
<file path=[Content_Types].xml><?xml version="1.0" encoding="utf-8"?>
<Types xmlns="http://schemas.openxmlformats.org/package/2006/content-types">
  <Default Extension="png" ContentType="image/png"/>
  <Default Extension="mp3" ContentType="audio/mpeg"/>
  <Default Extension="tmp" ContentType="image/png"/>
  <Default Extension="jpeg" ContentType="image/jpeg"/>
  <Default Extension="mov" ContentType="video/quicktime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ink/ink1.xml" ContentType="application/inkml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1178" r:id="rId2"/>
    <p:sldId id="1207" r:id="rId3"/>
    <p:sldId id="1208" r:id="rId4"/>
    <p:sldId id="1205" r:id="rId5"/>
    <p:sldId id="1204" r:id="rId6"/>
    <p:sldId id="1174" r:id="rId7"/>
    <p:sldId id="1181" r:id="rId8"/>
    <p:sldId id="1182" r:id="rId9"/>
    <p:sldId id="1173" r:id="rId10"/>
    <p:sldId id="1175" r:id="rId11"/>
    <p:sldId id="1201" r:id="rId12"/>
    <p:sldId id="1186" r:id="rId13"/>
    <p:sldId id="1171" r:id="rId14"/>
    <p:sldId id="1167" r:id="rId15"/>
    <p:sldId id="1188" r:id="rId16"/>
    <p:sldId id="1189" r:id="rId17"/>
    <p:sldId id="1177" r:id="rId18"/>
    <p:sldId id="1209" r:id="rId19"/>
    <p:sldId id="1187" r:id="rId20"/>
    <p:sldId id="1191" r:id="rId21"/>
    <p:sldId id="1199" r:id="rId22"/>
    <p:sldId id="1183" r:id="rId23"/>
    <p:sldId id="1192" r:id="rId24"/>
    <p:sldId id="1200" r:id="rId25"/>
    <p:sldId id="1184" r:id="rId26"/>
    <p:sldId id="1195" r:id="rId27"/>
    <p:sldId id="1203" r:id="rId28"/>
    <p:sldId id="1198" r:id="rId29"/>
    <p:sldId id="1196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8DD93B"/>
    <a:srgbClr val="3399FF"/>
    <a:srgbClr val="72BD1C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2346" autoAdjust="0"/>
  </p:normalViewPr>
  <p:slideViewPr>
    <p:cSldViewPr snapToGrid="0">
      <p:cViewPr varScale="1">
        <p:scale>
          <a:sx n="51" d="100"/>
          <a:sy n="51" d="100"/>
        </p:scale>
        <p:origin x="56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AA5A9D6-85B4-49F4-A3D5-8D7B87491A6E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E7069F63-90C4-4E12-AD32-10B10087B6E8}">
      <dgm:prSet phldrT="[Text]" custT="1"/>
      <dgm:spPr/>
      <dgm:t>
        <a:bodyPr/>
        <a:lstStyle/>
        <a:p>
          <a:r>
            <a:rPr lang="en-US" sz="1400" b="1" dirty="0"/>
            <a:t>Warm-up Activity</a:t>
          </a:r>
        </a:p>
      </dgm:t>
    </dgm:pt>
    <dgm:pt modelId="{CD40CED9-5075-4766-95C8-1D44AD269B29}" type="parTrans" cxnId="{CE32B8E1-9A61-4211-AEC4-5E6E4A173E77}">
      <dgm:prSet/>
      <dgm:spPr/>
      <dgm:t>
        <a:bodyPr/>
        <a:lstStyle/>
        <a:p>
          <a:endParaRPr lang="en-US" sz="1400" b="1"/>
        </a:p>
      </dgm:t>
    </dgm:pt>
    <dgm:pt modelId="{6EF4254F-E671-4D26-A0DD-02D7AB804DDB}" type="sibTrans" cxnId="{CE32B8E1-9A61-4211-AEC4-5E6E4A173E77}">
      <dgm:prSet/>
      <dgm:spPr/>
      <dgm:t>
        <a:bodyPr/>
        <a:lstStyle/>
        <a:p>
          <a:endParaRPr lang="en-US" sz="1400" b="1"/>
        </a:p>
      </dgm:t>
    </dgm:pt>
    <dgm:pt modelId="{6C32610F-ECD3-4AC0-8458-0C5E392D6C96}">
      <dgm:prSet phldrT="[Text]" custT="1"/>
      <dgm:spPr/>
      <dgm:t>
        <a:bodyPr/>
        <a:lstStyle/>
        <a:p>
          <a:r>
            <a:rPr lang="en-US" sz="1400" b="1" dirty="0"/>
            <a:t>Vocabulary</a:t>
          </a:r>
        </a:p>
      </dgm:t>
    </dgm:pt>
    <dgm:pt modelId="{1FBE0B6B-05A2-44D5-9D7F-99016B9E614B}" type="parTrans" cxnId="{591433C1-9F63-439F-A4D7-00151AAF9B01}">
      <dgm:prSet/>
      <dgm:spPr/>
      <dgm:t>
        <a:bodyPr/>
        <a:lstStyle/>
        <a:p>
          <a:endParaRPr lang="en-US" sz="1400" b="1"/>
        </a:p>
      </dgm:t>
    </dgm:pt>
    <dgm:pt modelId="{5810E2B1-A997-4141-BB0A-10986A152FA3}" type="sibTrans" cxnId="{591433C1-9F63-439F-A4D7-00151AAF9B01}">
      <dgm:prSet/>
      <dgm:spPr/>
      <dgm:t>
        <a:bodyPr/>
        <a:lstStyle/>
        <a:p>
          <a:endParaRPr lang="en-US" sz="1400" b="1"/>
        </a:p>
      </dgm:t>
    </dgm:pt>
    <dgm:pt modelId="{84C9C014-D769-4A0A-9684-F592D6EC5E61}">
      <dgm:prSet phldrT="[Text]" custT="1"/>
      <dgm:spPr/>
      <dgm:t>
        <a:bodyPr/>
        <a:lstStyle/>
        <a:p>
          <a:r>
            <a:rPr lang="en-US" sz="1400" b="1" dirty="0"/>
            <a:t>Reading Activity </a:t>
          </a:r>
        </a:p>
      </dgm:t>
    </dgm:pt>
    <dgm:pt modelId="{0F03DF55-79E8-492D-918B-38160D24C365}" type="parTrans" cxnId="{22F8AE80-0191-4C27-A61D-C38B8D01B216}">
      <dgm:prSet/>
      <dgm:spPr/>
      <dgm:t>
        <a:bodyPr/>
        <a:lstStyle/>
        <a:p>
          <a:endParaRPr lang="en-US" sz="1400" b="1"/>
        </a:p>
      </dgm:t>
    </dgm:pt>
    <dgm:pt modelId="{115E86DE-0FB2-4C84-ADD1-C2A980739D78}" type="sibTrans" cxnId="{22F8AE80-0191-4C27-A61D-C38B8D01B216}">
      <dgm:prSet/>
      <dgm:spPr/>
      <dgm:t>
        <a:bodyPr/>
        <a:lstStyle/>
        <a:p>
          <a:endParaRPr lang="en-US" sz="1400" b="1"/>
        </a:p>
      </dgm:t>
    </dgm:pt>
    <dgm:pt modelId="{59F8BA5D-EA68-485D-8629-550BB8AAC1A1}">
      <dgm:prSet phldrT="[Text]" custT="1"/>
      <dgm:spPr/>
      <dgm:t>
        <a:bodyPr/>
        <a:lstStyle/>
        <a:p>
          <a:r>
            <a:rPr lang="en-US" sz="1400" b="1" dirty="0"/>
            <a:t>Grammar</a:t>
          </a:r>
        </a:p>
      </dgm:t>
    </dgm:pt>
    <dgm:pt modelId="{3BE708C3-8B23-475C-9FE1-8DA971C1DF8F}" type="parTrans" cxnId="{0E9DC209-2611-4878-AA88-3A2C32A2F76A}">
      <dgm:prSet/>
      <dgm:spPr/>
      <dgm:t>
        <a:bodyPr/>
        <a:lstStyle/>
        <a:p>
          <a:endParaRPr lang="en-US" sz="1400" b="1"/>
        </a:p>
      </dgm:t>
    </dgm:pt>
    <dgm:pt modelId="{3BD1A961-7C29-41D4-8BD9-C1176497B3C8}" type="sibTrans" cxnId="{0E9DC209-2611-4878-AA88-3A2C32A2F76A}">
      <dgm:prSet/>
      <dgm:spPr/>
      <dgm:t>
        <a:bodyPr/>
        <a:lstStyle/>
        <a:p>
          <a:endParaRPr lang="en-US" sz="1400" b="1"/>
        </a:p>
      </dgm:t>
    </dgm:pt>
    <dgm:pt modelId="{5A410B2D-BE59-49A2-A6C7-062681587085}">
      <dgm:prSet phldrT="[Text]" custT="1"/>
      <dgm:spPr/>
      <dgm:t>
        <a:bodyPr/>
        <a:lstStyle/>
        <a:p>
          <a:r>
            <a:rPr lang="en-US" sz="1400" b="1" dirty="0"/>
            <a:t>Writing Activity</a:t>
          </a:r>
        </a:p>
      </dgm:t>
    </dgm:pt>
    <dgm:pt modelId="{874170AD-79FE-4189-B59F-8305BA90DA55}" type="parTrans" cxnId="{3890B93A-9D3C-4233-B515-3DAF4148EDF1}">
      <dgm:prSet/>
      <dgm:spPr/>
      <dgm:t>
        <a:bodyPr/>
        <a:lstStyle/>
        <a:p>
          <a:endParaRPr lang="en-US" sz="1400" b="1"/>
        </a:p>
      </dgm:t>
    </dgm:pt>
    <dgm:pt modelId="{5A56F5D7-710F-4112-A437-A82343AA98AA}" type="sibTrans" cxnId="{3890B93A-9D3C-4233-B515-3DAF4148EDF1}">
      <dgm:prSet/>
      <dgm:spPr/>
      <dgm:t>
        <a:bodyPr/>
        <a:lstStyle/>
        <a:p>
          <a:endParaRPr lang="en-US" sz="1400" b="1"/>
        </a:p>
      </dgm:t>
    </dgm:pt>
    <dgm:pt modelId="{088D14CD-7409-4AAB-9A51-C34B06127501}">
      <dgm:prSet phldrT="[Text]" custT="1"/>
      <dgm:spPr/>
      <dgm:t>
        <a:bodyPr/>
        <a:lstStyle/>
        <a:p>
          <a:r>
            <a:rPr lang="en-US" sz="1400" b="1" dirty="0"/>
            <a:t>Close-up Activity</a:t>
          </a:r>
        </a:p>
      </dgm:t>
    </dgm:pt>
    <dgm:pt modelId="{ECD0352A-B579-4E06-91ED-80D46B53E0C9}" type="parTrans" cxnId="{A9DF4C68-4F95-49DA-BCA2-5BF03A7F90E7}">
      <dgm:prSet/>
      <dgm:spPr/>
      <dgm:t>
        <a:bodyPr/>
        <a:lstStyle/>
        <a:p>
          <a:endParaRPr lang="en-US" sz="1400" b="1"/>
        </a:p>
      </dgm:t>
    </dgm:pt>
    <dgm:pt modelId="{798B45BD-06EA-4E18-B13B-044B05A5CA70}" type="sibTrans" cxnId="{A9DF4C68-4F95-49DA-BCA2-5BF03A7F90E7}">
      <dgm:prSet/>
      <dgm:spPr/>
      <dgm:t>
        <a:bodyPr/>
        <a:lstStyle/>
        <a:p>
          <a:endParaRPr lang="en-US" sz="1400" b="1"/>
        </a:p>
      </dgm:t>
    </dgm:pt>
    <dgm:pt modelId="{870AC86E-20FD-47DE-8150-90E2F95E9FAE}">
      <dgm:prSet phldrT="[Text]" custT="1"/>
      <dgm:spPr/>
      <dgm:t>
        <a:bodyPr/>
        <a:lstStyle/>
        <a:p>
          <a:r>
            <a:rPr lang="en-US" sz="1400" b="1" dirty="0"/>
            <a:t>Classroom Rules </a:t>
          </a:r>
          <a:endParaRPr lang="en-US" sz="1400" b="1" dirty="0" smtClean="0"/>
        </a:p>
        <a:p>
          <a:r>
            <a:rPr lang="en-US" sz="1400" b="1" dirty="0" smtClean="0"/>
            <a:t>and Objectives</a:t>
          </a:r>
          <a:endParaRPr lang="en-US" sz="1400" b="1" dirty="0"/>
        </a:p>
      </dgm:t>
    </dgm:pt>
    <dgm:pt modelId="{BACF7046-B7AB-4FAE-968D-6F65A4369720}" type="sibTrans" cxnId="{88AC17C6-C6D3-4A7F-A20A-F0E167466513}">
      <dgm:prSet/>
      <dgm:spPr/>
      <dgm:t>
        <a:bodyPr/>
        <a:lstStyle/>
        <a:p>
          <a:endParaRPr lang="en-US" sz="1400" b="1"/>
        </a:p>
      </dgm:t>
    </dgm:pt>
    <dgm:pt modelId="{6DCD59B0-D920-44A6-9DA0-6BB927A41423}" type="parTrans" cxnId="{88AC17C6-C6D3-4A7F-A20A-F0E167466513}">
      <dgm:prSet/>
      <dgm:spPr/>
      <dgm:t>
        <a:bodyPr/>
        <a:lstStyle/>
        <a:p>
          <a:endParaRPr lang="en-US" sz="1400" b="1"/>
        </a:p>
      </dgm:t>
    </dgm:pt>
    <dgm:pt modelId="{1F577A20-F95F-4B36-8533-1E83220976FE}" type="pres">
      <dgm:prSet presAssocID="{9AA5A9D6-85B4-49F4-A3D5-8D7B87491A6E}" presName="Name0" presStyleCnt="0">
        <dgm:presLayoutVars>
          <dgm:dir/>
          <dgm:resizeHandles val="exact"/>
        </dgm:presLayoutVars>
      </dgm:prSet>
      <dgm:spPr/>
    </dgm:pt>
    <dgm:pt modelId="{2C80E133-F446-483E-B566-AA6552B8300B}" type="pres">
      <dgm:prSet presAssocID="{9AA5A9D6-85B4-49F4-A3D5-8D7B87491A6E}" presName="arrow" presStyleLbl="bgShp" presStyleIdx="0" presStyleCnt="1" custScaleY="101333"/>
      <dgm:spPr/>
    </dgm:pt>
    <dgm:pt modelId="{0D62BB8E-2BDB-452A-AE2D-265028B83D7E}" type="pres">
      <dgm:prSet presAssocID="{9AA5A9D6-85B4-49F4-A3D5-8D7B87491A6E}" presName="points" presStyleCnt="0"/>
      <dgm:spPr/>
    </dgm:pt>
    <dgm:pt modelId="{442401C3-3E92-4D96-BFAC-DDAE0A2137AC}" type="pres">
      <dgm:prSet presAssocID="{870AC86E-20FD-47DE-8150-90E2F95E9FAE}" presName="compositeA" presStyleCnt="0"/>
      <dgm:spPr/>
    </dgm:pt>
    <dgm:pt modelId="{28CACCE0-DF42-4D99-A3A1-2AEC7D7FD3D5}" type="pres">
      <dgm:prSet presAssocID="{870AC86E-20FD-47DE-8150-90E2F95E9FAE}" presName="textA" presStyleLbl="revTx" presStyleIdx="0" presStyleCnt="7" custScaleX="204111">
        <dgm:presLayoutVars>
          <dgm:bulletEnabled val="1"/>
        </dgm:presLayoutVars>
      </dgm:prSet>
      <dgm:spPr/>
      <dgm:t>
        <a:bodyPr/>
        <a:lstStyle/>
        <a:p>
          <a:pPr rtl="1"/>
          <a:endParaRPr lang="ar-AE"/>
        </a:p>
      </dgm:t>
    </dgm:pt>
    <dgm:pt modelId="{AA0B4638-47D8-451C-9F4F-2C1E712A2627}" type="pres">
      <dgm:prSet presAssocID="{870AC86E-20FD-47DE-8150-90E2F95E9FAE}" presName="circleA" presStyleLbl="node1" presStyleIdx="0" presStyleCnt="7"/>
      <dgm:spPr/>
    </dgm:pt>
    <dgm:pt modelId="{82179B69-CF6C-4267-98BF-6D3B79C814CC}" type="pres">
      <dgm:prSet presAssocID="{870AC86E-20FD-47DE-8150-90E2F95E9FAE}" presName="spaceA" presStyleCnt="0"/>
      <dgm:spPr/>
    </dgm:pt>
    <dgm:pt modelId="{7B970FC4-2D1D-4680-B8E6-7D17D16CAD39}" type="pres">
      <dgm:prSet presAssocID="{BACF7046-B7AB-4FAE-968D-6F65A4369720}" presName="space" presStyleCnt="0"/>
      <dgm:spPr/>
    </dgm:pt>
    <dgm:pt modelId="{7A5855D4-2282-48D9-9D93-B9F1344CEFE2}" type="pres">
      <dgm:prSet presAssocID="{E7069F63-90C4-4E12-AD32-10B10087B6E8}" presName="compositeB" presStyleCnt="0"/>
      <dgm:spPr/>
    </dgm:pt>
    <dgm:pt modelId="{584B413A-F046-4BE2-B571-8414C3B2C7DA}" type="pres">
      <dgm:prSet presAssocID="{E7069F63-90C4-4E12-AD32-10B10087B6E8}" presName="textB" presStyleLbl="revTx" presStyleIdx="1" presStyleCnt="7" custScaleX="178256" custLinFactNeighborX="5969" custLinFactNeighborY="-789">
        <dgm:presLayoutVars>
          <dgm:bulletEnabled val="1"/>
        </dgm:presLayoutVars>
      </dgm:prSet>
      <dgm:spPr/>
      <dgm:t>
        <a:bodyPr/>
        <a:lstStyle/>
        <a:p>
          <a:pPr rtl="1"/>
          <a:endParaRPr lang="ar-AE"/>
        </a:p>
      </dgm:t>
    </dgm:pt>
    <dgm:pt modelId="{CA30222D-8ACD-4773-A3CC-D303F2258493}" type="pres">
      <dgm:prSet presAssocID="{E7069F63-90C4-4E12-AD32-10B10087B6E8}" presName="circleB" presStyleLbl="node1" presStyleIdx="1" presStyleCnt="7"/>
      <dgm:spPr/>
    </dgm:pt>
    <dgm:pt modelId="{D056720A-F3A0-4E84-AB18-E4E5FF6FFC55}" type="pres">
      <dgm:prSet presAssocID="{E7069F63-90C4-4E12-AD32-10B10087B6E8}" presName="spaceB" presStyleCnt="0"/>
      <dgm:spPr/>
    </dgm:pt>
    <dgm:pt modelId="{B3F3E624-F2A4-4516-98F8-E647052A0F85}" type="pres">
      <dgm:prSet presAssocID="{6EF4254F-E671-4D26-A0DD-02D7AB804DDB}" presName="space" presStyleCnt="0"/>
      <dgm:spPr/>
    </dgm:pt>
    <dgm:pt modelId="{20422410-A016-49B2-8C0C-79F1A418D705}" type="pres">
      <dgm:prSet presAssocID="{6C32610F-ECD3-4AC0-8458-0C5E392D6C96}" presName="compositeA" presStyleCnt="0"/>
      <dgm:spPr/>
    </dgm:pt>
    <dgm:pt modelId="{FA275F46-CB18-41E8-AF61-69F8167E8279}" type="pres">
      <dgm:prSet presAssocID="{6C32610F-ECD3-4AC0-8458-0C5E392D6C96}" presName="textA" presStyleLbl="revTx" presStyleIdx="2" presStyleCnt="7" custScaleX="198384">
        <dgm:presLayoutVars>
          <dgm:bulletEnabled val="1"/>
        </dgm:presLayoutVars>
      </dgm:prSet>
      <dgm:spPr/>
      <dgm:t>
        <a:bodyPr/>
        <a:lstStyle/>
        <a:p>
          <a:pPr rtl="1"/>
          <a:endParaRPr lang="ar-AE"/>
        </a:p>
      </dgm:t>
    </dgm:pt>
    <dgm:pt modelId="{CBDDEBFF-E365-4471-AF30-22E6A7E17FC3}" type="pres">
      <dgm:prSet presAssocID="{6C32610F-ECD3-4AC0-8458-0C5E392D6C96}" presName="circleA" presStyleLbl="node1" presStyleIdx="2" presStyleCnt="7"/>
      <dgm:spPr/>
    </dgm:pt>
    <dgm:pt modelId="{B3E14EB6-A60A-40EC-BD3B-4821495C0770}" type="pres">
      <dgm:prSet presAssocID="{6C32610F-ECD3-4AC0-8458-0C5E392D6C96}" presName="spaceA" presStyleCnt="0"/>
      <dgm:spPr/>
    </dgm:pt>
    <dgm:pt modelId="{9849CF36-84AA-494F-80CB-4397AEA95913}" type="pres">
      <dgm:prSet presAssocID="{5810E2B1-A997-4141-BB0A-10986A152FA3}" presName="space" presStyleCnt="0"/>
      <dgm:spPr/>
    </dgm:pt>
    <dgm:pt modelId="{97DA3B0B-2448-4A5D-90E6-1975D72A7CD0}" type="pres">
      <dgm:prSet presAssocID="{84C9C014-D769-4A0A-9684-F592D6EC5E61}" presName="compositeB" presStyleCnt="0"/>
      <dgm:spPr/>
    </dgm:pt>
    <dgm:pt modelId="{45B098A2-086B-4D2C-8426-676EC9CF10D1}" type="pres">
      <dgm:prSet presAssocID="{84C9C014-D769-4A0A-9684-F592D6EC5E61}" presName="textB" presStyleLbl="revTx" presStyleIdx="3" presStyleCnt="7" custScaleX="143379" custLinFactNeighborX="18954" custLinFactNeighborY="0">
        <dgm:presLayoutVars>
          <dgm:bulletEnabled val="1"/>
        </dgm:presLayoutVars>
      </dgm:prSet>
      <dgm:spPr/>
      <dgm:t>
        <a:bodyPr/>
        <a:lstStyle/>
        <a:p>
          <a:pPr rtl="1"/>
          <a:endParaRPr lang="ar-AE"/>
        </a:p>
      </dgm:t>
    </dgm:pt>
    <dgm:pt modelId="{6A6256C3-3B3B-4117-BE38-88E36B5FDC8E}" type="pres">
      <dgm:prSet presAssocID="{84C9C014-D769-4A0A-9684-F592D6EC5E61}" presName="circleB" presStyleLbl="node1" presStyleIdx="3" presStyleCnt="7"/>
      <dgm:spPr/>
    </dgm:pt>
    <dgm:pt modelId="{9313D165-619D-4596-B499-B7AE771BFD2B}" type="pres">
      <dgm:prSet presAssocID="{84C9C014-D769-4A0A-9684-F592D6EC5E61}" presName="spaceB" presStyleCnt="0"/>
      <dgm:spPr/>
    </dgm:pt>
    <dgm:pt modelId="{8A280B62-8BE0-4D94-A480-7D0421402A5D}" type="pres">
      <dgm:prSet presAssocID="{115E86DE-0FB2-4C84-ADD1-C2A980739D78}" presName="space" presStyleCnt="0"/>
      <dgm:spPr/>
    </dgm:pt>
    <dgm:pt modelId="{C5A76CA6-1694-4F3D-8871-AC95CD68772F}" type="pres">
      <dgm:prSet presAssocID="{59F8BA5D-EA68-485D-8629-550BB8AAC1A1}" presName="compositeA" presStyleCnt="0"/>
      <dgm:spPr/>
    </dgm:pt>
    <dgm:pt modelId="{26140E75-FC19-40EB-99C7-7AA0F2C32635}" type="pres">
      <dgm:prSet presAssocID="{59F8BA5D-EA68-485D-8629-550BB8AAC1A1}" presName="textA" presStyleLbl="revTx" presStyleIdx="4" presStyleCnt="7" custScaleX="166619">
        <dgm:presLayoutVars>
          <dgm:bulletEnabled val="1"/>
        </dgm:presLayoutVars>
      </dgm:prSet>
      <dgm:spPr/>
      <dgm:t>
        <a:bodyPr/>
        <a:lstStyle/>
        <a:p>
          <a:pPr rtl="1"/>
          <a:endParaRPr lang="ar-AE"/>
        </a:p>
      </dgm:t>
    </dgm:pt>
    <dgm:pt modelId="{40B5735F-BD52-40B0-B1CF-C522BD6E32F6}" type="pres">
      <dgm:prSet presAssocID="{59F8BA5D-EA68-485D-8629-550BB8AAC1A1}" presName="circleA" presStyleLbl="node1" presStyleIdx="4" presStyleCnt="7"/>
      <dgm:spPr/>
    </dgm:pt>
    <dgm:pt modelId="{1269E6FC-2E49-4440-930A-91A681EF77E9}" type="pres">
      <dgm:prSet presAssocID="{59F8BA5D-EA68-485D-8629-550BB8AAC1A1}" presName="spaceA" presStyleCnt="0"/>
      <dgm:spPr/>
    </dgm:pt>
    <dgm:pt modelId="{267D712C-4ED8-48B0-AAD0-962812ECB58E}" type="pres">
      <dgm:prSet presAssocID="{3BD1A961-7C29-41D4-8BD9-C1176497B3C8}" presName="space" presStyleCnt="0"/>
      <dgm:spPr/>
    </dgm:pt>
    <dgm:pt modelId="{391B08C7-9F45-4C2F-B904-50AD9D22F1A5}" type="pres">
      <dgm:prSet presAssocID="{5A410B2D-BE59-49A2-A6C7-062681587085}" presName="compositeB" presStyleCnt="0"/>
      <dgm:spPr/>
    </dgm:pt>
    <dgm:pt modelId="{FE4F8F17-1489-42AD-8142-9E4005832633}" type="pres">
      <dgm:prSet presAssocID="{5A410B2D-BE59-49A2-A6C7-062681587085}" presName="textB" presStyleLbl="revTx" presStyleIdx="5" presStyleCnt="7" custScaleX="137322">
        <dgm:presLayoutVars>
          <dgm:bulletEnabled val="1"/>
        </dgm:presLayoutVars>
      </dgm:prSet>
      <dgm:spPr/>
      <dgm:t>
        <a:bodyPr/>
        <a:lstStyle/>
        <a:p>
          <a:pPr rtl="1"/>
          <a:endParaRPr lang="ar-AE"/>
        </a:p>
      </dgm:t>
    </dgm:pt>
    <dgm:pt modelId="{3DD84B0D-AD7B-43E2-B549-E20A0D6F9D80}" type="pres">
      <dgm:prSet presAssocID="{5A410B2D-BE59-49A2-A6C7-062681587085}" presName="circleB" presStyleLbl="node1" presStyleIdx="5" presStyleCnt="7"/>
      <dgm:spPr/>
    </dgm:pt>
    <dgm:pt modelId="{5D8EFA81-DCB5-47E1-92EF-3EC0CBC5F23B}" type="pres">
      <dgm:prSet presAssocID="{5A410B2D-BE59-49A2-A6C7-062681587085}" presName="spaceB" presStyleCnt="0"/>
      <dgm:spPr/>
    </dgm:pt>
    <dgm:pt modelId="{68AC7D16-1369-47C9-99CA-3C19948E9BD8}" type="pres">
      <dgm:prSet presAssocID="{5A56F5D7-710F-4112-A437-A82343AA98AA}" presName="space" presStyleCnt="0"/>
      <dgm:spPr/>
    </dgm:pt>
    <dgm:pt modelId="{B67C6113-61C3-4BEB-8F14-BE368E4E527D}" type="pres">
      <dgm:prSet presAssocID="{088D14CD-7409-4AAB-9A51-C34B06127501}" presName="compositeA" presStyleCnt="0"/>
      <dgm:spPr/>
    </dgm:pt>
    <dgm:pt modelId="{79A8ED0F-AE2D-4C73-B2F2-9B0D26679037}" type="pres">
      <dgm:prSet presAssocID="{088D14CD-7409-4AAB-9A51-C34B06127501}" presName="textA" presStyleLbl="revTx" presStyleIdx="6" presStyleCnt="7" custScaleX="173355" custLinFactNeighborX="-6867">
        <dgm:presLayoutVars>
          <dgm:bulletEnabled val="1"/>
        </dgm:presLayoutVars>
      </dgm:prSet>
      <dgm:spPr/>
      <dgm:t>
        <a:bodyPr/>
        <a:lstStyle/>
        <a:p>
          <a:pPr rtl="1"/>
          <a:endParaRPr lang="ar-AE"/>
        </a:p>
      </dgm:t>
    </dgm:pt>
    <dgm:pt modelId="{867C1C42-2FE0-43F5-BFF6-781B4DCF78E4}" type="pres">
      <dgm:prSet presAssocID="{088D14CD-7409-4AAB-9A51-C34B06127501}" presName="circleA" presStyleLbl="node1" presStyleIdx="6" presStyleCnt="7"/>
      <dgm:spPr/>
    </dgm:pt>
    <dgm:pt modelId="{49C8BF1D-63F3-4ADD-81BC-D631FE9145EC}" type="pres">
      <dgm:prSet presAssocID="{088D14CD-7409-4AAB-9A51-C34B06127501}" presName="spaceA" presStyleCnt="0"/>
      <dgm:spPr/>
    </dgm:pt>
  </dgm:ptLst>
  <dgm:cxnLst>
    <dgm:cxn modelId="{CE32B8E1-9A61-4211-AEC4-5E6E4A173E77}" srcId="{9AA5A9D6-85B4-49F4-A3D5-8D7B87491A6E}" destId="{E7069F63-90C4-4E12-AD32-10B10087B6E8}" srcOrd="1" destOrd="0" parTransId="{CD40CED9-5075-4766-95C8-1D44AD269B29}" sibTransId="{6EF4254F-E671-4D26-A0DD-02D7AB804DDB}"/>
    <dgm:cxn modelId="{1433B0D0-AC18-4533-B856-0C4E85061AC7}" type="presOf" srcId="{84C9C014-D769-4A0A-9684-F592D6EC5E61}" destId="{45B098A2-086B-4D2C-8426-676EC9CF10D1}" srcOrd="0" destOrd="0" presId="urn:microsoft.com/office/officeart/2005/8/layout/hProcess11"/>
    <dgm:cxn modelId="{88AC17C6-C6D3-4A7F-A20A-F0E167466513}" srcId="{9AA5A9D6-85B4-49F4-A3D5-8D7B87491A6E}" destId="{870AC86E-20FD-47DE-8150-90E2F95E9FAE}" srcOrd="0" destOrd="0" parTransId="{6DCD59B0-D920-44A6-9DA0-6BB927A41423}" sibTransId="{BACF7046-B7AB-4FAE-968D-6F65A4369720}"/>
    <dgm:cxn modelId="{B6FA2C0F-E467-4B8D-B745-660756997CF6}" type="presOf" srcId="{6C32610F-ECD3-4AC0-8458-0C5E392D6C96}" destId="{FA275F46-CB18-41E8-AF61-69F8167E8279}" srcOrd="0" destOrd="0" presId="urn:microsoft.com/office/officeart/2005/8/layout/hProcess11"/>
    <dgm:cxn modelId="{591433C1-9F63-439F-A4D7-00151AAF9B01}" srcId="{9AA5A9D6-85B4-49F4-A3D5-8D7B87491A6E}" destId="{6C32610F-ECD3-4AC0-8458-0C5E392D6C96}" srcOrd="2" destOrd="0" parTransId="{1FBE0B6B-05A2-44D5-9D7F-99016B9E614B}" sibTransId="{5810E2B1-A997-4141-BB0A-10986A152FA3}"/>
    <dgm:cxn modelId="{EDEFAE55-0D7C-4E29-82DC-176B5CBBAD52}" type="presOf" srcId="{E7069F63-90C4-4E12-AD32-10B10087B6E8}" destId="{584B413A-F046-4BE2-B571-8414C3B2C7DA}" srcOrd="0" destOrd="0" presId="urn:microsoft.com/office/officeart/2005/8/layout/hProcess11"/>
    <dgm:cxn modelId="{D14B2FD0-46DD-450C-AD62-1F59942EA6B7}" type="presOf" srcId="{088D14CD-7409-4AAB-9A51-C34B06127501}" destId="{79A8ED0F-AE2D-4C73-B2F2-9B0D26679037}" srcOrd="0" destOrd="0" presId="urn:microsoft.com/office/officeart/2005/8/layout/hProcess11"/>
    <dgm:cxn modelId="{A5632351-84DA-463F-B11D-544E1A7840E1}" type="presOf" srcId="{870AC86E-20FD-47DE-8150-90E2F95E9FAE}" destId="{28CACCE0-DF42-4D99-A3A1-2AEC7D7FD3D5}" srcOrd="0" destOrd="0" presId="urn:microsoft.com/office/officeart/2005/8/layout/hProcess11"/>
    <dgm:cxn modelId="{22F8AE80-0191-4C27-A61D-C38B8D01B216}" srcId="{9AA5A9D6-85B4-49F4-A3D5-8D7B87491A6E}" destId="{84C9C014-D769-4A0A-9684-F592D6EC5E61}" srcOrd="3" destOrd="0" parTransId="{0F03DF55-79E8-492D-918B-38160D24C365}" sibTransId="{115E86DE-0FB2-4C84-ADD1-C2A980739D78}"/>
    <dgm:cxn modelId="{37F900DD-7035-4A7B-8400-70F627A8E384}" type="presOf" srcId="{5A410B2D-BE59-49A2-A6C7-062681587085}" destId="{FE4F8F17-1489-42AD-8142-9E4005832633}" srcOrd="0" destOrd="0" presId="urn:microsoft.com/office/officeart/2005/8/layout/hProcess11"/>
    <dgm:cxn modelId="{E14C47BD-4DAC-4299-A729-11173820DBDD}" type="presOf" srcId="{59F8BA5D-EA68-485D-8629-550BB8AAC1A1}" destId="{26140E75-FC19-40EB-99C7-7AA0F2C32635}" srcOrd="0" destOrd="0" presId="urn:microsoft.com/office/officeart/2005/8/layout/hProcess11"/>
    <dgm:cxn modelId="{0E9DC209-2611-4878-AA88-3A2C32A2F76A}" srcId="{9AA5A9D6-85B4-49F4-A3D5-8D7B87491A6E}" destId="{59F8BA5D-EA68-485D-8629-550BB8AAC1A1}" srcOrd="4" destOrd="0" parTransId="{3BE708C3-8B23-475C-9FE1-8DA971C1DF8F}" sibTransId="{3BD1A961-7C29-41D4-8BD9-C1176497B3C8}"/>
    <dgm:cxn modelId="{3890B93A-9D3C-4233-B515-3DAF4148EDF1}" srcId="{9AA5A9D6-85B4-49F4-A3D5-8D7B87491A6E}" destId="{5A410B2D-BE59-49A2-A6C7-062681587085}" srcOrd="5" destOrd="0" parTransId="{874170AD-79FE-4189-B59F-8305BA90DA55}" sibTransId="{5A56F5D7-710F-4112-A437-A82343AA98AA}"/>
    <dgm:cxn modelId="{5103E4B3-48A4-41B7-BBCB-A26B7F54C843}" type="presOf" srcId="{9AA5A9D6-85B4-49F4-A3D5-8D7B87491A6E}" destId="{1F577A20-F95F-4B36-8533-1E83220976FE}" srcOrd="0" destOrd="0" presId="urn:microsoft.com/office/officeart/2005/8/layout/hProcess11"/>
    <dgm:cxn modelId="{A9DF4C68-4F95-49DA-BCA2-5BF03A7F90E7}" srcId="{9AA5A9D6-85B4-49F4-A3D5-8D7B87491A6E}" destId="{088D14CD-7409-4AAB-9A51-C34B06127501}" srcOrd="6" destOrd="0" parTransId="{ECD0352A-B579-4E06-91ED-80D46B53E0C9}" sibTransId="{798B45BD-06EA-4E18-B13B-044B05A5CA70}"/>
    <dgm:cxn modelId="{5DCA8584-6FB8-4AE2-BA93-1017E26AA4CB}" type="presParOf" srcId="{1F577A20-F95F-4B36-8533-1E83220976FE}" destId="{2C80E133-F446-483E-B566-AA6552B8300B}" srcOrd="0" destOrd="0" presId="urn:microsoft.com/office/officeart/2005/8/layout/hProcess11"/>
    <dgm:cxn modelId="{150C3AA2-99BC-4596-BA35-62080D31E686}" type="presParOf" srcId="{1F577A20-F95F-4B36-8533-1E83220976FE}" destId="{0D62BB8E-2BDB-452A-AE2D-265028B83D7E}" srcOrd="1" destOrd="0" presId="urn:microsoft.com/office/officeart/2005/8/layout/hProcess11"/>
    <dgm:cxn modelId="{C58F47AB-311A-4B1D-A92B-7E9B0BBF594A}" type="presParOf" srcId="{0D62BB8E-2BDB-452A-AE2D-265028B83D7E}" destId="{442401C3-3E92-4D96-BFAC-DDAE0A2137AC}" srcOrd="0" destOrd="0" presId="urn:microsoft.com/office/officeart/2005/8/layout/hProcess11"/>
    <dgm:cxn modelId="{C6EBD798-F7FD-4323-924F-A126497AC1AD}" type="presParOf" srcId="{442401C3-3E92-4D96-BFAC-DDAE0A2137AC}" destId="{28CACCE0-DF42-4D99-A3A1-2AEC7D7FD3D5}" srcOrd="0" destOrd="0" presId="urn:microsoft.com/office/officeart/2005/8/layout/hProcess11"/>
    <dgm:cxn modelId="{A35DA842-811E-434D-9152-6017B513EFC8}" type="presParOf" srcId="{442401C3-3E92-4D96-BFAC-DDAE0A2137AC}" destId="{AA0B4638-47D8-451C-9F4F-2C1E712A2627}" srcOrd="1" destOrd="0" presId="urn:microsoft.com/office/officeart/2005/8/layout/hProcess11"/>
    <dgm:cxn modelId="{F3429B43-B4F0-4CDC-B8E3-EE519142CAC2}" type="presParOf" srcId="{442401C3-3E92-4D96-BFAC-DDAE0A2137AC}" destId="{82179B69-CF6C-4267-98BF-6D3B79C814CC}" srcOrd="2" destOrd="0" presId="urn:microsoft.com/office/officeart/2005/8/layout/hProcess11"/>
    <dgm:cxn modelId="{E3F639BA-77D7-4BCD-AD94-B08326DB3089}" type="presParOf" srcId="{0D62BB8E-2BDB-452A-AE2D-265028B83D7E}" destId="{7B970FC4-2D1D-4680-B8E6-7D17D16CAD39}" srcOrd="1" destOrd="0" presId="urn:microsoft.com/office/officeart/2005/8/layout/hProcess11"/>
    <dgm:cxn modelId="{4DA9D0DF-66A0-4316-9AD8-FCD73B40324A}" type="presParOf" srcId="{0D62BB8E-2BDB-452A-AE2D-265028B83D7E}" destId="{7A5855D4-2282-48D9-9D93-B9F1344CEFE2}" srcOrd="2" destOrd="0" presId="urn:microsoft.com/office/officeart/2005/8/layout/hProcess11"/>
    <dgm:cxn modelId="{CC623323-9BA4-4BB6-9C32-DE62AE53D42E}" type="presParOf" srcId="{7A5855D4-2282-48D9-9D93-B9F1344CEFE2}" destId="{584B413A-F046-4BE2-B571-8414C3B2C7DA}" srcOrd="0" destOrd="0" presId="urn:microsoft.com/office/officeart/2005/8/layout/hProcess11"/>
    <dgm:cxn modelId="{E2E0EA49-AE88-4D25-B3FA-8C44563515CF}" type="presParOf" srcId="{7A5855D4-2282-48D9-9D93-B9F1344CEFE2}" destId="{CA30222D-8ACD-4773-A3CC-D303F2258493}" srcOrd="1" destOrd="0" presId="urn:microsoft.com/office/officeart/2005/8/layout/hProcess11"/>
    <dgm:cxn modelId="{9D1C7BD8-4BE2-490E-9DA1-819E0B6A205A}" type="presParOf" srcId="{7A5855D4-2282-48D9-9D93-B9F1344CEFE2}" destId="{D056720A-F3A0-4E84-AB18-E4E5FF6FFC55}" srcOrd="2" destOrd="0" presId="urn:microsoft.com/office/officeart/2005/8/layout/hProcess11"/>
    <dgm:cxn modelId="{4435EB35-DE14-40AD-9FFA-3F25C96D5AC0}" type="presParOf" srcId="{0D62BB8E-2BDB-452A-AE2D-265028B83D7E}" destId="{B3F3E624-F2A4-4516-98F8-E647052A0F85}" srcOrd="3" destOrd="0" presId="urn:microsoft.com/office/officeart/2005/8/layout/hProcess11"/>
    <dgm:cxn modelId="{4AAA51F1-A9F2-4C84-B17E-BF6A4D2E37F0}" type="presParOf" srcId="{0D62BB8E-2BDB-452A-AE2D-265028B83D7E}" destId="{20422410-A016-49B2-8C0C-79F1A418D705}" srcOrd="4" destOrd="0" presId="urn:microsoft.com/office/officeart/2005/8/layout/hProcess11"/>
    <dgm:cxn modelId="{B4EEC720-5BD3-414D-A837-7A4C97EB3088}" type="presParOf" srcId="{20422410-A016-49B2-8C0C-79F1A418D705}" destId="{FA275F46-CB18-41E8-AF61-69F8167E8279}" srcOrd="0" destOrd="0" presId="urn:microsoft.com/office/officeart/2005/8/layout/hProcess11"/>
    <dgm:cxn modelId="{D23103FD-2A20-4B5E-AE37-1BA130E6E910}" type="presParOf" srcId="{20422410-A016-49B2-8C0C-79F1A418D705}" destId="{CBDDEBFF-E365-4471-AF30-22E6A7E17FC3}" srcOrd="1" destOrd="0" presId="urn:microsoft.com/office/officeart/2005/8/layout/hProcess11"/>
    <dgm:cxn modelId="{BB90CE70-347A-46FC-9E4A-0AD97ED07156}" type="presParOf" srcId="{20422410-A016-49B2-8C0C-79F1A418D705}" destId="{B3E14EB6-A60A-40EC-BD3B-4821495C0770}" srcOrd="2" destOrd="0" presId="urn:microsoft.com/office/officeart/2005/8/layout/hProcess11"/>
    <dgm:cxn modelId="{989BCFD9-1AF8-4F6B-990C-4B2CF7B98C81}" type="presParOf" srcId="{0D62BB8E-2BDB-452A-AE2D-265028B83D7E}" destId="{9849CF36-84AA-494F-80CB-4397AEA95913}" srcOrd="5" destOrd="0" presId="urn:microsoft.com/office/officeart/2005/8/layout/hProcess11"/>
    <dgm:cxn modelId="{8CB30808-12E4-4E89-926E-4DBF1F584D5F}" type="presParOf" srcId="{0D62BB8E-2BDB-452A-AE2D-265028B83D7E}" destId="{97DA3B0B-2448-4A5D-90E6-1975D72A7CD0}" srcOrd="6" destOrd="0" presId="urn:microsoft.com/office/officeart/2005/8/layout/hProcess11"/>
    <dgm:cxn modelId="{12DD4D07-8041-4F09-BABF-352673C08B90}" type="presParOf" srcId="{97DA3B0B-2448-4A5D-90E6-1975D72A7CD0}" destId="{45B098A2-086B-4D2C-8426-676EC9CF10D1}" srcOrd="0" destOrd="0" presId="urn:microsoft.com/office/officeart/2005/8/layout/hProcess11"/>
    <dgm:cxn modelId="{9E30B38C-069A-4F7A-9FDC-78868FBC912A}" type="presParOf" srcId="{97DA3B0B-2448-4A5D-90E6-1975D72A7CD0}" destId="{6A6256C3-3B3B-4117-BE38-88E36B5FDC8E}" srcOrd="1" destOrd="0" presId="urn:microsoft.com/office/officeart/2005/8/layout/hProcess11"/>
    <dgm:cxn modelId="{E7960656-8665-4DDC-9975-FE6B7E6274CC}" type="presParOf" srcId="{97DA3B0B-2448-4A5D-90E6-1975D72A7CD0}" destId="{9313D165-619D-4596-B499-B7AE771BFD2B}" srcOrd="2" destOrd="0" presId="urn:microsoft.com/office/officeart/2005/8/layout/hProcess11"/>
    <dgm:cxn modelId="{755980F1-F946-426A-9E29-04251BC75882}" type="presParOf" srcId="{0D62BB8E-2BDB-452A-AE2D-265028B83D7E}" destId="{8A280B62-8BE0-4D94-A480-7D0421402A5D}" srcOrd="7" destOrd="0" presId="urn:microsoft.com/office/officeart/2005/8/layout/hProcess11"/>
    <dgm:cxn modelId="{0FDE143D-524C-49F6-9FEA-A76DD439B997}" type="presParOf" srcId="{0D62BB8E-2BDB-452A-AE2D-265028B83D7E}" destId="{C5A76CA6-1694-4F3D-8871-AC95CD68772F}" srcOrd="8" destOrd="0" presId="urn:microsoft.com/office/officeart/2005/8/layout/hProcess11"/>
    <dgm:cxn modelId="{92373FA8-406B-4400-AE19-30257EDA4242}" type="presParOf" srcId="{C5A76CA6-1694-4F3D-8871-AC95CD68772F}" destId="{26140E75-FC19-40EB-99C7-7AA0F2C32635}" srcOrd="0" destOrd="0" presId="urn:microsoft.com/office/officeart/2005/8/layout/hProcess11"/>
    <dgm:cxn modelId="{ECDF2ED6-8A64-41BA-A9C3-B30E301C1E61}" type="presParOf" srcId="{C5A76CA6-1694-4F3D-8871-AC95CD68772F}" destId="{40B5735F-BD52-40B0-B1CF-C522BD6E32F6}" srcOrd="1" destOrd="0" presId="urn:microsoft.com/office/officeart/2005/8/layout/hProcess11"/>
    <dgm:cxn modelId="{2031A7AD-8974-494D-AB13-5CBC53CA33B5}" type="presParOf" srcId="{C5A76CA6-1694-4F3D-8871-AC95CD68772F}" destId="{1269E6FC-2E49-4440-930A-91A681EF77E9}" srcOrd="2" destOrd="0" presId="urn:microsoft.com/office/officeart/2005/8/layout/hProcess11"/>
    <dgm:cxn modelId="{214CF518-4A6E-45DA-808B-E6B1A8477021}" type="presParOf" srcId="{0D62BB8E-2BDB-452A-AE2D-265028B83D7E}" destId="{267D712C-4ED8-48B0-AAD0-962812ECB58E}" srcOrd="9" destOrd="0" presId="urn:microsoft.com/office/officeart/2005/8/layout/hProcess11"/>
    <dgm:cxn modelId="{26881C5C-157C-4567-93B8-1B2DDA14E993}" type="presParOf" srcId="{0D62BB8E-2BDB-452A-AE2D-265028B83D7E}" destId="{391B08C7-9F45-4C2F-B904-50AD9D22F1A5}" srcOrd="10" destOrd="0" presId="urn:microsoft.com/office/officeart/2005/8/layout/hProcess11"/>
    <dgm:cxn modelId="{9E14A4F4-3988-4B23-A8D4-995B106897E9}" type="presParOf" srcId="{391B08C7-9F45-4C2F-B904-50AD9D22F1A5}" destId="{FE4F8F17-1489-42AD-8142-9E4005832633}" srcOrd="0" destOrd="0" presId="urn:microsoft.com/office/officeart/2005/8/layout/hProcess11"/>
    <dgm:cxn modelId="{E0563EE6-D1CA-4B70-B09A-46C7117553AF}" type="presParOf" srcId="{391B08C7-9F45-4C2F-B904-50AD9D22F1A5}" destId="{3DD84B0D-AD7B-43E2-B549-E20A0D6F9D80}" srcOrd="1" destOrd="0" presId="urn:microsoft.com/office/officeart/2005/8/layout/hProcess11"/>
    <dgm:cxn modelId="{E3954F21-C3B3-436D-A2A0-C2BFB951D40E}" type="presParOf" srcId="{391B08C7-9F45-4C2F-B904-50AD9D22F1A5}" destId="{5D8EFA81-DCB5-47E1-92EF-3EC0CBC5F23B}" srcOrd="2" destOrd="0" presId="urn:microsoft.com/office/officeart/2005/8/layout/hProcess11"/>
    <dgm:cxn modelId="{AD3B37E6-4BED-449E-83C8-D5D6D2D0CABF}" type="presParOf" srcId="{0D62BB8E-2BDB-452A-AE2D-265028B83D7E}" destId="{68AC7D16-1369-47C9-99CA-3C19948E9BD8}" srcOrd="11" destOrd="0" presId="urn:microsoft.com/office/officeart/2005/8/layout/hProcess11"/>
    <dgm:cxn modelId="{0EDFE443-857E-4FD4-9132-4EA63451B90B}" type="presParOf" srcId="{0D62BB8E-2BDB-452A-AE2D-265028B83D7E}" destId="{B67C6113-61C3-4BEB-8F14-BE368E4E527D}" srcOrd="12" destOrd="0" presId="urn:microsoft.com/office/officeart/2005/8/layout/hProcess11"/>
    <dgm:cxn modelId="{BB454548-2464-4E97-8461-FFCE559C6C14}" type="presParOf" srcId="{B67C6113-61C3-4BEB-8F14-BE368E4E527D}" destId="{79A8ED0F-AE2D-4C73-B2F2-9B0D26679037}" srcOrd="0" destOrd="0" presId="urn:microsoft.com/office/officeart/2005/8/layout/hProcess11"/>
    <dgm:cxn modelId="{809037F1-8EA1-4EDC-8DBB-2C9F4DAF0654}" type="presParOf" srcId="{B67C6113-61C3-4BEB-8F14-BE368E4E527D}" destId="{867C1C42-2FE0-43F5-BFF6-781B4DCF78E4}" srcOrd="1" destOrd="0" presId="urn:microsoft.com/office/officeart/2005/8/layout/hProcess11"/>
    <dgm:cxn modelId="{6DC30B59-3EA2-46E0-9539-E889DF87D68E}" type="presParOf" srcId="{B67C6113-61C3-4BEB-8F14-BE368E4E527D}" destId="{49C8BF1D-63F3-4ADD-81BC-D631FE9145EC}" srcOrd="2" destOrd="0" presId="urn:microsoft.com/office/officeart/2005/8/layout/hProcess11"/>
  </dgm:cxnLst>
  <dgm:bg>
    <a:solidFill>
      <a:schemeClr val="accent5">
        <a:lumMod val="75000"/>
      </a:schemeClr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16T15:24:50.954"/>
    </inkml:context>
    <inkml:brush xml:id="br0">
      <inkml:brushProperty name="width" value="0.35" units="cm"/>
      <inkml:brushProperty name="height" value="0.35" units="cm"/>
      <inkml:brushProperty name="color" value="#FFFFFF"/>
      <inkml:brushProperty name="ignorePressure" value="1"/>
    </inkml:brush>
  </inkml:definitions>
  <inkml:trace contextRef="#ctx0" brushRef="#br0">0 0,'0'3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A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3379B2F8-152B-4B9E-B5CA-81041BAB717E}" type="datetimeFigureOut">
              <a:rPr lang="ar-AE" smtClean="0"/>
              <a:t>22/07/1443</a:t>
            </a:fld>
            <a:endParaRPr lang="ar-A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A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8CA25540-A58F-4A27-9FAC-2D4AB142D6DA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35656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D3987D4D-FF1F-3E4C-A924-652F40E672E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3535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Google Shape;669;g6dc199a12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0" name="Google Shape;670;g6dc199a12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615693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Google Shape;669;g6dc199a12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0" name="Google Shape;670;g6dc199a12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541496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 spin the wheel, and you stop it</a:t>
            </a:r>
          </a:p>
        </p:txBody>
      </p:sp>
    </p:spTree>
    <p:extLst>
      <p:ext uri="{BB962C8B-B14F-4D97-AF65-F5344CB8AC3E}">
        <p14:creationId xmlns:p14="http://schemas.microsoft.com/office/powerpoint/2010/main" val="35602622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0" name="Google Shape;1980;g8748dcdec7_2_23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1" name="Google Shape;1981;g8748dcdec7_2_23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307472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9" name="Google Shape;769;g7cbad6148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0" name="Google Shape;770;g7cbad6148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59232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BF957-74D1-A74F-85CE-BB0A640BDA3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0152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9" name="Google Shape;769;g7cbad6148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0" name="Google Shape;770;g7cbad6148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594994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9" name="Google Shape;769;g7cbad6148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0" name="Google Shape;770;g7cbad6148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975002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9" name="Google Shape;769;g7cbad6148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0" name="Google Shape;770;g7cbad6148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423803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B8853C-56BE-414B-A474-CC3F7F7C20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C11AB44D-6020-43E0-A6D0-54EBD80EFF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EBD4E89-5417-47A8-8237-04E0D3E96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6E190-DDA8-495F-B02E-0790AE94F251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841B842-8745-4FF5-AC37-4C9787F72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7FF77FC-88B5-47DB-9AE9-F6EF03543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7DE86-DF3B-48BD-8AD8-B9C200B2B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696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C92B20F-8A5D-49C4-8064-5B5EA3700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3ECBF66-617D-4DCE-B2BA-716BD74330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FE77C42-8F5E-40AF-9FE3-5880647AF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6E190-DDA8-495F-B02E-0790AE94F251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50B2C5A-36ED-4667-AA67-34AE30076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538548D-C3F0-4648-854A-F916FD90E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7DE86-DF3B-48BD-8AD8-B9C200B2B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842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1F12A2A-37CB-43A3-B65D-B4BA82BF2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ED6C4CF-60BE-4777-803F-6FE4E5C772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5A681CF-2FBE-4207-BBF8-1469EFC75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6E190-DDA8-495F-B02E-0790AE94F251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89DA1D0-506C-4CD1-A5FF-6682D9715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B5EF80D-642A-49B2-B8B7-84BC6275EC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7DE86-DF3B-48BD-8AD8-B9C200B2B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381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95C0D56-08AF-4D9D-B2AC-B097D3A0B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E1AFCE7-B344-4C7D-AF7F-AE41EADB07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7CCAEFB-C3A8-4FAF-9D0A-BCF94A88CF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87DA97A-89CD-44CF-8534-6F517C43B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6E190-DDA8-495F-B02E-0790AE94F251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5C9C324-5671-4B88-9572-28CFA2B07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D893A1E-41FE-4D46-A08B-294F07302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7DE86-DF3B-48BD-8AD8-B9C200B2B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91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FB02393-E2D2-49DC-84B2-62B49E4732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D0FB13F-E4E8-4635-93A2-5695D40064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60472F5-43C1-43BB-8FFE-A7E5AF6BEF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1422DE7-06B2-4365-9D05-4DC3778794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E9D1D64-EDCC-4A53-94B6-5E0100A29CE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99B29103-5550-4800-868E-7C2A7071F8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6E190-DDA8-495F-B02E-0790AE94F251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D408F229-EEC6-4B02-9D19-14F88D063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4A3B462C-002B-47E6-ADCF-1AE0E6471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7DE86-DF3B-48BD-8AD8-B9C200B2B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889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BE92953-7E7D-40C3-A3B6-691163100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7930085-4F74-4808-908C-5271CED5A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6E190-DDA8-495F-B02E-0790AE94F251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7E2F061A-F70B-408C-8AA1-CF1085C7F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DBCB5FF-9F36-4315-A314-D1A368322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7DE86-DF3B-48BD-8AD8-B9C200B2B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234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60295479-693F-46C8-ACCD-86537CA24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6E190-DDA8-495F-B02E-0790AE94F251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937D73A8-8F84-4151-98A7-D18E01729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067E85A-342D-4C54-8117-64DA0BD98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7DE86-DF3B-48BD-8AD8-B9C200B2B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412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0375A34-7946-472E-9165-954ED0EB2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A9FAB9B-7CB8-4861-A1AB-5ADAC970E9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2E252D6-CBD7-40AD-9EF8-7CFD36712A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9442AC6-E75A-43F4-A860-D55CD92D1A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6E190-DDA8-495F-B02E-0790AE94F251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7C23708-5FCB-45E0-9AF9-8CBF71F50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9FAC689-5A14-46C4-8370-F977C5CC0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7DE86-DF3B-48BD-8AD8-B9C200B2B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956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2B520E0-1694-41FF-BAFB-BDC5B1F50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B4C6D72-D42D-4FFC-952E-B3A3540E53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074CB6B-6ADF-41C0-85D6-503853B499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C645837-40CC-42E5-87B6-22908C12E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6E190-DDA8-495F-B02E-0790AE94F251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ADC00C5-A2B9-4D43-8204-9CC9D027F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07A52F7-5EE1-46E1-887C-1ACCA6492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7DE86-DF3B-48BD-8AD8-B9C200B2B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653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1605DA-732F-424F-9DDD-94E091398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3C34442-DB95-4200-92AB-41BCCD9158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FEC7F0F-92F5-46BE-A6F8-DE54D3027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6E190-DDA8-495F-B02E-0790AE94F251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57AADC3-E65C-4013-BEE5-E60ABD976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01B28AA-0D3A-46AA-8DB9-C7116DDD0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7DE86-DF3B-48BD-8AD8-B9C200B2B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243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8CC0F9A9-09A7-4873-8D57-3F1FB086F7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B1220DC-F595-4CCE-8DAC-DC81A58C7F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B2C4E50-DD10-4A5A-B026-B8665DAC4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6E190-DDA8-495F-B02E-0790AE94F251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82B5108-355E-412E-9457-FE56A34F4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7268FCF-2481-4F07-AA17-C65E20EE3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7DE86-DF3B-48BD-8AD8-B9C200B2B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1647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3" name="Google Shape;313;p7"/>
          <p:cNvGrpSpPr/>
          <p:nvPr/>
        </p:nvGrpSpPr>
        <p:grpSpPr>
          <a:xfrm>
            <a:off x="0" y="441441"/>
            <a:ext cx="11740101" cy="6417305"/>
            <a:chOff x="0" y="457275"/>
            <a:chExt cx="6758060" cy="3694051"/>
          </a:xfrm>
        </p:grpSpPr>
        <p:sp>
          <p:nvSpPr>
            <p:cNvPr id="314" name="Google Shape;314;p7"/>
            <p:cNvSpPr/>
            <p:nvPr/>
          </p:nvSpPr>
          <p:spPr>
            <a:xfrm>
              <a:off x="621392" y="693005"/>
              <a:ext cx="1235221" cy="902569"/>
            </a:xfrm>
            <a:custGeom>
              <a:avLst/>
              <a:gdLst/>
              <a:ahLst/>
              <a:cxnLst/>
              <a:rect l="l" t="t" r="r" b="b"/>
              <a:pathLst>
                <a:path w="12885" h="9415" extrusionOk="0">
                  <a:moveTo>
                    <a:pt x="10412" y="0"/>
                  </a:moveTo>
                  <a:cubicBezTo>
                    <a:pt x="10259" y="0"/>
                    <a:pt x="10098" y="17"/>
                    <a:pt x="9928" y="54"/>
                  </a:cubicBezTo>
                  <a:cubicBezTo>
                    <a:pt x="9386" y="190"/>
                    <a:pt x="8897" y="326"/>
                    <a:pt x="8382" y="570"/>
                  </a:cubicBezTo>
                  <a:cubicBezTo>
                    <a:pt x="7623" y="895"/>
                    <a:pt x="6917" y="1275"/>
                    <a:pt x="6212" y="1682"/>
                  </a:cubicBezTo>
                  <a:cubicBezTo>
                    <a:pt x="4883" y="2387"/>
                    <a:pt x="3635" y="3228"/>
                    <a:pt x="2442" y="4150"/>
                  </a:cubicBezTo>
                  <a:cubicBezTo>
                    <a:pt x="1981" y="4530"/>
                    <a:pt x="1574" y="4964"/>
                    <a:pt x="1194" y="5452"/>
                  </a:cubicBezTo>
                  <a:cubicBezTo>
                    <a:pt x="706" y="5994"/>
                    <a:pt x="353" y="6618"/>
                    <a:pt x="218" y="7351"/>
                  </a:cubicBezTo>
                  <a:cubicBezTo>
                    <a:pt x="1" y="8381"/>
                    <a:pt x="760" y="9331"/>
                    <a:pt x="1791" y="9412"/>
                  </a:cubicBezTo>
                  <a:cubicBezTo>
                    <a:pt x="1848" y="9414"/>
                    <a:pt x="1906" y="9414"/>
                    <a:pt x="1963" y="9414"/>
                  </a:cubicBezTo>
                  <a:cubicBezTo>
                    <a:pt x="2930" y="9414"/>
                    <a:pt x="3849" y="9198"/>
                    <a:pt x="4720" y="8788"/>
                  </a:cubicBezTo>
                  <a:cubicBezTo>
                    <a:pt x="5941" y="8246"/>
                    <a:pt x="7053" y="7568"/>
                    <a:pt x="8219" y="6889"/>
                  </a:cubicBezTo>
                  <a:cubicBezTo>
                    <a:pt x="9304" y="6266"/>
                    <a:pt x="10389" y="5588"/>
                    <a:pt x="11338" y="4720"/>
                  </a:cubicBezTo>
                  <a:cubicBezTo>
                    <a:pt x="11881" y="4258"/>
                    <a:pt x="12342" y="3716"/>
                    <a:pt x="12640" y="3038"/>
                  </a:cubicBezTo>
                  <a:cubicBezTo>
                    <a:pt x="12830" y="2658"/>
                    <a:pt x="12885" y="2333"/>
                    <a:pt x="12749" y="1953"/>
                  </a:cubicBezTo>
                  <a:cubicBezTo>
                    <a:pt x="12640" y="1573"/>
                    <a:pt x="12478" y="1248"/>
                    <a:pt x="12234" y="976"/>
                  </a:cubicBezTo>
                  <a:cubicBezTo>
                    <a:pt x="11716" y="414"/>
                    <a:pt x="11160" y="0"/>
                    <a:pt x="10412" y="0"/>
                  </a:cubicBezTo>
                  <a:close/>
                </a:path>
              </a:pathLst>
            </a:custGeom>
            <a:solidFill>
              <a:srgbClr val="42BB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15" name="Google Shape;315;p7"/>
            <p:cNvSpPr/>
            <p:nvPr/>
          </p:nvSpPr>
          <p:spPr>
            <a:xfrm>
              <a:off x="0" y="1927162"/>
              <a:ext cx="2428644" cy="2224164"/>
            </a:xfrm>
            <a:custGeom>
              <a:avLst/>
              <a:gdLst/>
              <a:ahLst/>
              <a:cxnLst/>
              <a:rect l="l" t="t" r="r" b="b"/>
              <a:pathLst>
                <a:path w="25334" h="23201" extrusionOk="0">
                  <a:moveTo>
                    <a:pt x="17349" y="1"/>
                  </a:moveTo>
                  <a:cubicBezTo>
                    <a:pt x="16228" y="1"/>
                    <a:pt x="15188" y="257"/>
                    <a:pt x="14186" y="769"/>
                  </a:cubicBezTo>
                  <a:cubicBezTo>
                    <a:pt x="13101" y="1366"/>
                    <a:pt x="12043" y="2044"/>
                    <a:pt x="11094" y="2804"/>
                  </a:cubicBezTo>
                  <a:cubicBezTo>
                    <a:pt x="7242" y="5841"/>
                    <a:pt x="3526" y="9015"/>
                    <a:pt x="0" y="12433"/>
                  </a:cubicBezTo>
                  <a:lnTo>
                    <a:pt x="0" y="23201"/>
                  </a:lnTo>
                  <a:lnTo>
                    <a:pt x="10470" y="23201"/>
                  </a:lnTo>
                  <a:cubicBezTo>
                    <a:pt x="10714" y="22957"/>
                    <a:pt x="10985" y="22740"/>
                    <a:pt x="11229" y="22523"/>
                  </a:cubicBezTo>
                  <a:cubicBezTo>
                    <a:pt x="14050" y="19946"/>
                    <a:pt x="16871" y="17369"/>
                    <a:pt x="19529" y="14684"/>
                  </a:cubicBezTo>
                  <a:cubicBezTo>
                    <a:pt x="21428" y="12785"/>
                    <a:pt x="23218" y="10778"/>
                    <a:pt x="24493" y="8364"/>
                  </a:cubicBezTo>
                  <a:cubicBezTo>
                    <a:pt x="25334" y="6737"/>
                    <a:pt x="25171" y="5190"/>
                    <a:pt x="24195" y="3807"/>
                  </a:cubicBezTo>
                  <a:cubicBezTo>
                    <a:pt x="22730" y="1692"/>
                    <a:pt x="20804" y="200"/>
                    <a:pt x="18092" y="37"/>
                  </a:cubicBezTo>
                  <a:cubicBezTo>
                    <a:pt x="17840" y="13"/>
                    <a:pt x="17592" y="1"/>
                    <a:pt x="17349" y="1"/>
                  </a:cubicBezTo>
                  <a:close/>
                </a:path>
              </a:pathLst>
            </a:custGeom>
            <a:solidFill>
              <a:srgbClr val="42BB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16" name="Google Shape;316;p7"/>
            <p:cNvSpPr/>
            <p:nvPr/>
          </p:nvSpPr>
          <p:spPr>
            <a:xfrm>
              <a:off x="1157082" y="2395939"/>
              <a:ext cx="2948712" cy="1617722"/>
            </a:xfrm>
            <a:custGeom>
              <a:avLst/>
              <a:gdLst/>
              <a:ahLst/>
              <a:cxnLst/>
              <a:rect l="l" t="t" r="r" b="b"/>
              <a:pathLst>
                <a:path w="30759" h="16875" extrusionOk="0">
                  <a:moveTo>
                    <a:pt x="21833" y="2752"/>
                  </a:moveTo>
                  <a:cubicBezTo>
                    <a:pt x="22852" y="2752"/>
                    <a:pt x="23889" y="2863"/>
                    <a:pt x="24873" y="3257"/>
                  </a:cubicBezTo>
                  <a:cubicBezTo>
                    <a:pt x="26961" y="4016"/>
                    <a:pt x="27504" y="5969"/>
                    <a:pt x="26148" y="7760"/>
                  </a:cubicBezTo>
                  <a:cubicBezTo>
                    <a:pt x="25361" y="8844"/>
                    <a:pt x="24222" y="9550"/>
                    <a:pt x="23110" y="10201"/>
                  </a:cubicBezTo>
                  <a:cubicBezTo>
                    <a:pt x="22188" y="10743"/>
                    <a:pt x="21238" y="11150"/>
                    <a:pt x="20289" y="11611"/>
                  </a:cubicBezTo>
                  <a:cubicBezTo>
                    <a:pt x="17495" y="12696"/>
                    <a:pt x="14593" y="13510"/>
                    <a:pt x="11609" y="13917"/>
                  </a:cubicBezTo>
                  <a:cubicBezTo>
                    <a:pt x="11052" y="14000"/>
                    <a:pt x="10498" y="14039"/>
                    <a:pt x="9946" y="14039"/>
                  </a:cubicBezTo>
                  <a:cubicBezTo>
                    <a:pt x="8886" y="14039"/>
                    <a:pt x="7834" y="13895"/>
                    <a:pt x="6781" y="13645"/>
                  </a:cubicBezTo>
                  <a:cubicBezTo>
                    <a:pt x="4964" y="13211"/>
                    <a:pt x="4204" y="12072"/>
                    <a:pt x="4449" y="10174"/>
                  </a:cubicBezTo>
                  <a:cubicBezTo>
                    <a:pt x="4611" y="8817"/>
                    <a:pt x="5398" y="7868"/>
                    <a:pt x="6456" y="7054"/>
                  </a:cubicBezTo>
                  <a:cubicBezTo>
                    <a:pt x="7459" y="6268"/>
                    <a:pt x="8653" y="5752"/>
                    <a:pt x="9846" y="5291"/>
                  </a:cubicBezTo>
                  <a:cubicBezTo>
                    <a:pt x="13427" y="3745"/>
                    <a:pt x="17197" y="3013"/>
                    <a:pt x="21103" y="2769"/>
                  </a:cubicBezTo>
                  <a:cubicBezTo>
                    <a:pt x="21344" y="2758"/>
                    <a:pt x="21588" y="2752"/>
                    <a:pt x="21833" y="2752"/>
                  </a:cubicBezTo>
                  <a:close/>
                  <a:moveTo>
                    <a:pt x="22084" y="0"/>
                  </a:moveTo>
                  <a:cubicBezTo>
                    <a:pt x="17355" y="0"/>
                    <a:pt x="12830" y="1076"/>
                    <a:pt x="8409" y="2850"/>
                  </a:cubicBezTo>
                  <a:cubicBezTo>
                    <a:pt x="8002" y="3013"/>
                    <a:pt x="7649" y="3148"/>
                    <a:pt x="7269" y="3284"/>
                  </a:cubicBezTo>
                  <a:cubicBezTo>
                    <a:pt x="5533" y="4125"/>
                    <a:pt x="3987" y="5156"/>
                    <a:pt x="2848" y="6702"/>
                  </a:cubicBezTo>
                  <a:cubicBezTo>
                    <a:pt x="0" y="10662"/>
                    <a:pt x="1845" y="15463"/>
                    <a:pt x="6564" y="16466"/>
                  </a:cubicBezTo>
                  <a:cubicBezTo>
                    <a:pt x="7662" y="16694"/>
                    <a:pt x="8776" y="16875"/>
                    <a:pt x="9894" y="16875"/>
                  </a:cubicBezTo>
                  <a:cubicBezTo>
                    <a:pt x="10239" y="16875"/>
                    <a:pt x="10585" y="16857"/>
                    <a:pt x="10931" y="16819"/>
                  </a:cubicBezTo>
                  <a:cubicBezTo>
                    <a:pt x="15949" y="16276"/>
                    <a:pt x="20723" y="14974"/>
                    <a:pt x="25063" y="12289"/>
                  </a:cubicBezTo>
                  <a:cubicBezTo>
                    <a:pt x="26500" y="11421"/>
                    <a:pt x="27802" y="10445"/>
                    <a:pt x="28724" y="9007"/>
                  </a:cubicBezTo>
                  <a:cubicBezTo>
                    <a:pt x="30759" y="5861"/>
                    <a:pt x="29619" y="2118"/>
                    <a:pt x="26148" y="707"/>
                  </a:cubicBezTo>
                  <a:cubicBezTo>
                    <a:pt x="24954" y="219"/>
                    <a:pt x="23706" y="2"/>
                    <a:pt x="22432" y="2"/>
                  </a:cubicBezTo>
                  <a:cubicBezTo>
                    <a:pt x="22316" y="1"/>
                    <a:pt x="22200" y="0"/>
                    <a:pt x="22084" y="0"/>
                  </a:cubicBezTo>
                  <a:close/>
                </a:path>
              </a:pathLst>
            </a:custGeom>
            <a:solidFill>
              <a:srgbClr val="9ADBE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17" name="Google Shape;317;p7"/>
            <p:cNvSpPr/>
            <p:nvPr/>
          </p:nvSpPr>
          <p:spPr>
            <a:xfrm>
              <a:off x="5392846" y="457275"/>
              <a:ext cx="1365213" cy="587077"/>
            </a:xfrm>
            <a:custGeom>
              <a:avLst/>
              <a:gdLst/>
              <a:ahLst/>
              <a:cxnLst/>
              <a:rect l="l" t="t" r="r" b="b"/>
              <a:pathLst>
                <a:path w="14241" h="6124" extrusionOk="0">
                  <a:moveTo>
                    <a:pt x="4243" y="1"/>
                  </a:moveTo>
                  <a:cubicBezTo>
                    <a:pt x="3772" y="1"/>
                    <a:pt x="3299" y="69"/>
                    <a:pt x="2875" y="154"/>
                  </a:cubicBezTo>
                  <a:cubicBezTo>
                    <a:pt x="2143" y="235"/>
                    <a:pt x="1465" y="479"/>
                    <a:pt x="868" y="967"/>
                  </a:cubicBezTo>
                  <a:cubicBezTo>
                    <a:pt x="27" y="1645"/>
                    <a:pt x="0" y="2839"/>
                    <a:pt x="787" y="3571"/>
                  </a:cubicBezTo>
                  <a:cubicBezTo>
                    <a:pt x="1519" y="4276"/>
                    <a:pt x="2414" y="4710"/>
                    <a:pt x="3390" y="4982"/>
                  </a:cubicBezTo>
                  <a:cubicBezTo>
                    <a:pt x="4665" y="5334"/>
                    <a:pt x="5994" y="5524"/>
                    <a:pt x="7296" y="5768"/>
                  </a:cubicBezTo>
                  <a:cubicBezTo>
                    <a:pt x="8453" y="5969"/>
                    <a:pt x="9609" y="6124"/>
                    <a:pt x="10808" y="6124"/>
                  </a:cubicBezTo>
                  <a:cubicBezTo>
                    <a:pt x="10903" y="6124"/>
                    <a:pt x="10998" y="6123"/>
                    <a:pt x="11094" y="6121"/>
                  </a:cubicBezTo>
                  <a:cubicBezTo>
                    <a:pt x="11799" y="6121"/>
                    <a:pt x="12504" y="5985"/>
                    <a:pt x="13182" y="5660"/>
                  </a:cubicBezTo>
                  <a:cubicBezTo>
                    <a:pt x="13562" y="5524"/>
                    <a:pt x="13833" y="5307"/>
                    <a:pt x="13969" y="4927"/>
                  </a:cubicBezTo>
                  <a:cubicBezTo>
                    <a:pt x="14104" y="4575"/>
                    <a:pt x="14240" y="4222"/>
                    <a:pt x="14213" y="3842"/>
                  </a:cubicBezTo>
                  <a:cubicBezTo>
                    <a:pt x="14132" y="2920"/>
                    <a:pt x="13915" y="2134"/>
                    <a:pt x="13019" y="1672"/>
                  </a:cubicBezTo>
                  <a:cubicBezTo>
                    <a:pt x="12504" y="1428"/>
                    <a:pt x="12043" y="1238"/>
                    <a:pt x="11501" y="1049"/>
                  </a:cubicBezTo>
                  <a:cubicBezTo>
                    <a:pt x="10714" y="804"/>
                    <a:pt x="9927" y="669"/>
                    <a:pt x="9114" y="506"/>
                  </a:cubicBezTo>
                  <a:cubicBezTo>
                    <a:pt x="7622" y="208"/>
                    <a:pt x="6130" y="72"/>
                    <a:pt x="4638" y="18"/>
                  </a:cubicBezTo>
                  <a:cubicBezTo>
                    <a:pt x="4507" y="6"/>
                    <a:pt x="4375" y="1"/>
                    <a:pt x="4243" y="1"/>
                  </a:cubicBezTo>
                  <a:close/>
                </a:path>
              </a:pathLst>
            </a:custGeom>
            <a:solidFill>
              <a:srgbClr val="42BB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18" name="Google Shape;318;p7"/>
            <p:cNvSpPr/>
            <p:nvPr/>
          </p:nvSpPr>
          <p:spPr>
            <a:xfrm>
              <a:off x="5546229" y="841212"/>
              <a:ext cx="746309" cy="408385"/>
            </a:xfrm>
            <a:custGeom>
              <a:avLst/>
              <a:gdLst/>
              <a:ahLst/>
              <a:cxnLst/>
              <a:rect l="l" t="t" r="r" b="b"/>
              <a:pathLst>
                <a:path w="7785" h="4260" extrusionOk="0">
                  <a:moveTo>
                    <a:pt x="5487" y="673"/>
                  </a:moveTo>
                  <a:cubicBezTo>
                    <a:pt x="5566" y="673"/>
                    <a:pt x="5645" y="675"/>
                    <a:pt x="5723" y="678"/>
                  </a:cubicBezTo>
                  <a:cubicBezTo>
                    <a:pt x="5968" y="705"/>
                    <a:pt x="6212" y="732"/>
                    <a:pt x="6402" y="814"/>
                  </a:cubicBezTo>
                  <a:cubicBezTo>
                    <a:pt x="6537" y="841"/>
                    <a:pt x="6646" y="922"/>
                    <a:pt x="6754" y="1004"/>
                  </a:cubicBezTo>
                  <a:cubicBezTo>
                    <a:pt x="7053" y="1248"/>
                    <a:pt x="7053" y="1600"/>
                    <a:pt x="6808" y="1899"/>
                  </a:cubicBezTo>
                  <a:cubicBezTo>
                    <a:pt x="6537" y="2224"/>
                    <a:pt x="6212" y="2441"/>
                    <a:pt x="5805" y="2604"/>
                  </a:cubicBezTo>
                  <a:cubicBezTo>
                    <a:pt x="5262" y="2821"/>
                    <a:pt x="4666" y="3011"/>
                    <a:pt x="4069" y="3146"/>
                  </a:cubicBezTo>
                  <a:cubicBezTo>
                    <a:pt x="3364" y="3309"/>
                    <a:pt x="2686" y="3499"/>
                    <a:pt x="1953" y="3553"/>
                  </a:cubicBezTo>
                  <a:cubicBezTo>
                    <a:pt x="1877" y="3569"/>
                    <a:pt x="1803" y="3576"/>
                    <a:pt x="1730" y="3576"/>
                  </a:cubicBezTo>
                  <a:cubicBezTo>
                    <a:pt x="1417" y="3576"/>
                    <a:pt x="1143" y="3433"/>
                    <a:pt x="923" y="3146"/>
                  </a:cubicBezTo>
                  <a:cubicBezTo>
                    <a:pt x="733" y="2984"/>
                    <a:pt x="706" y="2794"/>
                    <a:pt x="814" y="2550"/>
                  </a:cubicBezTo>
                  <a:cubicBezTo>
                    <a:pt x="950" y="2197"/>
                    <a:pt x="1221" y="1980"/>
                    <a:pt x="1601" y="1736"/>
                  </a:cubicBezTo>
                  <a:cubicBezTo>
                    <a:pt x="2279" y="1356"/>
                    <a:pt x="3092" y="1058"/>
                    <a:pt x="3906" y="841"/>
                  </a:cubicBezTo>
                  <a:cubicBezTo>
                    <a:pt x="4424" y="747"/>
                    <a:pt x="4963" y="673"/>
                    <a:pt x="5487" y="673"/>
                  </a:cubicBezTo>
                  <a:close/>
                  <a:moveTo>
                    <a:pt x="5696" y="0"/>
                  </a:moveTo>
                  <a:cubicBezTo>
                    <a:pt x="4096" y="0"/>
                    <a:pt x="2604" y="407"/>
                    <a:pt x="1221" y="1194"/>
                  </a:cubicBezTo>
                  <a:cubicBezTo>
                    <a:pt x="868" y="1383"/>
                    <a:pt x="597" y="1628"/>
                    <a:pt x="407" y="1926"/>
                  </a:cubicBezTo>
                  <a:cubicBezTo>
                    <a:pt x="163" y="2306"/>
                    <a:pt x="0" y="2712"/>
                    <a:pt x="163" y="3201"/>
                  </a:cubicBezTo>
                  <a:cubicBezTo>
                    <a:pt x="380" y="3743"/>
                    <a:pt x="787" y="4042"/>
                    <a:pt x="1329" y="4204"/>
                  </a:cubicBezTo>
                  <a:cubicBezTo>
                    <a:pt x="1432" y="4245"/>
                    <a:pt x="1526" y="4259"/>
                    <a:pt x="1618" y="4259"/>
                  </a:cubicBezTo>
                  <a:cubicBezTo>
                    <a:pt x="1768" y="4259"/>
                    <a:pt x="1910" y="4221"/>
                    <a:pt x="2062" y="4204"/>
                  </a:cubicBezTo>
                  <a:cubicBezTo>
                    <a:pt x="3255" y="4096"/>
                    <a:pt x="4449" y="3825"/>
                    <a:pt x="5561" y="3418"/>
                  </a:cubicBezTo>
                  <a:cubicBezTo>
                    <a:pt x="5968" y="3255"/>
                    <a:pt x="6374" y="3119"/>
                    <a:pt x="6754" y="2848"/>
                  </a:cubicBezTo>
                  <a:cubicBezTo>
                    <a:pt x="7025" y="2685"/>
                    <a:pt x="7297" y="2441"/>
                    <a:pt x="7487" y="2143"/>
                  </a:cubicBezTo>
                  <a:cubicBezTo>
                    <a:pt x="7785" y="1628"/>
                    <a:pt x="7731" y="949"/>
                    <a:pt x="7297" y="543"/>
                  </a:cubicBezTo>
                  <a:cubicBezTo>
                    <a:pt x="7080" y="380"/>
                    <a:pt x="6890" y="190"/>
                    <a:pt x="6619" y="136"/>
                  </a:cubicBezTo>
                  <a:cubicBezTo>
                    <a:pt x="6293" y="27"/>
                    <a:pt x="5995" y="0"/>
                    <a:pt x="5696" y="0"/>
                  </a:cubicBezTo>
                  <a:close/>
                </a:path>
              </a:pathLst>
            </a:custGeom>
            <a:solidFill>
              <a:srgbClr val="81D2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319" name="Google Shape;319;p7"/>
          <p:cNvSpPr txBox="1">
            <a:spLocks noGrp="1"/>
          </p:cNvSpPr>
          <p:nvPr>
            <p:ph type="subTitle" idx="1"/>
          </p:nvPr>
        </p:nvSpPr>
        <p:spPr>
          <a:xfrm>
            <a:off x="7707567" y="4645984"/>
            <a:ext cx="2905200" cy="62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400"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400"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400"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400"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400"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400"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400"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400" b="1"/>
            </a:lvl9pPr>
          </a:lstStyle>
          <a:p>
            <a:endParaRPr/>
          </a:p>
        </p:txBody>
      </p:sp>
      <p:sp>
        <p:nvSpPr>
          <p:cNvPr id="320" name="Google Shape;320;p7"/>
          <p:cNvSpPr txBox="1">
            <a:spLocks noGrp="1"/>
          </p:cNvSpPr>
          <p:nvPr>
            <p:ph type="subTitle" idx="2"/>
          </p:nvPr>
        </p:nvSpPr>
        <p:spPr>
          <a:xfrm>
            <a:off x="7707567" y="5171151"/>
            <a:ext cx="2905200" cy="8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9pPr>
          </a:lstStyle>
          <a:p>
            <a:endParaRPr/>
          </a:p>
        </p:txBody>
      </p:sp>
      <p:sp>
        <p:nvSpPr>
          <p:cNvPr id="321" name="Google Shape;321;p7"/>
          <p:cNvSpPr txBox="1">
            <a:spLocks noGrp="1"/>
          </p:cNvSpPr>
          <p:nvPr>
            <p:ph type="subTitle" idx="3"/>
          </p:nvPr>
        </p:nvSpPr>
        <p:spPr>
          <a:xfrm>
            <a:off x="7707567" y="2720500"/>
            <a:ext cx="2905200" cy="62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400"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400"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400"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400"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400"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400"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400"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400" b="1"/>
            </a:lvl9pPr>
          </a:lstStyle>
          <a:p>
            <a:endParaRPr/>
          </a:p>
        </p:txBody>
      </p:sp>
      <p:sp>
        <p:nvSpPr>
          <p:cNvPr id="322" name="Google Shape;322;p7"/>
          <p:cNvSpPr txBox="1">
            <a:spLocks noGrp="1"/>
          </p:cNvSpPr>
          <p:nvPr>
            <p:ph type="subTitle" idx="4"/>
          </p:nvPr>
        </p:nvSpPr>
        <p:spPr>
          <a:xfrm>
            <a:off x="7707567" y="3245667"/>
            <a:ext cx="2905200" cy="8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9pPr>
          </a:lstStyle>
          <a:p>
            <a:endParaRPr/>
          </a:p>
        </p:txBody>
      </p:sp>
      <p:sp>
        <p:nvSpPr>
          <p:cNvPr id="323" name="Google Shape;323;p7"/>
          <p:cNvSpPr txBox="1">
            <a:spLocks noGrp="1"/>
          </p:cNvSpPr>
          <p:nvPr>
            <p:ph type="subTitle" idx="5"/>
          </p:nvPr>
        </p:nvSpPr>
        <p:spPr>
          <a:xfrm>
            <a:off x="2444900" y="3901151"/>
            <a:ext cx="2905200" cy="62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400"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400"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400"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400"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400"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400"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400"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400" b="1"/>
            </a:lvl9pPr>
          </a:lstStyle>
          <a:p>
            <a:endParaRPr/>
          </a:p>
        </p:txBody>
      </p:sp>
      <p:sp>
        <p:nvSpPr>
          <p:cNvPr id="324" name="Google Shape;324;p7"/>
          <p:cNvSpPr txBox="1">
            <a:spLocks noGrp="1"/>
          </p:cNvSpPr>
          <p:nvPr>
            <p:ph type="subTitle" idx="6"/>
          </p:nvPr>
        </p:nvSpPr>
        <p:spPr>
          <a:xfrm>
            <a:off x="2444900" y="4426317"/>
            <a:ext cx="2905200" cy="8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9pPr>
          </a:lstStyle>
          <a:p>
            <a:endParaRPr/>
          </a:p>
        </p:txBody>
      </p:sp>
      <p:sp>
        <p:nvSpPr>
          <p:cNvPr id="325" name="Google Shape;325;p7"/>
          <p:cNvSpPr txBox="1">
            <a:spLocks noGrp="1"/>
          </p:cNvSpPr>
          <p:nvPr>
            <p:ph type="title"/>
          </p:nvPr>
        </p:nvSpPr>
        <p:spPr>
          <a:xfrm>
            <a:off x="961600" y="792400"/>
            <a:ext cx="10214000" cy="8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326" name="Google Shape;326;p7"/>
          <p:cNvSpPr txBox="1">
            <a:spLocks noGrp="1"/>
          </p:cNvSpPr>
          <p:nvPr>
            <p:ph type="subTitle" idx="7"/>
          </p:nvPr>
        </p:nvSpPr>
        <p:spPr>
          <a:xfrm>
            <a:off x="2444900" y="1975667"/>
            <a:ext cx="2905200" cy="62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2400" b="1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2400" b="1"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2400" b="1"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2400" b="1"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2400" b="1"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2400" b="1"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2400" b="1"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2400" b="1"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2400" b="1"/>
            </a:lvl9pPr>
          </a:lstStyle>
          <a:p>
            <a:endParaRPr/>
          </a:p>
        </p:txBody>
      </p:sp>
      <p:sp>
        <p:nvSpPr>
          <p:cNvPr id="327" name="Google Shape;327;p7"/>
          <p:cNvSpPr txBox="1">
            <a:spLocks noGrp="1"/>
          </p:cNvSpPr>
          <p:nvPr>
            <p:ph type="subTitle" idx="8"/>
          </p:nvPr>
        </p:nvSpPr>
        <p:spPr>
          <a:xfrm>
            <a:off x="2444900" y="2500833"/>
            <a:ext cx="2905200" cy="8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/>
            </a:lvl9pPr>
          </a:lstStyle>
          <a:p>
            <a:endParaRPr/>
          </a:p>
        </p:txBody>
      </p:sp>
      <p:sp>
        <p:nvSpPr>
          <p:cNvPr id="328" name="Google Shape;328;p7"/>
          <p:cNvSpPr txBox="1">
            <a:spLocks noGrp="1"/>
          </p:cNvSpPr>
          <p:nvPr>
            <p:ph type="title" idx="9" hasCustomPrompt="1"/>
          </p:nvPr>
        </p:nvSpPr>
        <p:spPr>
          <a:xfrm>
            <a:off x="1078967" y="2074833"/>
            <a:ext cx="1121600" cy="112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29" name="Google Shape;329;p7"/>
          <p:cNvSpPr txBox="1">
            <a:spLocks noGrp="1"/>
          </p:cNvSpPr>
          <p:nvPr>
            <p:ph type="title" idx="13" hasCustomPrompt="1"/>
          </p:nvPr>
        </p:nvSpPr>
        <p:spPr>
          <a:xfrm>
            <a:off x="1078967" y="4000317"/>
            <a:ext cx="1121600" cy="112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30" name="Google Shape;330;p7"/>
          <p:cNvSpPr txBox="1">
            <a:spLocks noGrp="1"/>
          </p:cNvSpPr>
          <p:nvPr>
            <p:ph type="title" idx="14" hasCustomPrompt="1"/>
          </p:nvPr>
        </p:nvSpPr>
        <p:spPr>
          <a:xfrm>
            <a:off x="6341633" y="2819667"/>
            <a:ext cx="1121600" cy="112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31" name="Google Shape;331;p7"/>
          <p:cNvSpPr txBox="1">
            <a:spLocks noGrp="1"/>
          </p:cNvSpPr>
          <p:nvPr>
            <p:ph type="title" idx="15" hasCustomPrompt="1"/>
          </p:nvPr>
        </p:nvSpPr>
        <p:spPr>
          <a:xfrm>
            <a:off x="6341633" y="4745151"/>
            <a:ext cx="1121600" cy="112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4800">
                <a:solidFill>
                  <a:schemeClr val="accent5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D05DD108-62B1-48AF-9F40-5B7A1EC010CA}"/>
              </a:ext>
            </a:extLst>
          </p:cNvPr>
          <p:cNvSpPr txBox="1"/>
          <p:nvPr userDrawn="1"/>
        </p:nvSpPr>
        <p:spPr>
          <a:xfrm>
            <a:off x="11658341" y="6508590"/>
            <a:ext cx="6013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0" dirty="0">
                <a:solidFill>
                  <a:schemeClr val="bg1"/>
                </a:solidFill>
                <a:latin typeface="Chiller" panose="04020404031007020602" pitchFamily="82" charset="0"/>
              </a:rPr>
              <a:t>Knaz</a:t>
            </a:r>
          </a:p>
        </p:txBody>
      </p:sp>
    </p:spTree>
    <p:extLst>
      <p:ext uri="{BB962C8B-B14F-4D97-AF65-F5344CB8AC3E}">
        <p14:creationId xmlns:p14="http://schemas.microsoft.com/office/powerpoint/2010/main" val="19398819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5" name="Google Shape;115;p5"/>
          <p:cNvGrpSpPr/>
          <p:nvPr/>
        </p:nvGrpSpPr>
        <p:grpSpPr>
          <a:xfrm>
            <a:off x="11" y="14"/>
            <a:ext cx="12177568" cy="6855233"/>
            <a:chOff x="8" y="10"/>
            <a:chExt cx="9133176" cy="5141425"/>
          </a:xfrm>
        </p:grpSpPr>
        <p:grpSp>
          <p:nvGrpSpPr>
            <p:cNvPr id="116" name="Google Shape;116;p5"/>
            <p:cNvGrpSpPr/>
            <p:nvPr/>
          </p:nvGrpSpPr>
          <p:grpSpPr>
            <a:xfrm>
              <a:off x="8" y="10"/>
              <a:ext cx="9133176" cy="5141425"/>
              <a:chOff x="237425" y="326150"/>
              <a:chExt cx="2898225" cy="1631525"/>
            </a:xfrm>
          </p:grpSpPr>
          <p:grpSp>
            <p:nvGrpSpPr>
              <p:cNvPr id="117" name="Google Shape;117;p5"/>
              <p:cNvGrpSpPr/>
              <p:nvPr/>
            </p:nvGrpSpPr>
            <p:grpSpPr>
              <a:xfrm>
                <a:off x="813150" y="1151275"/>
                <a:ext cx="522825" cy="542825"/>
                <a:chOff x="813150" y="1151275"/>
                <a:chExt cx="522825" cy="542825"/>
              </a:xfrm>
            </p:grpSpPr>
            <p:sp>
              <p:nvSpPr>
                <p:cNvPr id="118" name="Google Shape;118;p5"/>
                <p:cNvSpPr/>
                <p:nvPr/>
              </p:nvSpPr>
              <p:spPr>
                <a:xfrm>
                  <a:off x="819925" y="1151275"/>
                  <a:ext cx="326850" cy="141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074" h="5678" extrusionOk="0">
                      <a:moveTo>
                        <a:pt x="4066" y="0"/>
                      </a:moveTo>
                      <a:cubicBezTo>
                        <a:pt x="3591" y="0"/>
                        <a:pt x="3101" y="71"/>
                        <a:pt x="2631" y="141"/>
                      </a:cubicBezTo>
                      <a:cubicBezTo>
                        <a:pt x="1953" y="223"/>
                        <a:pt x="1356" y="467"/>
                        <a:pt x="814" y="901"/>
                      </a:cubicBezTo>
                      <a:cubicBezTo>
                        <a:pt x="27" y="1497"/>
                        <a:pt x="0" y="2637"/>
                        <a:pt x="706" y="3315"/>
                      </a:cubicBezTo>
                      <a:cubicBezTo>
                        <a:pt x="1384" y="3993"/>
                        <a:pt x="2197" y="4400"/>
                        <a:pt x="3120" y="4617"/>
                      </a:cubicBezTo>
                      <a:cubicBezTo>
                        <a:pt x="4286" y="4942"/>
                        <a:pt x="5506" y="5132"/>
                        <a:pt x="6700" y="5349"/>
                      </a:cubicBezTo>
                      <a:cubicBezTo>
                        <a:pt x="7780" y="5525"/>
                        <a:pt x="8837" y="5677"/>
                        <a:pt x="9936" y="5677"/>
                      </a:cubicBezTo>
                      <a:cubicBezTo>
                        <a:pt x="10023" y="5677"/>
                        <a:pt x="10111" y="5676"/>
                        <a:pt x="10199" y="5674"/>
                      </a:cubicBezTo>
                      <a:cubicBezTo>
                        <a:pt x="10877" y="5674"/>
                        <a:pt x="11528" y="5539"/>
                        <a:pt x="12125" y="5268"/>
                      </a:cubicBezTo>
                      <a:cubicBezTo>
                        <a:pt x="12477" y="5105"/>
                        <a:pt x="12694" y="4888"/>
                        <a:pt x="12830" y="4562"/>
                      </a:cubicBezTo>
                      <a:cubicBezTo>
                        <a:pt x="12938" y="4264"/>
                        <a:pt x="13074" y="3911"/>
                        <a:pt x="13047" y="3586"/>
                      </a:cubicBezTo>
                      <a:cubicBezTo>
                        <a:pt x="12993" y="2718"/>
                        <a:pt x="12776" y="1986"/>
                        <a:pt x="11962" y="1579"/>
                      </a:cubicBezTo>
                      <a:cubicBezTo>
                        <a:pt x="11528" y="1335"/>
                        <a:pt x="11040" y="1145"/>
                        <a:pt x="10579" y="1009"/>
                      </a:cubicBezTo>
                      <a:cubicBezTo>
                        <a:pt x="9846" y="765"/>
                        <a:pt x="9141" y="629"/>
                        <a:pt x="8409" y="494"/>
                      </a:cubicBezTo>
                      <a:cubicBezTo>
                        <a:pt x="7052" y="223"/>
                        <a:pt x="5696" y="87"/>
                        <a:pt x="4286" y="6"/>
                      </a:cubicBezTo>
                      <a:cubicBezTo>
                        <a:pt x="4213" y="2"/>
                        <a:pt x="4140" y="0"/>
                        <a:pt x="4066" y="0"/>
                      </a:cubicBezTo>
                      <a:close/>
                    </a:path>
                  </a:pathLst>
                </a:custGeom>
                <a:solidFill>
                  <a:srgbClr val="9ADBE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2400"/>
                </a:p>
              </p:txBody>
            </p:sp>
            <p:sp>
              <p:nvSpPr>
                <p:cNvPr id="119" name="Google Shape;119;p5"/>
                <p:cNvSpPr/>
                <p:nvPr/>
              </p:nvSpPr>
              <p:spPr>
                <a:xfrm>
                  <a:off x="813150" y="1170250"/>
                  <a:ext cx="326850" cy="141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074" h="5678" extrusionOk="0">
                      <a:moveTo>
                        <a:pt x="4058" y="1"/>
                      </a:moveTo>
                      <a:cubicBezTo>
                        <a:pt x="3571" y="1"/>
                        <a:pt x="3101" y="71"/>
                        <a:pt x="2631" y="142"/>
                      </a:cubicBezTo>
                      <a:cubicBezTo>
                        <a:pt x="1953" y="196"/>
                        <a:pt x="1356" y="440"/>
                        <a:pt x="814" y="874"/>
                      </a:cubicBezTo>
                      <a:cubicBezTo>
                        <a:pt x="27" y="1498"/>
                        <a:pt x="0" y="2610"/>
                        <a:pt x="705" y="3288"/>
                      </a:cubicBezTo>
                      <a:cubicBezTo>
                        <a:pt x="1383" y="3966"/>
                        <a:pt x="2197" y="4373"/>
                        <a:pt x="3119" y="4617"/>
                      </a:cubicBezTo>
                      <a:cubicBezTo>
                        <a:pt x="4286" y="4915"/>
                        <a:pt x="5506" y="5132"/>
                        <a:pt x="6700" y="5322"/>
                      </a:cubicBezTo>
                      <a:cubicBezTo>
                        <a:pt x="7780" y="5523"/>
                        <a:pt x="8838" y="5678"/>
                        <a:pt x="9937" y="5678"/>
                      </a:cubicBezTo>
                      <a:cubicBezTo>
                        <a:pt x="10024" y="5678"/>
                        <a:pt x="10111" y="5677"/>
                        <a:pt x="10199" y="5675"/>
                      </a:cubicBezTo>
                      <a:cubicBezTo>
                        <a:pt x="10877" y="5675"/>
                        <a:pt x="11528" y="5539"/>
                        <a:pt x="12124" y="5268"/>
                      </a:cubicBezTo>
                      <a:cubicBezTo>
                        <a:pt x="12477" y="5078"/>
                        <a:pt x="12694" y="4888"/>
                        <a:pt x="12830" y="4536"/>
                      </a:cubicBezTo>
                      <a:cubicBezTo>
                        <a:pt x="12938" y="4237"/>
                        <a:pt x="13074" y="3912"/>
                        <a:pt x="13047" y="3559"/>
                      </a:cubicBezTo>
                      <a:cubicBezTo>
                        <a:pt x="12992" y="2718"/>
                        <a:pt x="12775" y="1959"/>
                        <a:pt x="11962" y="1552"/>
                      </a:cubicBezTo>
                      <a:cubicBezTo>
                        <a:pt x="11528" y="1335"/>
                        <a:pt x="11039" y="1118"/>
                        <a:pt x="10578" y="982"/>
                      </a:cubicBezTo>
                      <a:cubicBezTo>
                        <a:pt x="9846" y="738"/>
                        <a:pt x="9141" y="603"/>
                        <a:pt x="8408" y="467"/>
                      </a:cubicBezTo>
                      <a:cubicBezTo>
                        <a:pt x="7052" y="196"/>
                        <a:pt x="5696" y="60"/>
                        <a:pt x="4286" y="6"/>
                      </a:cubicBezTo>
                      <a:cubicBezTo>
                        <a:pt x="4209" y="2"/>
                        <a:pt x="4133" y="1"/>
                        <a:pt x="4058" y="1"/>
                      </a:cubicBezTo>
                      <a:close/>
                    </a:path>
                  </a:pathLst>
                </a:custGeom>
                <a:solidFill>
                  <a:srgbClr val="42BBE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2400"/>
                </a:p>
              </p:txBody>
            </p:sp>
            <p:sp>
              <p:nvSpPr>
                <p:cNvPr id="120" name="Google Shape;120;p5"/>
                <p:cNvSpPr/>
                <p:nvPr/>
              </p:nvSpPr>
              <p:spPr>
                <a:xfrm>
                  <a:off x="1076250" y="1374850"/>
                  <a:ext cx="229200" cy="284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68" h="11383" extrusionOk="0">
                      <a:moveTo>
                        <a:pt x="6925" y="0"/>
                      </a:moveTo>
                      <a:cubicBezTo>
                        <a:pt x="6226" y="0"/>
                        <a:pt x="5631" y="287"/>
                        <a:pt x="5099" y="746"/>
                      </a:cubicBezTo>
                      <a:cubicBezTo>
                        <a:pt x="3933" y="1695"/>
                        <a:pt x="2984" y="2807"/>
                        <a:pt x="2224" y="4055"/>
                      </a:cubicBezTo>
                      <a:cubicBezTo>
                        <a:pt x="1628" y="4977"/>
                        <a:pt x="1139" y="5926"/>
                        <a:pt x="651" y="6876"/>
                      </a:cubicBezTo>
                      <a:cubicBezTo>
                        <a:pt x="271" y="7608"/>
                        <a:pt x="0" y="8368"/>
                        <a:pt x="0" y="9208"/>
                      </a:cubicBezTo>
                      <a:cubicBezTo>
                        <a:pt x="0" y="9371"/>
                        <a:pt x="0" y="9588"/>
                        <a:pt x="54" y="9832"/>
                      </a:cubicBezTo>
                      <a:cubicBezTo>
                        <a:pt x="109" y="10320"/>
                        <a:pt x="380" y="10782"/>
                        <a:pt x="814" y="10999"/>
                      </a:cubicBezTo>
                      <a:cubicBezTo>
                        <a:pt x="1269" y="11238"/>
                        <a:pt x="1761" y="11383"/>
                        <a:pt x="2244" y="11383"/>
                      </a:cubicBezTo>
                      <a:cubicBezTo>
                        <a:pt x="2854" y="11383"/>
                        <a:pt x="3449" y="11152"/>
                        <a:pt x="3933" y="10592"/>
                      </a:cubicBezTo>
                      <a:cubicBezTo>
                        <a:pt x="4557" y="9914"/>
                        <a:pt x="5208" y="9208"/>
                        <a:pt x="5696" y="8476"/>
                      </a:cubicBezTo>
                      <a:cubicBezTo>
                        <a:pt x="6781" y="6903"/>
                        <a:pt x="7785" y="5303"/>
                        <a:pt x="8626" y="3648"/>
                      </a:cubicBezTo>
                      <a:cubicBezTo>
                        <a:pt x="8815" y="3241"/>
                        <a:pt x="8951" y="2807"/>
                        <a:pt x="9032" y="2319"/>
                      </a:cubicBezTo>
                      <a:cubicBezTo>
                        <a:pt x="9168" y="1180"/>
                        <a:pt x="8354" y="149"/>
                        <a:pt x="7188" y="13"/>
                      </a:cubicBezTo>
                      <a:cubicBezTo>
                        <a:pt x="7099" y="4"/>
                        <a:pt x="7011" y="0"/>
                        <a:pt x="6925" y="0"/>
                      </a:cubicBezTo>
                      <a:close/>
                    </a:path>
                  </a:pathLst>
                </a:custGeom>
                <a:solidFill>
                  <a:srgbClr val="42BBE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2400"/>
                </a:p>
              </p:txBody>
            </p:sp>
            <p:sp>
              <p:nvSpPr>
                <p:cNvPr id="121" name="Google Shape;121;p5"/>
                <p:cNvSpPr/>
                <p:nvPr/>
              </p:nvSpPr>
              <p:spPr>
                <a:xfrm>
                  <a:off x="1104050" y="1431200"/>
                  <a:ext cx="231925" cy="2629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77" h="10516" extrusionOk="0">
                      <a:moveTo>
                        <a:pt x="6736" y="1026"/>
                      </a:moveTo>
                      <a:cubicBezTo>
                        <a:pt x="6944" y="1026"/>
                        <a:pt x="7158" y="1079"/>
                        <a:pt x="7378" y="1177"/>
                      </a:cubicBezTo>
                      <a:cubicBezTo>
                        <a:pt x="7893" y="1421"/>
                        <a:pt x="8192" y="1801"/>
                        <a:pt x="8164" y="2370"/>
                      </a:cubicBezTo>
                      <a:cubicBezTo>
                        <a:pt x="8164" y="2587"/>
                        <a:pt x="8110" y="2777"/>
                        <a:pt x="8056" y="2994"/>
                      </a:cubicBezTo>
                      <a:cubicBezTo>
                        <a:pt x="8029" y="3157"/>
                        <a:pt x="7947" y="3320"/>
                        <a:pt x="7893" y="3455"/>
                      </a:cubicBezTo>
                      <a:cubicBezTo>
                        <a:pt x="6835" y="5435"/>
                        <a:pt x="5588" y="7226"/>
                        <a:pt x="3906" y="8717"/>
                      </a:cubicBezTo>
                      <a:cubicBezTo>
                        <a:pt x="3716" y="8880"/>
                        <a:pt x="3499" y="9070"/>
                        <a:pt x="3282" y="9206"/>
                      </a:cubicBezTo>
                      <a:cubicBezTo>
                        <a:pt x="3174" y="9260"/>
                        <a:pt x="3038" y="9287"/>
                        <a:pt x="2957" y="9341"/>
                      </a:cubicBezTo>
                      <a:cubicBezTo>
                        <a:pt x="2794" y="9398"/>
                        <a:pt x="2633" y="9425"/>
                        <a:pt x="2476" y="9425"/>
                      </a:cubicBezTo>
                      <a:cubicBezTo>
                        <a:pt x="1663" y="9425"/>
                        <a:pt x="981" y="8713"/>
                        <a:pt x="1004" y="7849"/>
                      </a:cubicBezTo>
                      <a:cubicBezTo>
                        <a:pt x="1031" y="7524"/>
                        <a:pt x="1139" y="7253"/>
                        <a:pt x="1275" y="6981"/>
                      </a:cubicBezTo>
                      <a:cubicBezTo>
                        <a:pt x="1600" y="6276"/>
                        <a:pt x="2062" y="5625"/>
                        <a:pt x="2550" y="5029"/>
                      </a:cubicBezTo>
                      <a:cubicBezTo>
                        <a:pt x="3472" y="3889"/>
                        <a:pt x="4421" y="2859"/>
                        <a:pt x="5398" y="1801"/>
                      </a:cubicBezTo>
                      <a:cubicBezTo>
                        <a:pt x="5615" y="1638"/>
                        <a:pt x="5778" y="1475"/>
                        <a:pt x="5995" y="1285"/>
                      </a:cubicBezTo>
                      <a:cubicBezTo>
                        <a:pt x="6233" y="1106"/>
                        <a:pt x="6481" y="1026"/>
                        <a:pt x="6736" y="1026"/>
                      </a:cubicBezTo>
                      <a:close/>
                      <a:moveTo>
                        <a:pt x="6778" y="0"/>
                      </a:moveTo>
                      <a:cubicBezTo>
                        <a:pt x="6318" y="0"/>
                        <a:pt x="5847" y="139"/>
                        <a:pt x="5425" y="472"/>
                      </a:cubicBezTo>
                      <a:cubicBezTo>
                        <a:pt x="5099" y="689"/>
                        <a:pt x="4828" y="960"/>
                        <a:pt x="4557" y="1258"/>
                      </a:cubicBezTo>
                      <a:cubicBezTo>
                        <a:pt x="3689" y="2235"/>
                        <a:pt x="2767" y="3184"/>
                        <a:pt x="1926" y="4242"/>
                      </a:cubicBezTo>
                      <a:cubicBezTo>
                        <a:pt x="1302" y="5029"/>
                        <a:pt x="760" y="5842"/>
                        <a:pt x="326" y="6737"/>
                      </a:cubicBezTo>
                      <a:cubicBezTo>
                        <a:pt x="109" y="7171"/>
                        <a:pt x="0" y="7605"/>
                        <a:pt x="0" y="8039"/>
                      </a:cubicBezTo>
                      <a:cubicBezTo>
                        <a:pt x="0" y="9434"/>
                        <a:pt x="1201" y="10515"/>
                        <a:pt x="2489" y="10515"/>
                      </a:cubicBezTo>
                      <a:cubicBezTo>
                        <a:pt x="2854" y="10515"/>
                        <a:pt x="3227" y="10428"/>
                        <a:pt x="3581" y="10236"/>
                      </a:cubicBezTo>
                      <a:cubicBezTo>
                        <a:pt x="4177" y="9911"/>
                        <a:pt x="4720" y="9450"/>
                        <a:pt x="5235" y="8962"/>
                      </a:cubicBezTo>
                      <a:cubicBezTo>
                        <a:pt x="6564" y="7605"/>
                        <a:pt x="7649" y="6059"/>
                        <a:pt x="8598" y="4405"/>
                      </a:cubicBezTo>
                      <a:cubicBezTo>
                        <a:pt x="8788" y="3998"/>
                        <a:pt x="9005" y="3591"/>
                        <a:pt x="9114" y="3157"/>
                      </a:cubicBezTo>
                      <a:cubicBezTo>
                        <a:pt x="9249" y="2642"/>
                        <a:pt x="9277" y="2099"/>
                        <a:pt x="9060" y="1557"/>
                      </a:cubicBezTo>
                      <a:cubicBezTo>
                        <a:pt x="8870" y="759"/>
                        <a:pt x="7854" y="0"/>
                        <a:pt x="6778" y="0"/>
                      </a:cubicBezTo>
                      <a:close/>
                    </a:path>
                  </a:pathLst>
                </a:custGeom>
                <a:solidFill>
                  <a:srgbClr val="30A7C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2400"/>
                </a:p>
              </p:txBody>
            </p:sp>
          </p:grpSp>
          <p:grpSp>
            <p:nvGrpSpPr>
              <p:cNvPr id="122" name="Google Shape;122;p5"/>
              <p:cNvGrpSpPr/>
              <p:nvPr/>
            </p:nvGrpSpPr>
            <p:grpSpPr>
              <a:xfrm>
                <a:off x="955550" y="694000"/>
                <a:ext cx="479425" cy="531575"/>
                <a:chOff x="955550" y="694000"/>
                <a:chExt cx="479425" cy="531575"/>
              </a:xfrm>
            </p:grpSpPr>
            <p:sp>
              <p:nvSpPr>
                <p:cNvPr id="123" name="Google Shape;123;p5"/>
                <p:cNvSpPr/>
                <p:nvPr/>
              </p:nvSpPr>
              <p:spPr>
                <a:xfrm>
                  <a:off x="1184050" y="905725"/>
                  <a:ext cx="187175" cy="2794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487" h="11179" extrusionOk="0">
                      <a:moveTo>
                        <a:pt x="5532" y="0"/>
                      </a:moveTo>
                      <a:cubicBezTo>
                        <a:pt x="5080" y="0"/>
                        <a:pt x="4607" y="174"/>
                        <a:pt x="4151" y="605"/>
                      </a:cubicBezTo>
                      <a:cubicBezTo>
                        <a:pt x="3418" y="1256"/>
                        <a:pt x="2876" y="2043"/>
                        <a:pt x="2469" y="2884"/>
                      </a:cubicBezTo>
                      <a:cubicBezTo>
                        <a:pt x="1737" y="4403"/>
                        <a:pt x="1059" y="5949"/>
                        <a:pt x="489" y="7495"/>
                      </a:cubicBezTo>
                      <a:cubicBezTo>
                        <a:pt x="245" y="8173"/>
                        <a:pt x="82" y="8851"/>
                        <a:pt x="1" y="9421"/>
                      </a:cubicBezTo>
                      <a:cubicBezTo>
                        <a:pt x="1" y="10207"/>
                        <a:pt x="353" y="10858"/>
                        <a:pt x="923" y="11021"/>
                      </a:cubicBezTo>
                      <a:cubicBezTo>
                        <a:pt x="1251" y="11113"/>
                        <a:pt x="1540" y="11178"/>
                        <a:pt x="1818" y="11178"/>
                      </a:cubicBezTo>
                      <a:cubicBezTo>
                        <a:pt x="2277" y="11178"/>
                        <a:pt x="2705" y="11002"/>
                        <a:pt x="3229" y="10479"/>
                      </a:cubicBezTo>
                      <a:cubicBezTo>
                        <a:pt x="3961" y="9719"/>
                        <a:pt x="4585" y="8878"/>
                        <a:pt x="5100" y="7929"/>
                      </a:cubicBezTo>
                      <a:cubicBezTo>
                        <a:pt x="5805" y="6654"/>
                        <a:pt x="6511" y="5325"/>
                        <a:pt x="6999" y="3887"/>
                      </a:cubicBezTo>
                      <a:cubicBezTo>
                        <a:pt x="7189" y="3291"/>
                        <a:pt x="7406" y="2640"/>
                        <a:pt x="7433" y="1989"/>
                      </a:cubicBezTo>
                      <a:cubicBezTo>
                        <a:pt x="7487" y="1501"/>
                        <a:pt x="7406" y="958"/>
                        <a:pt x="6999" y="605"/>
                      </a:cubicBezTo>
                      <a:cubicBezTo>
                        <a:pt x="6585" y="250"/>
                        <a:pt x="6073" y="0"/>
                        <a:pt x="5532" y="0"/>
                      </a:cubicBezTo>
                      <a:close/>
                    </a:path>
                  </a:pathLst>
                </a:custGeom>
                <a:solidFill>
                  <a:srgbClr val="42BBE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2400"/>
                </a:p>
              </p:txBody>
            </p:sp>
            <p:sp>
              <p:nvSpPr>
                <p:cNvPr id="124" name="Google Shape;124;p5"/>
                <p:cNvSpPr/>
                <p:nvPr/>
              </p:nvSpPr>
              <p:spPr>
                <a:xfrm>
                  <a:off x="1030125" y="694000"/>
                  <a:ext cx="117350" cy="305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694" h="12204" extrusionOk="0">
                      <a:moveTo>
                        <a:pt x="2627" y="0"/>
                      </a:moveTo>
                      <a:cubicBezTo>
                        <a:pt x="1546" y="0"/>
                        <a:pt x="556" y="973"/>
                        <a:pt x="435" y="1968"/>
                      </a:cubicBezTo>
                      <a:lnTo>
                        <a:pt x="326" y="2673"/>
                      </a:lnTo>
                      <a:cubicBezTo>
                        <a:pt x="82" y="4328"/>
                        <a:pt x="82" y="6009"/>
                        <a:pt x="82" y="7664"/>
                      </a:cubicBezTo>
                      <a:cubicBezTo>
                        <a:pt x="82" y="7881"/>
                        <a:pt x="55" y="8125"/>
                        <a:pt x="55" y="8369"/>
                      </a:cubicBezTo>
                      <a:cubicBezTo>
                        <a:pt x="1" y="9319"/>
                        <a:pt x="1" y="10268"/>
                        <a:pt x="191" y="11190"/>
                      </a:cubicBezTo>
                      <a:cubicBezTo>
                        <a:pt x="299" y="11651"/>
                        <a:pt x="570" y="11922"/>
                        <a:pt x="1004" y="12031"/>
                      </a:cubicBezTo>
                      <a:cubicBezTo>
                        <a:pt x="1276" y="12112"/>
                        <a:pt x="1574" y="12167"/>
                        <a:pt x="1845" y="12194"/>
                      </a:cubicBezTo>
                      <a:cubicBezTo>
                        <a:pt x="1897" y="12200"/>
                        <a:pt x="1953" y="12204"/>
                        <a:pt x="2012" y="12204"/>
                      </a:cubicBezTo>
                      <a:cubicBezTo>
                        <a:pt x="2653" y="12204"/>
                        <a:pt x="3629" y="11798"/>
                        <a:pt x="3852" y="11027"/>
                      </a:cubicBezTo>
                      <a:cubicBezTo>
                        <a:pt x="4015" y="10485"/>
                        <a:pt x="4124" y="9915"/>
                        <a:pt x="4205" y="9400"/>
                      </a:cubicBezTo>
                      <a:cubicBezTo>
                        <a:pt x="4476" y="7501"/>
                        <a:pt x="4666" y="5603"/>
                        <a:pt x="4693" y="3650"/>
                      </a:cubicBezTo>
                      <a:lnTo>
                        <a:pt x="4693" y="2348"/>
                      </a:lnTo>
                      <a:cubicBezTo>
                        <a:pt x="4693" y="2077"/>
                        <a:pt x="4693" y="1778"/>
                        <a:pt x="4639" y="1534"/>
                      </a:cubicBezTo>
                      <a:cubicBezTo>
                        <a:pt x="4368" y="395"/>
                        <a:pt x="4124" y="259"/>
                        <a:pt x="3011" y="42"/>
                      </a:cubicBezTo>
                      <a:cubicBezTo>
                        <a:pt x="2883" y="14"/>
                        <a:pt x="2754" y="0"/>
                        <a:pt x="2627" y="0"/>
                      </a:cubicBezTo>
                      <a:close/>
                    </a:path>
                  </a:pathLst>
                </a:custGeom>
                <a:solidFill>
                  <a:srgbClr val="42BBE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2400"/>
                </a:p>
              </p:txBody>
            </p:sp>
            <p:sp>
              <p:nvSpPr>
                <p:cNvPr id="125" name="Google Shape;125;p5"/>
                <p:cNvSpPr/>
                <p:nvPr/>
              </p:nvSpPr>
              <p:spPr>
                <a:xfrm>
                  <a:off x="955550" y="769525"/>
                  <a:ext cx="147850" cy="313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14" h="12553" extrusionOk="0">
                      <a:moveTo>
                        <a:pt x="2315" y="1076"/>
                      </a:moveTo>
                      <a:cubicBezTo>
                        <a:pt x="2373" y="1076"/>
                        <a:pt x="2433" y="1081"/>
                        <a:pt x="2495" y="1090"/>
                      </a:cubicBezTo>
                      <a:cubicBezTo>
                        <a:pt x="3011" y="1117"/>
                        <a:pt x="3445" y="1307"/>
                        <a:pt x="3879" y="1551"/>
                      </a:cubicBezTo>
                      <a:cubicBezTo>
                        <a:pt x="4204" y="1714"/>
                        <a:pt x="4367" y="1985"/>
                        <a:pt x="4503" y="2310"/>
                      </a:cubicBezTo>
                      <a:cubicBezTo>
                        <a:pt x="4747" y="2771"/>
                        <a:pt x="4828" y="3260"/>
                        <a:pt x="4882" y="3721"/>
                      </a:cubicBezTo>
                      <a:cubicBezTo>
                        <a:pt x="5018" y="5701"/>
                        <a:pt x="4882" y="7600"/>
                        <a:pt x="4367" y="9498"/>
                      </a:cubicBezTo>
                      <a:cubicBezTo>
                        <a:pt x="4231" y="9986"/>
                        <a:pt x="4069" y="10502"/>
                        <a:pt x="3716" y="10909"/>
                      </a:cubicBezTo>
                      <a:cubicBezTo>
                        <a:pt x="3407" y="11292"/>
                        <a:pt x="3064" y="11484"/>
                        <a:pt x="2736" y="11484"/>
                      </a:cubicBezTo>
                      <a:cubicBezTo>
                        <a:pt x="2345" y="11484"/>
                        <a:pt x="1975" y="11211"/>
                        <a:pt x="1709" y="10664"/>
                      </a:cubicBezTo>
                      <a:cubicBezTo>
                        <a:pt x="1546" y="10339"/>
                        <a:pt x="1438" y="9932"/>
                        <a:pt x="1383" y="9552"/>
                      </a:cubicBezTo>
                      <a:cubicBezTo>
                        <a:pt x="1112" y="8332"/>
                        <a:pt x="1112" y="7084"/>
                        <a:pt x="1085" y="5836"/>
                      </a:cubicBezTo>
                      <a:cubicBezTo>
                        <a:pt x="1085" y="4779"/>
                        <a:pt x="1004" y="3694"/>
                        <a:pt x="1112" y="2636"/>
                      </a:cubicBezTo>
                      <a:cubicBezTo>
                        <a:pt x="1139" y="2202"/>
                        <a:pt x="1302" y="1795"/>
                        <a:pt x="1573" y="1442"/>
                      </a:cubicBezTo>
                      <a:cubicBezTo>
                        <a:pt x="1777" y="1193"/>
                        <a:pt x="2019" y="1076"/>
                        <a:pt x="2315" y="1076"/>
                      </a:cubicBezTo>
                      <a:close/>
                      <a:moveTo>
                        <a:pt x="2310" y="0"/>
                      </a:moveTo>
                      <a:cubicBezTo>
                        <a:pt x="2023" y="0"/>
                        <a:pt x="1750" y="76"/>
                        <a:pt x="1492" y="195"/>
                      </a:cubicBezTo>
                      <a:cubicBezTo>
                        <a:pt x="597" y="629"/>
                        <a:pt x="190" y="1415"/>
                        <a:pt x="54" y="2337"/>
                      </a:cubicBezTo>
                      <a:cubicBezTo>
                        <a:pt x="0" y="2907"/>
                        <a:pt x="27" y="3477"/>
                        <a:pt x="27" y="4046"/>
                      </a:cubicBezTo>
                      <a:cubicBezTo>
                        <a:pt x="27" y="5511"/>
                        <a:pt x="27" y="6976"/>
                        <a:pt x="163" y="8440"/>
                      </a:cubicBezTo>
                      <a:cubicBezTo>
                        <a:pt x="271" y="9363"/>
                        <a:pt x="407" y="10258"/>
                        <a:pt x="760" y="11153"/>
                      </a:cubicBezTo>
                      <a:cubicBezTo>
                        <a:pt x="841" y="11261"/>
                        <a:pt x="895" y="11343"/>
                        <a:pt x="895" y="11478"/>
                      </a:cubicBezTo>
                      <a:cubicBezTo>
                        <a:pt x="1317" y="12182"/>
                        <a:pt x="1992" y="12552"/>
                        <a:pt x="2686" y="12552"/>
                      </a:cubicBezTo>
                      <a:cubicBezTo>
                        <a:pt x="3195" y="12552"/>
                        <a:pt x="3714" y="12353"/>
                        <a:pt x="4150" y="11939"/>
                      </a:cubicBezTo>
                      <a:cubicBezTo>
                        <a:pt x="4665" y="11451"/>
                        <a:pt x="4964" y="10854"/>
                        <a:pt x="5181" y="10203"/>
                      </a:cubicBezTo>
                      <a:cubicBezTo>
                        <a:pt x="5777" y="8305"/>
                        <a:pt x="5913" y="6325"/>
                        <a:pt x="5886" y="4345"/>
                      </a:cubicBezTo>
                      <a:cubicBezTo>
                        <a:pt x="5859" y="3639"/>
                        <a:pt x="5777" y="2961"/>
                        <a:pt x="5588" y="2337"/>
                      </a:cubicBezTo>
                      <a:cubicBezTo>
                        <a:pt x="5371" y="1605"/>
                        <a:pt x="5018" y="981"/>
                        <a:pt x="4340" y="602"/>
                      </a:cubicBezTo>
                      <a:cubicBezTo>
                        <a:pt x="3825" y="330"/>
                        <a:pt x="3255" y="86"/>
                        <a:pt x="2631" y="32"/>
                      </a:cubicBezTo>
                      <a:cubicBezTo>
                        <a:pt x="2522" y="10"/>
                        <a:pt x="2415" y="0"/>
                        <a:pt x="2310" y="0"/>
                      </a:cubicBezTo>
                      <a:close/>
                    </a:path>
                  </a:pathLst>
                </a:custGeom>
                <a:solidFill>
                  <a:srgbClr val="30A7C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2400"/>
                </a:p>
              </p:txBody>
            </p:sp>
            <p:sp>
              <p:nvSpPr>
                <p:cNvPr id="126" name="Google Shape;126;p5"/>
                <p:cNvSpPr/>
                <p:nvPr/>
              </p:nvSpPr>
              <p:spPr>
                <a:xfrm>
                  <a:off x="1234925" y="943725"/>
                  <a:ext cx="200050" cy="281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002" h="11274" extrusionOk="0">
                      <a:moveTo>
                        <a:pt x="5851" y="1091"/>
                      </a:moveTo>
                      <a:cubicBezTo>
                        <a:pt x="6408" y="1091"/>
                        <a:pt x="6786" y="1389"/>
                        <a:pt x="6890" y="1961"/>
                      </a:cubicBezTo>
                      <a:cubicBezTo>
                        <a:pt x="6998" y="2639"/>
                        <a:pt x="6890" y="3263"/>
                        <a:pt x="6645" y="3913"/>
                      </a:cubicBezTo>
                      <a:cubicBezTo>
                        <a:pt x="6320" y="4809"/>
                        <a:pt x="5940" y="5704"/>
                        <a:pt x="5452" y="6544"/>
                      </a:cubicBezTo>
                      <a:cubicBezTo>
                        <a:pt x="4910" y="7521"/>
                        <a:pt x="4367" y="8525"/>
                        <a:pt x="3743" y="9420"/>
                      </a:cubicBezTo>
                      <a:cubicBezTo>
                        <a:pt x="3336" y="9962"/>
                        <a:pt x="2794" y="10233"/>
                        <a:pt x="2116" y="10233"/>
                      </a:cubicBezTo>
                      <a:cubicBezTo>
                        <a:pt x="1736" y="10206"/>
                        <a:pt x="1465" y="10071"/>
                        <a:pt x="1302" y="9718"/>
                      </a:cubicBezTo>
                      <a:cubicBezTo>
                        <a:pt x="1058" y="9175"/>
                        <a:pt x="1058" y="8606"/>
                        <a:pt x="1166" y="7901"/>
                      </a:cubicBezTo>
                      <a:cubicBezTo>
                        <a:pt x="1438" y="6680"/>
                        <a:pt x="1899" y="5432"/>
                        <a:pt x="2604" y="4293"/>
                      </a:cubicBezTo>
                      <a:cubicBezTo>
                        <a:pt x="3092" y="3425"/>
                        <a:pt x="3635" y="2612"/>
                        <a:pt x="4313" y="1933"/>
                      </a:cubicBezTo>
                      <a:cubicBezTo>
                        <a:pt x="4530" y="1662"/>
                        <a:pt x="4855" y="1418"/>
                        <a:pt x="5154" y="1255"/>
                      </a:cubicBezTo>
                      <a:cubicBezTo>
                        <a:pt x="5371" y="1147"/>
                        <a:pt x="5560" y="1120"/>
                        <a:pt x="5777" y="1093"/>
                      </a:cubicBezTo>
                      <a:cubicBezTo>
                        <a:pt x="5802" y="1091"/>
                        <a:pt x="5827" y="1091"/>
                        <a:pt x="5851" y="1091"/>
                      </a:cubicBezTo>
                      <a:close/>
                      <a:moveTo>
                        <a:pt x="5971" y="1"/>
                      </a:moveTo>
                      <a:cubicBezTo>
                        <a:pt x="5916" y="1"/>
                        <a:pt x="5860" y="3"/>
                        <a:pt x="5805" y="8"/>
                      </a:cubicBezTo>
                      <a:cubicBezTo>
                        <a:pt x="5398" y="35"/>
                        <a:pt x="4991" y="170"/>
                        <a:pt x="4611" y="387"/>
                      </a:cubicBezTo>
                      <a:cubicBezTo>
                        <a:pt x="4177" y="604"/>
                        <a:pt x="3797" y="930"/>
                        <a:pt x="3472" y="1282"/>
                      </a:cubicBezTo>
                      <a:cubicBezTo>
                        <a:pt x="1763" y="3154"/>
                        <a:pt x="678" y="5378"/>
                        <a:pt x="136" y="7819"/>
                      </a:cubicBezTo>
                      <a:cubicBezTo>
                        <a:pt x="0" y="8362"/>
                        <a:pt x="0" y="8931"/>
                        <a:pt x="136" y="9501"/>
                      </a:cubicBezTo>
                      <a:cubicBezTo>
                        <a:pt x="298" y="10179"/>
                        <a:pt x="624" y="10830"/>
                        <a:pt x="1356" y="11101"/>
                      </a:cubicBezTo>
                      <a:cubicBezTo>
                        <a:pt x="1661" y="11219"/>
                        <a:pt x="1959" y="11273"/>
                        <a:pt x="2252" y="11273"/>
                      </a:cubicBezTo>
                      <a:cubicBezTo>
                        <a:pt x="2767" y="11273"/>
                        <a:pt x="3269" y="11107"/>
                        <a:pt x="3770" y="10830"/>
                      </a:cubicBezTo>
                      <a:cubicBezTo>
                        <a:pt x="4150" y="10613"/>
                        <a:pt x="4313" y="10260"/>
                        <a:pt x="4557" y="9935"/>
                      </a:cubicBezTo>
                      <a:cubicBezTo>
                        <a:pt x="5696" y="8416"/>
                        <a:pt x="6591" y="6789"/>
                        <a:pt x="7324" y="5026"/>
                      </a:cubicBezTo>
                      <a:cubicBezTo>
                        <a:pt x="7595" y="4429"/>
                        <a:pt x="7839" y="3778"/>
                        <a:pt x="7947" y="3018"/>
                      </a:cubicBezTo>
                      <a:cubicBezTo>
                        <a:pt x="8002" y="2530"/>
                        <a:pt x="8002" y="1961"/>
                        <a:pt x="7866" y="1472"/>
                      </a:cubicBezTo>
                      <a:cubicBezTo>
                        <a:pt x="7636" y="604"/>
                        <a:pt x="6854" y="1"/>
                        <a:pt x="5971" y="1"/>
                      </a:cubicBezTo>
                      <a:close/>
                    </a:path>
                  </a:pathLst>
                </a:custGeom>
                <a:solidFill>
                  <a:srgbClr val="81D2E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2400"/>
                </a:p>
              </p:txBody>
            </p:sp>
          </p:grpSp>
          <p:sp>
            <p:nvSpPr>
              <p:cNvPr id="127" name="Google Shape;127;p5"/>
              <p:cNvSpPr/>
              <p:nvPr/>
            </p:nvSpPr>
            <p:spPr>
              <a:xfrm>
                <a:off x="910100" y="1744600"/>
                <a:ext cx="327550" cy="141950"/>
              </a:xfrm>
              <a:custGeom>
                <a:avLst/>
                <a:gdLst/>
                <a:ahLst/>
                <a:cxnLst/>
                <a:rect l="l" t="t" r="r" b="b"/>
                <a:pathLst>
                  <a:path w="13102" h="5678" extrusionOk="0">
                    <a:moveTo>
                      <a:pt x="4094" y="1"/>
                    </a:moveTo>
                    <a:cubicBezTo>
                      <a:pt x="3619" y="1"/>
                      <a:pt x="3129" y="71"/>
                      <a:pt x="2659" y="141"/>
                    </a:cubicBezTo>
                    <a:cubicBezTo>
                      <a:pt x="1981" y="223"/>
                      <a:pt x="1357" y="467"/>
                      <a:pt x="814" y="901"/>
                    </a:cubicBezTo>
                    <a:cubicBezTo>
                      <a:pt x="55" y="1498"/>
                      <a:pt x="1" y="2637"/>
                      <a:pt x="733" y="3315"/>
                    </a:cubicBezTo>
                    <a:cubicBezTo>
                      <a:pt x="1411" y="3993"/>
                      <a:pt x="2225" y="4400"/>
                      <a:pt x="3120" y="4617"/>
                    </a:cubicBezTo>
                    <a:cubicBezTo>
                      <a:pt x="4313" y="4942"/>
                      <a:pt x="5534" y="5132"/>
                      <a:pt x="6727" y="5349"/>
                    </a:cubicBezTo>
                    <a:cubicBezTo>
                      <a:pt x="7783" y="5525"/>
                      <a:pt x="8861" y="5678"/>
                      <a:pt x="9963" y="5678"/>
                    </a:cubicBezTo>
                    <a:cubicBezTo>
                      <a:pt x="10051" y="5678"/>
                      <a:pt x="10138" y="5677"/>
                      <a:pt x="10226" y="5675"/>
                    </a:cubicBezTo>
                    <a:cubicBezTo>
                      <a:pt x="10905" y="5675"/>
                      <a:pt x="11528" y="5539"/>
                      <a:pt x="12152" y="5268"/>
                    </a:cubicBezTo>
                    <a:cubicBezTo>
                      <a:pt x="12478" y="5105"/>
                      <a:pt x="12722" y="4888"/>
                      <a:pt x="12857" y="4563"/>
                    </a:cubicBezTo>
                    <a:cubicBezTo>
                      <a:pt x="12966" y="4264"/>
                      <a:pt x="13102" y="3912"/>
                      <a:pt x="13074" y="3586"/>
                    </a:cubicBezTo>
                    <a:cubicBezTo>
                      <a:pt x="13020" y="2718"/>
                      <a:pt x="12803" y="1986"/>
                      <a:pt x="11990" y="1579"/>
                    </a:cubicBezTo>
                    <a:cubicBezTo>
                      <a:pt x="11528" y="1335"/>
                      <a:pt x="11067" y="1145"/>
                      <a:pt x="10579" y="1009"/>
                    </a:cubicBezTo>
                    <a:cubicBezTo>
                      <a:pt x="9874" y="765"/>
                      <a:pt x="9169" y="630"/>
                      <a:pt x="8409" y="494"/>
                    </a:cubicBezTo>
                    <a:cubicBezTo>
                      <a:pt x="7053" y="223"/>
                      <a:pt x="5697" y="87"/>
                      <a:pt x="4313" y="6"/>
                    </a:cubicBezTo>
                    <a:cubicBezTo>
                      <a:pt x="4241" y="2"/>
                      <a:pt x="4168" y="1"/>
                      <a:pt x="4094" y="1"/>
                    </a:cubicBezTo>
                    <a:close/>
                  </a:path>
                </a:pathLst>
              </a:custGeom>
              <a:solidFill>
                <a:srgbClr val="9ADBE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8" name="Google Shape;128;p5"/>
              <p:cNvSpPr/>
              <p:nvPr/>
            </p:nvSpPr>
            <p:spPr>
              <a:xfrm>
                <a:off x="903325" y="1779625"/>
                <a:ext cx="327550" cy="141675"/>
              </a:xfrm>
              <a:custGeom>
                <a:avLst/>
                <a:gdLst/>
                <a:ahLst/>
                <a:cxnLst/>
                <a:rect l="l" t="t" r="r" b="b"/>
                <a:pathLst>
                  <a:path w="13102" h="5667" extrusionOk="0">
                    <a:moveTo>
                      <a:pt x="3996" y="1"/>
                    </a:moveTo>
                    <a:cubicBezTo>
                      <a:pt x="3541" y="1"/>
                      <a:pt x="3100" y="85"/>
                      <a:pt x="2659" y="151"/>
                    </a:cubicBezTo>
                    <a:cubicBezTo>
                      <a:pt x="1981" y="205"/>
                      <a:pt x="1357" y="449"/>
                      <a:pt x="814" y="883"/>
                    </a:cubicBezTo>
                    <a:cubicBezTo>
                      <a:pt x="55" y="1507"/>
                      <a:pt x="1" y="2619"/>
                      <a:pt x="733" y="3297"/>
                    </a:cubicBezTo>
                    <a:cubicBezTo>
                      <a:pt x="1411" y="3975"/>
                      <a:pt x="2225" y="4382"/>
                      <a:pt x="3120" y="4626"/>
                    </a:cubicBezTo>
                    <a:cubicBezTo>
                      <a:pt x="4313" y="4925"/>
                      <a:pt x="5534" y="5115"/>
                      <a:pt x="6727" y="5332"/>
                    </a:cubicBezTo>
                    <a:cubicBezTo>
                      <a:pt x="7732" y="5499"/>
                      <a:pt x="8758" y="5666"/>
                      <a:pt x="9805" y="5666"/>
                    </a:cubicBezTo>
                    <a:cubicBezTo>
                      <a:pt x="9945" y="5666"/>
                      <a:pt x="10085" y="5663"/>
                      <a:pt x="10226" y="5657"/>
                    </a:cubicBezTo>
                    <a:cubicBezTo>
                      <a:pt x="10904" y="5657"/>
                      <a:pt x="11528" y="5521"/>
                      <a:pt x="12152" y="5250"/>
                    </a:cubicBezTo>
                    <a:cubicBezTo>
                      <a:pt x="12478" y="5087"/>
                      <a:pt x="12722" y="4898"/>
                      <a:pt x="12857" y="4545"/>
                    </a:cubicBezTo>
                    <a:cubicBezTo>
                      <a:pt x="12966" y="4247"/>
                      <a:pt x="13101" y="3894"/>
                      <a:pt x="13074" y="3569"/>
                    </a:cubicBezTo>
                    <a:cubicBezTo>
                      <a:pt x="13020" y="2728"/>
                      <a:pt x="12803" y="1968"/>
                      <a:pt x="11989" y="1561"/>
                    </a:cubicBezTo>
                    <a:cubicBezTo>
                      <a:pt x="11528" y="1317"/>
                      <a:pt x="11067" y="1127"/>
                      <a:pt x="10579" y="992"/>
                    </a:cubicBezTo>
                    <a:cubicBezTo>
                      <a:pt x="9874" y="748"/>
                      <a:pt x="9168" y="612"/>
                      <a:pt x="8409" y="476"/>
                    </a:cubicBezTo>
                    <a:cubicBezTo>
                      <a:pt x="7053" y="205"/>
                      <a:pt x="5697" y="70"/>
                      <a:pt x="4313" y="15"/>
                    </a:cubicBezTo>
                    <a:cubicBezTo>
                      <a:pt x="4207" y="5"/>
                      <a:pt x="4101" y="1"/>
                      <a:pt x="3996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9" name="Google Shape;129;p5"/>
              <p:cNvSpPr/>
              <p:nvPr/>
            </p:nvSpPr>
            <p:spPr>
              <a:xfrm>
                <a:off x="1321700" y="1705300"/>
                <a:ext cx="280975" cy="251700"/>
              </a:xfrm>
              <a:custGeom>
                <a:avLst/>
                <a:gdLst/>
                <a:ahLst/>
                <a:cxnLst/>
                <a:rect l="l" t="t" r="r" b="b"/>
                <a:pathLst>
                  <a:path w="11239" h="10068" extrusionOk="0">
                    <a:moveTo>
                      <a:pt x="9839" y="1"/>
                    </a:moveTo>
                    <a:cubicBezTo>
                      <a:pt x="9731" y="1"/>
                      <a:pt x="9616" y="11"/>
                      <a:pt x="9494" y="32"/>
                    </a:cubicBezTo>
                    <a:cubicBezTo>
                      <a:pt x="9169" y="86"/>
                      <a:pt x="8843" y="140"/>
                      <a:pt x="8545" y="222"/>
                    </a:cubicBezTo>
                    <a:cubicBezTo>
                      <a:pt x="7623" y="493"/>
                      <a:pt x="6836" y="1035"/>
                      <a:pt x="6104" y="1659"/>
                    </a:cubicBezTo>
                    <a:cubicBezTo>
                      <a:pt x="4829" y="2636"/>
                      <a:pt x="3744" y="3802"/>
                      <a:pt x="2605" y="4914"/>
                    </a:cubicBezTo>
                    <a:cubicBezTo>
                      <a:pt x="1900" y="5592"/>
                      <a:pt x="1167" y="6297"/>
                      <a:pt x="598" y="7301"/>
                    </a:cubicBezTo>
                    <a:cubicBezTo>
                      <a:pt x="299" y="7708"/>
                      <a:pt x="164" y="8332"/>
                      <a:pt x="55" y="8928"/>
                    </a:cubicBezTo>
                    <a:cubicBezTo>
                      <a:pt x="1" y="9390"/>
                      <a:pt x="82" y="9742"/>
                      <a:pt x="299" y="10068"/>
                    </a:cubicBezTo>
                    <a:lnTo>
                      <a:pt x="3419" y="10068"/>
                    </a:lnTo>
                    <a:cubicBezTo>
                      <a:pt x="3907" y="9742"/>
                      <a:pt x="4422" y="9390"/>
                      <a:pt x="4856" y="8983"/>
                    </a:cubicBezTo>
                    <a:cubicBezTo>
                      <a:pt x="5697" y="8277"/>
                      <a:pt x="6429" y="7518"/>
                      <a:pt x="7189" y="6786"/>
                    </a:cubicBezTo>
                    <a:cubicBezTo>
                      <a:pt x="8355" y="5592"/>
                      <a:pt x="9603" y="4426"/>
                      <a:pt x="10525" y="3015"/>
                    </a:cubicBezTo>
                    <a:cubicBezTo>
                      <a:pt x="10796" y="2609"/>
                      <a:pt x="11040" y="2202"/>
                      <a:pt x="11067" y="1713"/>
                    </a:cubicBezTo>
                    <a:cubicBezTo>
                      <a:pt x="11239" y="857"/>
                      <a:pt x="10836" y="1"/>
                      <a:pt x="9839" y="1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30" name="Google Shape;130;p5"/>
              <p:cNvSpPr/>
              <p:nvPr/>
            </p:nvSpPr>
            <p:spPr>
              <a:xfrm>
                <a:off x="1341375" y="1732425"/>
                <a:ext cx="279675" cy="224575"/>
              </a:xfrm>
              <a:custGeom>
                <a:avLst/>
                <a:gdLst/>
                <a:ahLst/>
                <a:cxnLst/>
                <a:rect l="l" t="t" r="r" b="b"/>
                <a:pathLst>
                  <a:path w="11187" h="8983" extrusionOk="0">
                    <a:moveTo>
                      <a:pt x="9785" y="0"/>
                    </a:moveTo>
                    <a:cubicBezTo>
                      <a:pt x="9677" y="0"/>
                      <a:pt x="9562" y="11"/>
                      <a:pt x="9440" y="32"/>
                    </a:cubicBezTo>
                    <a:cubicBezTo>
                      <a:pt x="9141" y="86"/>
                      <a:pt x="8789" y="140"/>
                      <a:pt x="8490" y="222"/>
                    </a:cubicBezTo>
                    <a:cubicBezTo>
                      <a:pt x="7568" y="493"/>
                      <a:pt x="6782" y="1035"/>
                      <a:pt x="6049" y="1659"/>
                    </a:cubicBezTo>
                    <a:cubicBezTo>
                      <a:pt x="4801" y="2636"/>
                      <a:pt x="3717" y="3802"/>
                      <a:pt x="2550" y="4914"/>
                    </a:cubicBezTo>
                    <a:cubicBezTo>
                      <a:pt x="1845" y="5592"/>
                      <a:pt x="1140" y="6297"/>
                      <a:pt x="543" y="7301"/>
                    </a:cubicBezTo>
                    <a:cubicBezTo>
                      <a:pt x="245" y="7708"/>
                      <a:pt x="109" y="8332"/>
                      <a:pt x="1" y="8955"/>
                    </a:cubicBezTo>
                    <a:lnTo>
                      <a:pt x="1" y="8983"/>
                    </a:lnTo>
                    <a:lnTo>
                      <a:pt x="4829" y="8983"/>
                    </a:lnTo>
                    <a:cubicBezTo>
                      <a:pt x="5642" y="8277"/>
                      <a:pt x="6375" y="7518"/>
                      <a:pt x="7134" y="6786"/>
                    </a:cubicBezTo>
                    <a:cubicBezTo>
                      <a:pt x="8328" y="5592"/>
                      <a:pt x="9575" y="4426"/>
                      <a:pt x="10497" y="3015"/>
                    </a:cubicBezTo>
                    <a:cubicBezTo>
                      <a:pt x="10769" y="2609"/>
                      <a:pt x="11013" y="2202"/>
                      <a:pt x="11040" y="1713"/>
                    </a:cubicBezTo>
                    <a:cubicBezTo>
                      <a:pt x="11187" y="857"/>
                      <a:pt x="10782" y="0"/>
                      <a:pt x="9785" y="0"/>
                    </a:cubicBez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31" name="Google Shape;131;p5"/>
              <p:cNvSpPr/>
              <p:nvPr/>
            </p:nvSpPr>
            <p:spPr>
              <a:xfrm>
                <a:off x="269300" y="1606875"/>
                <a:ext cx="201425" cy="295800"/>
              </a:xfrm>
              <a:custGeom>
                <a:avLst/>
                <a:gdLst/>
                <a:ahLst/>
                <a:cxnLst/>
                <a:rect l="l" t="t" r="r" b="b"/>
                <a:pathLst>
                  <a:path w="8057" h="11832" extrusionOk="0">
                    <a:moveTo>
                      <a:pt x="6051" y="0"/>
                    </a:moveTo>
                    <a:cubicBezTo>
                      <a:pt x="5636" y="0"/>
                      <a:pt x="5194" y="165"/>
                      <a:pt x="4747" y="578"/>
                    </a:cubicBezTo>
                    <a:cubicBezTo>
                      <a:pt x="4042" y="1256"/>
                      <a:pt x="3445" y="2043"/>
                      <a:pt x="2957" y="2911"/>
                    </a:cubicBezTo>
                    <a:cubicBezTo>
                      <a:pt x="2116" y="4511"/>
                      <a:pt x="1330" y="6112"/>
                      <a:pt x="652" y="7766"/>
                    </a:cubicBezTo>
                    <a:cubicBezTo>
                      <a:pt x="380" y="8444"/>
                      <a:pt x="191" y="9177"/>
                      <a:pt x="82" y="9800"/>
                    </a:cubicBezTo>
                    <a:cubicBezTo>
                      <a:pt x="1" y="10641"/>
                      <a:pt x="299" y="11401"/>
                      <a:pt x="896" y="11591"/>
                    </a:cubicBezTo>
                    <a:cubicBezTo>
                      <a:pt x="1260" y="11732"/>
                      <a:pt x="1573" y="11832"/>
                      <a:pt x="1887" y="11832"/>
                    </a:cubicBezTo>
                    <a:cubicBezTo>
                      <a:pt x="2296" y="11832"/>
                      <a:pt x="2706" y="11660"/>
                      <a:pt x="3228" y="11184"/>
                    </a:cubicBezTo>
                    <a:cubicBezTo>
                      <a:pt x="4042" y="10451"/>
                      <a:pt x="4693" y="9556"/>
                      <a:pt x="5263" y="8580"/>
                    </a:cubicBezTo>
                    <a:cubicBezTo>
                      <a:pt x="6049" y="7224"/>
                      <a:pt x="6863" y="5840"/>
                      <a:pt x="7433" y="4321"/>
                    </a:cubicBezTo>
                    <a:cubicBezTo>
                      <a:pt x="7677" y="3643"/>
                      <a:pt x="7867" y="3019"/>
                      <a:pt x="7975" y="2287"/>
                    </a:cubicBezTo>
                    <a:cubicBezTo>
                      <a:pt x="8056" y="1745"/>
                      <a:pt x="7975" y="1175"/>
                      <a:pt x="7595" y="768"/>
                    </a:cubicBezTo>
                    <a:cubicBezTo>
                      <a:pt x="7180" y="337"/>
                      <a:pt x="6643" y="0"/>
                      <a:pt x="6051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32" name="Google Shape;132;p5"/>
              <p:cNvSpPr/>
              <p:nvPr/>
            </p:nvSpPr>
            <p:spPr>
              <a:xfrm>
                <a:off x="319475" y="1651825"/>
                <a:ext cx="210925" cy="299550"/>
              </a:xfrm>
              <a:custGeom>
                <a:avLst/>
                <a:gdLst/>
                <a:ahLst/>
                <a:cxnLst/>
                <a:rect l="l" t="t" r="r" b="b"/>
                <a:pathLst>
                  <a:path w="8437" h="11982" extrusionOk="0">
                    <a:moveTo>
                      <a:pt x="6328" y="1139"/>
                    </a:moveTo>
                    <a:cubicBezTo>
                      <a:pt x="6915" y="1139"/>
                      <a:pt x="7272" y="1515"/>
                      <a:pt x="7324" y="2171"/>
                    </a:cubicBezTo>
                    <a:cubicBezTo>
                      <a:pt x="7406" y="2876"/>
                      <a:pt x="7216" y="3554"/>
                      <a:pt x="6945" y="4232"/>
                    </a:cubicBezTo>
                    <a:cubicBezTo>
                      <a:pt x="6592" y="5182"/>
                      <a:pt x="6104" y="6131"/>
                      <a:pt x="5588" y="6999"/>
                    </a:cubicBezTo>
                    <a:cubicBezTo>
                      <a:pt x="4992" y="8057"/>
                      <a:pt x="4422" y="9087"/>
                      <a:pt x="3690" y="10037"/>
                    </a:cubicBezTo>
                    <a:cubicBezTo>
                      <a:pt x="3292" y="10559"/>
                      <a:pt x="2803" y="10830"/>
                      <a:pt x="2202" y="10830"/>
                    </a:cubicBezTo>
                    <a:cubicBezTo>
                      <a:pt x="2148" y="10830"/>
                      <a:pt x="2092" y="10828"/>
                      <a:pt x="2035" y="10823"/>
                    </a:cubicBezTo>
                    <a:cubicBezTo>
                      <a:pt x="1655" y="10769"/>
                      <a:pt x="1384" y="10579"/>
                      <a:pt x="1249" y="10172"/>
                    </a:cubicBezTo>
                    <a:cubicBezTo>
                      <a:pt x="1059" y="9603"/>
                      <a:pt x="1086" y="8979"/>
                      <a:pt x="1249" y="8247"/>
                    </a:cubicBezTo>
                    <a:cubicBezTo>
                      <a:pt x="1601" y="6945"/>
                      <a:pt x="2144" y="5616"/>
                      <a:pt x="2876" y="4395"/>
                    </a:cubicBezTo>
                    <a:cubicBezTo>
                      <a:pt x="3418" y="3527"/>
                      <a:pt x="4015" y="2713"/>
                      <a:pt x="4748" y="1981"/>
                    </a:cubicBezTo>
                    <a:cubicBezTo>
                      <a:pt x="5019" y="1710"/>
                      <a:pt x="5317" y="1493"/>
                      <a:pt x="5670" y="1303"/>
                    </a:cubicBezTo>
                    <a:cubicBezTo>
                      <a:pt x="5860" y="1221"/>
                      <a:pt x="6077" y="1140"/>
                      <a:pt x="6266" y="1140"/>
                    </a:cubicBezTo>
                    <a:cubicBezTo>
                      <a:pt x="6287" y="1139"/>
                      <a:pt x="6308" y="1139"/>
                      <a:pt x="6328" y="1139"/>
                    </a:cubicBezTo>
                    <a:close/>
                    <a:moveTo>
                      <a:pt x="6375" y="1"/>
                    </a:moveTo>
                    <a:cubicBezTo>
                      <a:pt x="5941" y="1"/>
                      <a:pt x="5534" y="109"/>
                      <a:pt x="5154" y="299"/>
                    </a:cubicBezTo>
                    <a:cubicBezTo>
                      <a:pt x="4720" y="543"/>
                      <a:pt x="4314" y="842"/>
                      <a:pt x="3961" y="1221"/>
                    </a:cubicBezTo>
                    <a:cubicBezTo>
                      <a:pt x="2144" y="3120"/>
                      <a:pt x="923" y="5426"/>
                      <a:pt x="218" y="8030"/>
                    </a:cubicBezTo>
                    <a:cubicBezTo>
                      <a:pt x="28" y="8653"/>
                      <a:pt x="1" y="9277"/>
                      <a:pt x="109" y="9901"/>
                    </a:cubicBezTo>
                    <a:cubicBezTo>
                      <a:pt x="218" y="10688"/>
                      <a:pt x="489" y="11393"/>
                      <a:pt x="1194" y="11718"/>
                    </a:cubicBezTo>
                    <a:cubicBezTo>
                      <a:pt x="1563" y="11897"/>
                      <a:pt x="1926" y="11981"/>
                      <a:pt x="2284" y="11981"/>
                    </a:cubicBezTo>
                    <a:cubicBezTo>
                      <a:pt x="2743" y="11981"/>
                      <a:pt x="3193" y="11842"/>
                      <a:pt x="3635" y="11583"/>
                    </a:cubicBezTo>
                    <a:cubicBezTo>
                      <a:pt x="4015" y="11393"/>
                      <a:pt x="4178" y="11013"/>
                      <a:pt x="4449" y="10715"/>
                    </a:cubicBezTo>
                    <a:cubicBezTo>
                      <a:pt x="5697" y="9142"/>
                      <a:pt x="6728" y="7433"/>
                      <a:pt x="7568" y="5588"/>
                    </a:cubicBezTo>
                    <a:cubicBezTo>
                      <a:pt x="7867" y="4910"/>
                      <a:pt x="8165" y="4232"/>
                      <a:pt x="8301" y="3446"/>
                    </a:cubicBezTo>
                    <a:cubicBezTo>
                      <a:pt x="8409" y="2903"/>
                      <a:pt x="8436" y="2306"/>
                      <a:pt x="8355" y="1737"/>
                    </a:cubicBezTo>
                    <a:cubicBezTo>
                      <a:pt x="8138" y="706"/>
                      <a:pt x="7324" y="1"/>
                      <a:pt x="6375" y="1"/>
                    </a:cubicBez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33" name="Google Shape;133;p5"/>
              <p:cNvSpPr/>
              <p:nvPr/>
            </p:nvSpPr>
            <p:spPr>
              <a:xfrm>
                <a:off x="1681100" y="1205525"/>
                <a:ext cx="326875" cy="141950"/>
              </a:xfrm>
              <a:custGeom>
                <a:avLst/>
                <a:gdLst/>
                <a:ahLst/>
                <a:cxnLst/>
                <a:rect l="l" t="t" r="r" b="b"/>
                <a:pathLst>
                  <a:path w="13075" h="5678" extrusionOk="0">
                    <a:moveTo>
                      <a:pt x="4067" y="0"/>
                    </a:moveTo>
                    <a:cubicBezTo>
                      <a:pt x="3592" y="0"/>
                      <a:pt x="3101" y="71"/>
                      <a:pt x="2632" y="141"/>
                    </a:cubicBezTo>
                    <a:cubicBezTo>
                      <a:pt x="1954" y="222"/>
                      <a:pt x="1357" y="467"/>
                      <a:pt x="814" y="901"/>
                    </a:cubicBezTo>
                    <a:cubicBezTo>
                      <a:pt x="28" y="1497"/>
                      <a:pt x="1" y="2636"/>
                      <a:pt x="706" y="3315"/>
                    </a:cubicBezTo>
                    <a:cubicBezTo>
                      <a:pt x="1384" y="3993"/>
                      <a:pt x="2198" y="4399"/>
                      <a:pt x="3120" y="4616"/>
                    </a:cubicBezTo>
                    <a:cubicBezTo>
                      <a:pt x="4286" y="4942"/>
                      <a:pt x="5507" y="5132"/>
                      <a:pt x="6700" y="5349"/>
                    </a:cubicBezTo>
                    <a:cubicBezTo>
                      <a:pt x="7780" y="5525"/>
                      <a:pt x="8838" y="5677"/>
                      <a:pt x="9936" y="5677"/>
                    </a:cubicBezTo>
                    <a:cubicBezTo>
                      <a:pt x="10023" y="5677"/>
                      <a:pt x="10111" y="5676"/>
                      <a:pt x="10199" y="5674"/>
                    </a:cubicBezTo>
                    <a:cubicBezTo>
                      <a:pt x="10877" y="5674"/>
                      <a:pt x="11528" y="5539"/>
                      <a:pt x="12125" y="5267"/>
                    </a:cubicBezTo>
                    <a:cubicBezTo>
                      <a:pt x="12478" y="5105"/>
                      <a:pt x="12695" y="4888"/>
                      <a:pt x="12830" y="4562"/>
                    </a:cubicBezTo>
                    <a:cubicBezTo>
                      <a:pt x="12939" y="4264"/>
                      <a:pt x="13074" y="3911"/>
                      <a:pt x="13047" y="3586"/>
                    </a:cubicBezTo>
                    <a:cubicBezTo>
                      <a:pt x="13020" y="2718"/>
                      <a:pt x="12776" y="1985"/>
                      <a:pt x="11962" y="1579"/>
                    </a:cubicBezTo>
                    <a:cubicBezTo>
                      <a:pt x="11528" y="1335"/>
                      <a:pt x="11040" y="1145"/>
                      <a:pt x="10579" y="1009"/>
                    </a:cubicBezTo>
                    <a:cubicBezTo>
                      <a:pt x="9847" y="765"/>
                      <a:pt x="9141" y="629"/>
                      <a:pt x="8409" y="494"/>
                    </a:cubicBezTo>
                    <a:cubicBezTo>
                      <a:pt x="7053" y="222"/>
                      <a:pt x="5697" y="87"/>
                      <a:pt x="4286" y="5"/>
                    </a:cubicBezTo>
                    <a:cubicBezTo>
                      <a:pt x="4213" y="2"/>
                      <a:pt x="4140" y="0"/>
                      <a:pt x="4067" y="0"/>
                    </a:cubicBez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34" name="Google Shape;134;p5"/>
              <p:cNvSpPr/>
              <p:nvPr/>
            </p:nvSpPr>
            <p:spPr>
              <a:xfrm>
                <a:off x="1674325" y="1240550"/>
                <a:ext cx="326875" cy="141675"/>
              </a:xfrm>
              <a:custGeom>
                <a:avLst/>
                <a:gdLst/>
                <a:ahLst/>
                <a:cxnLst/>
                <a:rect l="l" t="t" r="r" b="b"/>
                <a:pathLst>
                  <a:path w="13075" h="5667" extrusionOk="0">
                    <a:moveTo>
                      <a:pt x="3969" y="0"/>
                    </a:moveTo>
                    <a:cubicBezTo>
                      <a:pt x="3513" y="0"/>
                      <a:pt x="3072" y="84"/>
                      <a:pt x="2631" y="150"/>
                    </a:cubicBezTo>
                    <a:cubicBezTo>
                      <a:pt x="1953" y="205"/>
                      <a:pt x="1357" y="449"/>
                      <a:pt x="814" y="883"/>
                    </a:cubicBezTo>
                    <a:cubicBezTo>
                      <a:pt x="27" y="1507"/>
                      <a:pt x="0" y="2619"/>
                      <a:pt x="706" y="3297"/>
                    </a:cubicBezTo>
                    <a:cubicBezTo>
                      <a:pt x="1384" y="3975"/>
                      <a:pt x="2197" y="4382"/>
                      <a:pt x="3120" y="4626"/>
                    </a:cubicBezTo>
                    <a:cubicBezTo>
                      <a:pt x="4286" y="4924"/>
                      <a:pt x="5507" y="5114"/>
                      <a:pt x="6700" y="5331"/>
                    </a:cubicBezTo>
                    <a:cubicBezTo>
                      <a:pt x="7729" y="5499"/>
                      <a:pt x="8736" y="5666"/>
                      <a:pt x="9778" y="5666"/>
                    </a:cubicBezTo>
                    <a:cubicBezTo>
                      <a:pt x="9918" y="5666"/>
                      <a:pt x="10058" y="5663"/>
                      <a:pt x="10199" y="5657"/>
                    </a:cubicBezTo>
                    <a:cubicBezTo>
                      <a:pt x="10877" y="5657"/>
                      <a:pt x="11501" y="5521"/>
                      <a:pt x="12125" y="5250"/>
                    </a:cubicBezTo>
                    <a:cubicBezTo>
                      <a:pt x="12477" y="5087"/>
                      <a:pt x="12694" y="4897"/>
                      <a:pt x="12830" y="4545"/>
                    </a:cubicBezTo>
                    <a:cubicBezTo>
                      <a:pt x="12938" y="4246"/>
                      <a:pt x="13074" y="3894"/>
                      <a:pt x="13047" y="3568"/>
                    </a:cubicBezTo>
                    <a:cubicBezTo>
                      <a:pt x="13020" y="2727"/>
                      <a:pt x="12776" y="1968"/>
                      <a:pt x="11962" y="1561"/>
                    </a:cubicBezTo>
                    <a:cubicBezTo>
                      <a:pt x="11528" y="1317"/>
                      <a:pt x="11040" y="1127"/>
                      <a:pt x="10579" y="991"/>
                    </a:cubicBezTo>
                    <a:cubicBezTo>
                      <a:pt x="9846" y="747"/>
                      <a:pt x="9141" y="612"/>
                      <a:pt x="8409" y="476"/>
                    </a:cubicBezTo>
                    <a:cubicBezTo>
                      <a:pt x="7053" y="205"/>
                      <a:pt x="5696" y="69"/>
                      <a:pt x="4286" y="15"/>
                    </a:cubicBezTo>
                    <a:cubicBezTo>
                      <a:pt x="4179" y="5"/>
                      <a:pt x="4074" y="0"/>
                      <a:pt x="3969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35" name="Google Shape;135;p5"/>
              <p:cNvSpPr/>
              <p:nvPr/>
            </p:nvSpPr>
            <p:spPr>
              <a:xfrm>
                <a:off x="1605150" y="681975"/>
                <a:ext cx="327550" cy="142000"/>
              </a:xfrm>
              <a:custGeom>
                <a:avLst/>
                <a:gdLst/>
                <a:ahLst/>
                <a:cxnLst/>
                <a:rect l="l" t="t" r="r" b="b"/>
                <a:pathLst>
                  <a:path w="13102" h="5680" extrusionOk="0">
                    <a:moveTo>
                      <a:pt x="4034" y="1"/>
                    </a:moveTo>
                    <a:cubicBezTo>
                      <a:pt x="3584" y="1"/>
                      <a:pt x="3131" y="54"/>
                      <a:pt x="2659" y="143"/>
                    </a:cubicBezTo>
                    <a:cubicBezTo>
                      <a:pt x="1981" y="198"/>
                      <a:pt x="1357" y="442"/>
                      <a:pt x="814" y="876"/>
                    </a:cubicBezTo>
                    <a:cubicBezTo>
                      <a:pt x="55" y="1500"/>
                      <a:pt x="1" y="2612"/>
                      <a:pt x="733" y="3290"/>
                    </a:cubicBezTo>
                    <a:cubicBezTo>
                      <a:pt x="1411" y="3968"/>
                      <a:pt x="2225" y="4375"/>
                      <a:pt x="3120" y="4619"/>
                    </a:cubicBezTo>
                    <a:cubicBezTo>
                      <a:pt x="4313" y="4917"/>
                      <a:pt x="5534" y="5134"/>
                      <a:pt x="6727" y="5324"/>
                    </a:cubicBezTo>
                    <a:cubicBezTo>
                      <a:pt x="7783" y="5525"/>
                      <a:pt x="8862" y="5680"/>
                      <a:pt x="9964" y="5680"/>
                    </a:cubicBezTo>
                    <a:cubicBezTo>
                      <a:pt x="10051" y="5680"/>
                      <a:pt x="10139" y="5679"/>
                      <a:pt x="10226" y="5677"/>
                    </a:cubicBezTo>
                    <a:cubicBezTo>
                      <a:pt x="10905" y="5677"/>
                      <a:pt x="11528" y="5541"/>
                      <a:pt x="12152" y="5270"/>
                    </a:cubicBezTo>
                    <a:cubicBezTo>
                      <a:pt x="12478" y="5080"/>
                      <a:pt x="12722" y="4890"/>
                      <a:pt x="12857" y="4538"/>
                    </a:cubicBezTo>
                    <a:cubicBezTo>
                      <a:pt x="12966" y="4239"/>
                      <a:pt x="13102" y="3914"/>
                      <a:pt x="13074" y="3561"/>
                    </a:cubicBezTo>
                    <a:cubicBezTo>
                      <a:pt x="13020" y="2720"/>
                      <a:pt x="12803" y="1961"/>
                      <a:pt x="11989" y="1554"/>
                    </a:cubicBezTo>
                    <a:cubicBezTo>
                      <a:pt x="11528" y="1337"/>
                      <a:pt x="11067" y="1120"/>
                      <a:pt x="10579" y="984"/>
                    </a:cubicBezTo>
                    <a:cubicBezTo>
                      <a:pt x="9874" y="740"/>
                      <a:pt x="9169" y="605"/>
                      <a:pt x="8409" y="469"/>
                    </a:cubicBezTo>
                    <a:cubicBezTo>
                      <a:pt x="7053" y="198"/>
                      <a:pt x="5697" y="62"/>
                      <a:pt x="4313" y="8"/>
                    </a:cubicBezTo>
                    <a:cubicBezTo>
                      <a:pt x="4220" y="3"/>
                      <a:pt x="4127" y="1"/>
                      <a:pt x="4034" y="1"/>
                    </a:cubicBezTo>
                    <a:close/>
                  </a:path>
                </a:pathLst>
              </a:custGeom>
              <a:solidFill>
                <a:srgbClr val="9ADBE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36" name="Google Shape;136;p5"/>
              <p:cNvSpPr/>
              <p:nvPr/>
            </p:nvSpPr>
            <p:spPr>
              <a:xfrm>
                <a:off x="1598375" y="717275"/>
                <a:ext cx="327550" cy="141975"/>
              </a:xfrm>
              <a:custGeom>
                <a:avLst/>
                <a:gdLst/>
                <a:ahLst/>
                <a:cxnLst/>
                <a:rect l="l" t="t" r="r" b="b"/>
                <a:pathLst>
                  <a:path w="13102" h="5679" extrusionOk="0">
                    <a:moveTo>
                      <a:pt x="4094" y="1"/>
                    </a:moveTo>
                    <a:cubicBezTo>
                      <a:pt x="3619" y="1"/>
                      <a:pt x="3128" y="71"/>
                      <a:pt x="2659" y="142"/>
                    </a:cubicBezTo>
                    <a:cubicBezTo>
                      <a:pt x="1981" y="223"/>
                      <a:pt x="1357" y="467"/>
                      <a:pt x="814" y="901"/>
                    </a:cubicBezTo>
                    <a:cubicBezTo>
                      <a:pt x="55" y="1498"/>
                      <a:pt x="0" y="2637"/>
                      <a:pt x="733" y="3315"/>
                    </a:cubicBezTo>
                    <a:cubicBezTo>
                      <a:pt x="1411" y="3994"/>
                      <a:pt x="2225" y="4400"/>
                      <a:pt x="3120" y="4617"/>
                    </a:cubicBezTo>
                    <a:cubicBezTo>
                      <a:pt x="4313" y="4943"/>
                      <a:pt x="5534" y="5133"/>
                      <a:pt x="6727" y="5350"/>
                    </a:cubicBezTo>
                    <a:cubicBezTo>
                      <a:pt x="7782" y="5526"/>
                      <a:pt x="8861" y="5678"/>
                      <a:pt x="9963" y="5678"/>
                    </a:cubicBezTo>
                    <a:cubicBezTo>
                      <a:pt x="10050" y="5678"/>
                      <a:pt x="10138" y="5677"/>
                      <a:pt x="10226" y="5675"/>
                    </a:cubicBezTo>
                    <a:cubicBezTo>
                      <a:pt x="10904" y="5675"/>
                      <a:pt x="11528" y="5540"/>
                      <a:pt x="12152" y="5268"/>
                    </a:cubicBezTo>
                    <a:cubicBezTo>
                      <a:pt x="12477" y="5106"/>
                      <a:pt x="12722" y="4889"/>
                      <a:pt x="12857" y="4563"/>
                    </a:cubicBezTo>
                    <a:cubicBezTo>
                      <a:pt x="12966" y="4265"/>
                      <a:pt x="13101" y="3912"/>
                      <a:pt x="13047" y="3587"/>
                    </a:cubicBezTo>
                    <a:cubicBezTo>
                      <a:pt x="13020" y="2719"/>
                      <a:pt x="12803" y="1986"/>
                      <a:pt x="11989" y="1579"/>
                    </a:cubicBezTo>
                    <a:cubicBezTo>
                      <a:pt x="11528" y="1335"/>
                      <a:pt x="11067" y="1146"/>
                      <a:pt x="10579" y="1010"/>
                    </a:cubicBezTo>
                    <a:cubicBezTo>
                      <a:pt x="9874" y="766"/>
                      <a:pt x="9168" y="630"/>
                      <a:pt x="8409" y="495"/>
                    </a:cubicBezTo>
                    <a:cubicBezTo>
                      <a:pt x="7053" y="223"/>
                      <a:pt x="5697" y="88"/>
                      <a:pt x="4313" y="6"/>
                    </a:cubicBezTo>
                    <a:cubicBezTo>
                      <a:pt x="4241" y="3"/>
                      <a:pt x="4167" y="1"/>
                      <a:pt x="4094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37" name="Google Shape;137;p5"/>
              <p:cNvSpPr/>
              <p:nvPr/>
            </p:nvSpPr>
            <p:spPr>
              <a:xfrm>
                <a:off x="1663475" y="1440900"/>
                <a:ext cx="320750" cy="243200"/>
              </a:xfrm>
              <a:custGeom>
                <a:avLst/>
                <a:gdLst/>
                <a:ahLst/>
                <a:cxnLst/>
                <a:rect l="l" t="t" r="r" b="b"/>
                <a:pathLst>
                  <a:path w="12830" h="9728" extrusionOk="0">
                    <a:moveTo>
                      <a:pt x="10217" y="0"/>
                    </a:moveTo>
                    <a:cubicBezTo>
                      <a:pt x="9927" y="0"/>
                      <a:pt x="9629" y="60"/>
                      <a:pt x="9331" y="165"/>
                    </a:cubicBezTo>
                    <a:cubicBezTo>
                      <a:pt x="8951" y="328"/>
                      <a:pt x="8599" y="491"/>
                      <a:pt x="8219" y="708"/>
                    </a:cubicBezTo>
                    <a:cubicBezTo>
                      <a:pt x="6022" y="1955"/>
                      <a:pt x="3933" y="3366"/>
                      <a:pt x="1980" y="4966"/>
                    </a:cubicBezTo>
                    <a:cubicBezTo>
                      <a:pt x="1411" y="5481"/>
                      <a:pt x="814" y="5997"/>
                      <a:pt x="380" y="6675"/>
                    </a:cubicBezTo>
                    <a:cubicBezTo>
                      <a:pt x="0" y="7272"/>
                      <a:pt x="0" y="7895"/>
                      <a:pt x="407" y="8465"/>
                    </a:cubicBezTo>
                    <a:cubicBezTo>
                      <a:pt x="678" y="8845"/>
                      <a:pt x="1004" y="9170"/>
                      <a:pt x="1411" y="9441"/>
                    </a:cubicBezTo>
                    <a:cubicBezTo>
                      <a:pt x="1711" y="9621"/>
                      <a:pt x="1981" y="9728"/>
                      <a:pt x="2298" y="9728"/>
                    </a:cubicBezTo>
                    <a:cubicBezTo>
                      <a:pt x="2411" y="9728"/>
                      <a:pt x="2530" y="9714"/>
                      <a:pt x="2659" y="9686"/>
                    </a:cubicBezTo>
                    <a:cubicBezTo>
                      <a:pt x="3065" y="9577"/>
                      <a:pt x="3445" y="9469"/>
                      <a:pt x="3798" y="9306"/>
                    </a:cubicBezTo>
                    <a:cubicBezTo>
                      <a:pt x="5073" y="8736"/>
                      <a:pt x="6212" y="8058"/>
                      <a:pt x="7324" y="7272"/>
                    </a:cubicBezTo>
                    <a:cubicBezTo>
                      <a:pt x="8382" y="6539"/>
                      <a:pt x="9467" y="5834"/>
                      <a:pt x="10497" y="5047"/>
                    </a:cubicBezTo>
                    <a:cubicBezTo>
                      <a:pt x="11230" y="4505"/>
                      <a:pt x="11908" y="3908"/>
                      <a:pt x="12450" y="3176"/>
                    </a:cubicBezTo>
                    <a:cubicBezTo>
                      <a:pt x="12803" y="2661"/>
                      <a:pt x="12830" y="2118"/>
                      <a:pt x="12559" y="1603"/>
                    </a:cubicBezTo>
                    <a:cubicBezTo>
                      <a:pt x="12152" y="843"/>
                      <a:pt x="11582" y="247"/>
                      <a:pt x="10687" y="57"/>
                    </a:cubicBezTo>
                    <a:cubicBezTo>
                      <a:pt x="10533" y="18"/>
                      <a:pt x="10376" y="0"/>
                      <a:pt x="10217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38" name="Google Shape;138;p5"/>
              <p:cNvSpPr/>
              <p:nvPr/>
            </p:nvSpPr>
            <p:spPr>
              <a:xfrm>
                <a:off x="1563800" y="878725"/>
                <a:ext cx="132925" cy="306675"/>
              </a:xfrm>
              <a:custGeom>
                <a:avLst/>
                <a:gdLst/>
                <a:ahLst/>
                <a:cxnLst/>
                <a:rect l="l" t="t" r="r" b="b"/>
                <a:pathLst>
                  <a:path w="5317" h="12267" extrusionOk="0">
                    <a:moveTo>
                      <a:pt x="3087" y="0"/>
                    </a:moveTo>
                    <a:cubicBezTo>
                      <a:pt x="2688" y="0"/>
                      <a:pt x="2257" y="94"/>
                      <a:pt x="1817" y="275"/>
                    </a:cubicBezTo>
                    <a:cubicBezTo>
                      <a:pt x="1112" y="546"/>
                      <a:pt x="705" y="1143"/>
                      <a:pt x="570" y="1902"/>
                    </a:cubicBezTo>
                    <a:cubicBezTo>
                      <a:pt x="407" y="2770"/>
                      <a:pt x="353" y="3665"/>
                      <a:pt x="244" y="4533"/>
                    </a:cubicBezTo>
                    <a:cubicBezTo>
                      <a:pt x="82" y="6269"/>
                      <a:pt x="0" y="8005"/>
                      <a:pt x="163" y="9714"/>
                    </a:cubicBezTo>
                    <a:cubicBezTo>
                      <a:pt x="244" y="10311"/>
                      <a:pt x="299" y="10880"/>
                      <a:pt x="543" y="11423"/>
                    </a:cubicBezTo>
                    <a:cubicBezTo>
                      <a:pt x="760" y="11857"/>
                      <a:pt x="1085" y="12101"/>
                      <a:pt x="1519" y="12209"/>
                    </a:cubicBezTo>
                    <a:cubicBezTo>
                      <a:pt x="1845" y="12264"/>
                      <a:pt x="2116" y="12264"/>
                      <a:pt x="2414" y="12264"/>
                    </a:cubicBezTo>
                    <a:cubicBezTo>
                      <a:pt x="2451" y="12266"/>
                      <a:pt x="2489" y="12267"/>
                      <a:pt x="2526" y="12267"/>
                    </a:cubicBezTo>
                    <a:cubicBezTo>
                      <a:pt x="3507" y="12267"/>
                      <a:pt x="4646" y="11587"/>
                      <a:pt x="4855" y="10202"/>
                    </a:cubicBezTo>
                    <a:cubicBezTo>
                      <a:pt x="5127" y="8195"/>
                      <a:pt x="5316" y="6215"/>
                      <a:pt x="5316" y="4127"/>
                    </a:cubicBezTo>
                    <a:cubicBezTo>
                      <a:pt x="5316" y="3394"/>
                      <a:pt x="5289" y="2581"/>
                      <a:pt x="5154" y="1821"/>
                    </a:cubicBezTo>
                    <a:cubicBezTo>
                      <a:pt x="4865" y="568"/>
                      <a:pt x="4069" y="0"/>
                      <a:pt x="3087" y="0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39" name="Google Shape;139;p5"/>
              <p:cNvSpPr/>
              <p:nvPr/>
            </p:nvSpPr>
            <p:spPr>
              <a:xfrm>
                <a:off x="1532600" y="868550"/>
                <a:ext cx="133600" cy="306675"/>
              </a:xfrm>
              <a:custGeom>
                <a:avLst/>
                <a:gdLst/>
                <a:ahLst/>
                <a:cxnLst/>
                <a:rect l="l" t="t" r="r" b="b"/>
                <a:pathLst>
                  <a:path w="5344" h="12267" extrusionOk="0">
                    <a:moveTo>
                      <a:pt x="3076" y="0"/>
                    </a:moveTo>
                    <a:cubicBezTo>
                      <a:pt x="2677" y="0"/>
                      <a:pt x="2250" y="95"/>
                      <a:pt x="1818" y="275"/>
                    </a:cubicBezTo>
                    <a:cubicBezTo>
                      <a:pt x="1113" y="546"/>
                      <a:pt x="706" y="1143"/>
                      <a:pt x="570" y="1903"/>
                    </a:cubicBezTo>
                    <a:cubicBezTo>
                      <a:pt x="407" y="2771"/>
                      <a:pt x="326" y="3666"/>
                      <a:pt x="245" y="4534"/>
                    </a:cubicBezTo>
                    <a:cubicBezTo>
                      <a:pt x="55" y="6270"/>
                      <a:pt x="0" y="8005"/>
                      <a:pt x="163" y="9741"/>
                    </a:cubicBezTo>
                    <a:cubicBezTo>
                      <a:pt x="245" y="10311"/>
                      <a:pt x="299" y="10881"/>
                      <a:pt x="543" y="11423"/>
                    </a:cubicBezTo>
                    <a:cubicBezTo>
                      <a:pt x="733" y="11857"/>
                      <a:pt x="1085" y="12101"/>
                      <a:pt x="1519" y="12210"/>
                    </a:cubicBezTo>
                    <a:cubicBezTo>
                      <a:pt x="1818" y="12264"/>
                      <a:pt x="2089" y="12264"/>
                      <a:pt x="2414" y="12264"/>
                    </a:cubicBezTo>
                    <a:cubicBezTo>
                      <a:pt x="2452" y="12266"/>
                      <a:pt x="2489" y="12267"/>
                      <a:pt x="2527" y="12267"/>
                    </a:cubicBezTo>
                    <a:cubicBezTo>
                      <a:pt x="3507" y="12267"/>
                      <a:pt x="4647" y="11587"/>
                      <a:pt x="4856" y="10202"/>
                    </a:cubicBezTo>
                    <a:cubicBezTo>
                      <a:pt x="5127" y="8195"/>
                      <a:pt x="5317" y="6188"/>
                      <a:pt x="5317" y="4127"/>
                    </a:cubicBezTo>
                    <a:cubicBezTo>
                      <a:pt x="5344" y="3367"/>
                      <a:pt x="5290" y="2581"/>
                      <a:pt x="5154" y="1821"/>
                    </a:cubicBezTo>
                    <a:cubicBezTo>
                      <a:pt x="4865" y="568"/>
                      <a:pt x="4055" y="0"/>
                      <a:pt x="3076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0" name="Google Shape;140;p5"/>
              <p:cNvSpPr/>
              <p:nvPr/>
            </p:nvSpPr>
            <p:spPr>
              <a:xfrm>
                <a:off x="238125" y="1205650"/>
                <a:ext cx="213625" cy="141075"/>
              </a:xfrm>
              <a:custGeom>
                <a:avLst/>
                <a:gdLst/>
                <a:ahLst/>
                <a:cxnLst/>
                <a:rect l="l" t="t" r="r" b="b"/>
                <a:pathLst>
                  <a:path w="8545" h="5643" extrusionOk="0">
                    <a:moveTo>
                      <a:pt x="0" y="0"/>
                    </a:moveTo>
                    <a:lnTo>
                      <a:pt x="0" y="4937"/>
                    </a:lnTo>
                    <a:cubicBezTo>
                      <a:pt x="705" y="5073"/>
                      <a:pt x="1410" y="5208"/>
                      <a:pt x="2170" y="5290"/>
                    </a:cubicBezTo>
                    <a:cubicBezTo>
                      <a:pt x="3309" y="5507"/>
                      <a:pt x="4475" y="5642"/>
                      <a:pt x="5669" y="5642"/>
                    </a:cubicBezTo>
                    <a:cubicBezTo>
                      <a:pt x="6347" y="5642"/>
                      <a:pt x="6971" y="5507"/>
                      <a:pt x="7595" y="5235"/>
                    </a:cubicBezTo>
                    <a:cubicBezTo>
                      <a:pt x="7920" y="5100"/>
                      <a:pt x="8164" y="4856"/>
                      <a:pt x="8300" y="4530"/>
                    </a:cubicBezTo>
                    <a:cubicBezTo>
                      <a:pt x="8436" y="4205"/>
                      <a:pt x="8544" y="3879"/>
                      <a:pt x="8517" y="3527"/>
                    </a:cubicBezTo>
                    <a:cubicBezTo>
                      <a:pt x="8490" y="2686"/>
                      <a:pt x="8246" y="1980"/>
                      <a:pt x="7432" y="1546"/>
                    </a:cubicBezTo>
                    <a:cubicBezTo>
                      <a:pt x="6998" y="1302"/>
                      <a:pt x="6510" y="1085"/>
                      <a:pt x="6022" y="950"/>
                    </a:cubicBezTo>
                    <a:cubicBezTo>
                      <a:pt x="5316" y="760"/>
                      <a:pt x="4584" y="624"/>
                      <a:pt x="3852" y="462"/>
                    </a:cubicBezTo>
                    <a:cubicBezTo>
                      <a:pt x="2577" y="217"/>
                      <a:pt x="1275" y="82"/>
                      <a:pt x="0" y="0"/>
                    </a:cubicBez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1" name="Google Shape;141;p5"/>
              <p:cNvSpPr/>
              <p:nvPr/>
            </p:nvSpPr>
            <p:spPr>
              <a:xfrm>
                <a:off x="238800" y="1241600"/>
                <a:ext cx="206150" cy="140375"/>
              </a:xfrm>
              <a:custGeom>
                <a:avLst/>
                <a:gdLst/>
                <a:ahLst/>
                <a:cxnLst/>
                <a:rect l="l" t="t" r="r" b="b"/>
                <a:pathLst>
                  <a:path w="8246" h="5615" extrusionOk="0">
                    <a:moveTo>
                      <a:pt x="0" y="0"/>
                    </a:moveTo>
                    <a:lnTo>
                      <a:pt x="0" y="4937"/>
                    </a:lnTo>
                    <a:cubicBezTo>
                      <a:pt x="624" y="5072"/>
                      <a:pt x="1275" y="5181"/>
                      <a:pt x="1872" y="5289"/>
                    </a:cubicBezTo>
                    <a:cubicBezTo>
                      <a:pt x="3038" y="5479"/>
                      <a:pt x="4177" y="5615"/>
                      <a:pt x="5371" y="5615"/>
                    </a:cubicBezTo>
                    <a:cubicBezTo>
                      <a:pt x="6049" y="5615"/>
                      <a:pt x="6700" y="5479"/>
                      <a:pt x="7296" y="5208"/>
                    </a:cubicBezTo>
                    <a:cubicBezTo>
                      <a:pt x="7649" y="5072"/>
                      <a:pt x="7866" y="4855"/>
                      <a:pt x="8002" y="4503"/>
                    </a:cubicBezTo>
                    <a:cubicBezTo>
                      <a:pt x="8137" y="4204"/>
                      <a:pt x="8246" y="3852"/>
                      <a:pt x="8219" y="3526"/>
                    </a:cubicBezTo>
                    <a:cubicBezTo>
                      <a:pt x="8192" y="2685"/>
                      <a:pt x="7947" y="1926"/>
                      <a:pt x="7134" y="1519"/>
                    </a:cubicBezTo>
                    <a:cubicBezTo>
                      <a:pt x="6700" y="1275"/>
                      <a:pt x="6211" y="1085"/>
                      <a:pt x="5750" y="949"/>
                    </a:cubicBezTo>
                    <a:cubicBezTo>
                      <a:pt x="5018" y="732"/>
                      <a:pt x="4286" y="597"/>
                      <a:pt x="3580" y="434"/>
                    </a:cubicBezTo>
                    <a:cubicBezTo>
                      <a:pt x="2387" y="190"/>
                      <a:pt x="1194" y="54"/>
                      <a:pt x="0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2" name="Google Shape;142;p5"/>
              <p:cNvSpPr/>
              <p:nvPr/>
            </p:nvSpPr>
            <p:spPr>
              <a:xfrm>
                <a:off x="238125" y="690300"/>
                <a:ext cx="138350" cy="133600"/>
              </a:xfrm>
              <a:custGeom>
                <a:avLst/>
                <a:gdLst/>
                <a:ahLst/>
                <a:cxnLst/>
                <a:rect l="l" t="t" r="r" b="b"/>
                <a:pathLst>
                  <a:path w="5534" h="5344" extrusionOk="0">
                    <a:moveTo>
                      <a:pt x="0" y="0"/>
                    </a:moveTo>
                    <a:lnTo>
                      <a:pt x="0" y="5127"/>
                    </a:lnTo>
                    <a:cubicBezTo>
                      <a:pt x="895" y="5262"/>
                      <a:pt x="1763" y="5344"/>
                      <a:pt x="2658" y="5344"/>
                    </a:cubicBezTo>
                    <a:cubicBezTo>
                      <a:pt x="3336" y="5344"/>
                      <a:pt x="3960" y="5208"/>
                      <a:pt x="4584" y="4937"/>
                    </a:cubicBezTo>
                    <a:cubicBezTo>
                      <a:pt x="4909" y="4801"/>
                      <a:pt x="5154" y="4557"/>
                      <a:pt x="5289" y="4205"/>
                    </a:cubicBezTo>
                    <a:cubicBezTo>
                      <a:pt x="5425" y="3906"/>
                      <a:pt x="5533" y="3581"/>
                      <a:pt x="5506" y="3228"/>
                    </a:cubicBezTo>
                    <a:cubicBezTo>
                      <a:pt x="5452" y="2387"/>
                      <a:pt x="5262" y="1628"/>
                      <a:pt x="4448" y="1194"/>
                    </a:cubicBezTo>
                    <a:cubicBezTo>
                      <a:pt x="4014" y="950"/>
                      <a:pt x="3526" y="760"/>
                      <a:pt x="3065" y="624"/>
                    </a:cubicBezTo>
                    <a:cubicBezTo>
                      <a:pt x="2333" y="407"/>
                      <a:pt x="1600" y="272"/>
                      <a:pt x="868" y="109"/>
                    </a:cubicBezTo>
                    <a:cubicBezTo>
                      <a:pt x="570" y="82"/>
                      <a:pt x="271" y="55"/>
                      <a:pt x="0" y="0"/>
                    </a:cubicBezTo>
                    <a:close/>
                  </a:path>
                </a:pathLst>
              </a:custGeom>
              <a:solidFill>
                <a:srgbClr val="9ADBE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3" name="Google Shape;143;p5"/>
              <p:cNvSpPr/>
              <p:nvPr/>
            </p:nvSpPr>
            <p:spPr>
              <a:xfrm>
                <a:off x="952825" y="326850"/>
                <a:ext cx="275325" cy="37300"/>
              </a:xfrm>
              <a:custGeom>
                <a:avLst/>
                <a:gdLst/>
                <a:ahLst/>
                <a:cxnLst/>
                <a:rect l="l" t="t" r="r" b="b"/>
                <a:pathLst>
                  <a:path w="11013" h="1492" extrusionOk="0">
                    <a:moveTo>
                      <a:pt x="1" y="0"/>
                    </a:moveTo>
                    <a:cubicBezTo>
                      <a:pt x="380" y="163"/>
                      <a:pt x="733" y="353"/>
                      <a:pt x="1140" y="434"/>
                    </a:cubicBezTo>
                    <a:cubicBezTo>
                      <a:pt x="2333" y="787"/>
                      <a:pt x="3527" y="949"/>
                      <a:pt x="4747" y="1166"/>
                    </a:cubicBezTo>
                    <a:cubicBezTo>
                      <a:pt x="5886" y="1356"/>
                      <a:pt x="7053" y="1492"/>
                      <a:pt x="8246" y="1492"/>
                    </a:cubicBezTo>
                    <a:cubicBezTo>
                      <a:pt x="8924" y="1492"/>
                      <a:pt x="9548" y="1356"/>
                      <a:pt x="10172" y="1085"/>
                    </a:cubicBezTo>
                    <a:cubicBezTo>
                      <a:pt x="10498" y="949"/>
                      <a:pt x="10742" y="705"/>
                      <a:pt x="10877" y="380"/>
                    </a:cubicBezTo>
                    <a:cubicBezTo>
                      <a:pt x="10904" y="244"/>
                      <a:pt x="10986" y="136"/>
                      <a:pt x="11013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4" name="Google Shape;144;p5"/>
              <p:cNvSpPr/>
              <p:nvPr/>
            </p:nvSpPr>
            <p:spPr>
              <a:xfrm>
                <a:off x="644975" y="808950"/>
                <a:ext cx="250250" cy="307675"/>
              </a:xfrm>
              <a:custGeom>
                <a:avLst/>
                <a:gdLst/>
                <a:ahLst/>
                <a:cxnLst/>
                <a:rect l="l" t="t" r="r" b="b"/>
                <a:pathLst>
                  <a:path w="10010" h="12307" extrusionOk="0">
                    <a:moveTo>
                      <a:pt x="7551" y="1"/>
                    </a:moveTo>
                    <a:cubicBezTo>
                      <a:pt x="7388" y="1"/>
                      <a:pt x="7222" y="18"/>
                      <a:pt x="7053" y="55"/>
                    </a:cubicBezTo>
                    <a:cubicBezTo>
                      <a:pt x="6619" y="110"/>
                      <a:pt x="6212" y="327"/>
                      <a:pt x="5805" y="679"/>
                    </a:cubicBezTo>
                    <a:cubicBezTo>
                      <a:pt x="5479" y="950"/>
                      <a:pt x="5181" y="1249"/>
                      <a:pt x="4937" y="1601"/>
                    </a:cubicBezTo>
                    <a:cubicBezTo>
                      <a:pt x="3418" y="3608"/>
                      <a:pt x="2062" y="5751"/>
                      <a:pt x="923" y="7975"/>
                    </a:cubicBezTo>
                    <a:cubicBezTo>
                      <a:pt x="543" y="8654"/>
                      <a:pt x="244" y="9359"/>
                      <a:pt x="109" y="10145"/>
                    </a:cubicBezTo>
                    <a:cubicBezTo>
                      <a:pt x="0" y="10851"/>
                      <a:pt x="244" y="11393"/>
                      <a:pt x="841" y="11773"/>
                    </a:cubicBezTo>
                    <a:cubicBezTo>
                      <a:pt x="1248" y="12017"/>
                      <a:pt x="1682" y="12180"/>
                      <a:pt x="2170" y="12288"/>
                    </a:cubicBezTo>
                    <a:cubicBezTo>
                      <a:pt x="2280" y="12300"/>
                      <a:pt x="2384" y="12307"/>
                      <a:pt x="2484" y="12307"/>
                    </a:cubicBezTo>
                    <a:cubicBezTo>
                      <a:pt x="2829" y="12307"/>
                      <a:pt x="3124" y="12227"/>
                      <a:pt x="3418" y="12017"/>
                    </a:cubicBezTo>
                    <a:cubicBezTo>
                      <a:pt x="3771" y="11773"/>
                      <a:pt x="4069" y="11529"/>
                      <a:pt x="4340" y="11230"/>
                    </a:cubicBezTo>
                    <a:cubicBezTo>
                      <a:pt x="5262" y="10227"/>
                      <a:pt x="6076" y="9142"/>
                      <a:pt x="6781" y="7975"/>
                    </a:cubicBezTo>
                    <a:cubicBezTo>
                      <a:pt x="7487" y="6890"/>
                      <a:pt x="8165" y="5806"/>
                      <a:pt x="8816" y="4693"/>
                    </a:cubicBezTo>
                    <a:cubicBezTo>
                      <a:pt x="9250" y="3880"/>
                      <a:pt x="9656" y="3093"/>
                      <a:pt x="9873" y="2171"/>
                    </a:cubicBezTo>
                    <a:cubicBezTo>
                      <a:pt x="10009" y="1574"/>
                      <a:pt x="9792" y="1086"/>
                      <a:pt x="9358" y="733"/>
                    </a:cubicBezTo>
                    <a:cubicBezTo>
                      <a:pt x="8834" y="297"/>
                      <a:pt x="8222" y="1"/>
                      <a:pt x="7551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5" name="Google Shape;145;p5"/>
              <p:cNvSpPr/>
              <p:nvPr/>
            </p:nvSpPr>
            <p:spPr>
              <a:xfrm>
                <a:off x="238800" y="1440425"/>
                <a:ext cx="189200" cy="214150"/>
              </a:xfrm>
              <a:custGeom>
                <a:avLst/>
                <a:gdLst/>
                <a:ahLst/>
                <a:cxnLst/>
                <a:rect l="l" t="t" r="r" b="b"/>
                <a:pathLst>
                  <a:path w="7568" h="8566" extrusionOk="0">
                    <a:moveTo>
                      <a:pt x="4810" y="0"/>
                    </a:moveTo>
                    <a:cubicBezTo>
                      <a:pt x="4568" y="0"/>
                      <a:pt x="4323" y="40"/>
                      <a:pt x="4069" y="130"/>
                    </a:cubicBezTo>
                    <a:cubicBezTo>
                      <a:pt x="3662" y="266"/>
                      <a:pt x="3309" y="455"/>
                      <a:pt x="2957" y="672"/>
                    </a:cubicBezTo>
                    <a:cubicBezTo>
                      <a:pt x="1953" y="1269"/>
                      <a:pt x="949" y="1866"/>
                      <a:pt x="0" y="2517"/>
                    </a:cubicBezTo>
                    <a:lnTo>
                      <a:pt x="0" y="8565"/>
                    </a:lnTo>
                    <a:cubicBezTo>
                      <a:pt x="732" y="8159"/>
                      <a:pt x="1411" y="7697"/>
                      <a:pt x="2089" y="7263"/>
                    </a:cubicBezTo>
                    <a:cubicBezTo>
                      <a:pt x="3119" y="6558"/>
                      <a:pt x="4204" y="5799"/>
                      <a:pt x="5235" y="5012"/>
                    </a:cubicBezTo>
                    <a:cubicBezTo>
                      <a:pt x="5940" y="4497"/>
                      <a:pt x="6645" y="3900"/>
                      <a:pt x="7188" y="3168"/>
                    </a:cubicBezTo>
                    <a:cubicBezTo>
                      <a:pt x="7568" y="2652"/>
                      <a:pt x="7568" y="2137"/>
                      <a:pt x="7296" y="1595"/>
                    </a:cubicBezTo>
                    <a:cubicBezTo>
                      <a:pt x="6890" y="862"/>
                      <a:pt x="6320" y="266"/>
                      <a:pt x="5398" y="76"/>
                    </a:cubicBezTo>
                    <a:cubicBezTo>
                      <a:pt x="5203" y="27"/>
                      <a:pt x="5008" y="0"/>
                      <a:pt x="4810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6" name="Google Shape;146;p5"/>
              <p:cNvSpPr/>
              <p:nvPr/>
            </p:nvSpPr>
            <p:spPr>
              <a:xfrm>
                <a:off x="1201000" y="590550"/>
                <a:ext cx="263825" cy="199175"/>
              </a:xfrm>
              <a:custGeom>
                <a:avLst/>
                <a:gdLst/>
                <a:ahLst/>
                <a:cxnLst/>
                <a:rect l="l" t="t" r="r" b="b"/>
                <a:pathLst>
                  <a:path w="10553" h="7967" extrusionOk="0">
                    <a:moveTo>
                      <a:pt x="2086" y="1"/>
                    </a:moveTo>
                    <a:cubicBezTo>
                      <a:pt x="1619" y="1"/>
                      <a:pt x="1315" y="213"/>
                      <a:pt x="1059" y="546"/>
                    </a:cubicBezTo>
                    <a:cubicBezTo>
                      <a:pt x="679" y="980"/>
                      <a:pt x="435" y="1441"/>
                      <a:pt x="272" y="1983"/>
                    </a:cubicBezTo>
                    <a:cubicBezTo>
                      <a:pt x="1" y="2797"/>
                      <a:pt x="245" y="3475"/>
                      <a:pt x="842" y="4072"/>
                    </a:cubicBezTo>
                    <a:cubicBezTo>
                      <a:pt x="1221" y="4397"/>
                      <a:pt x="1601" y="4696"/>
                      <a:pt x="2035" y="4967"/>
                    </a:cubicBezTo>
                    <a:cubicBezTo>
                      <a:pt x="3419" y="5889"/>
                      <a:pt x="4883" y="6648"/>
                      <a:pt x="6456" y="7245"/>
                    </a:cubicBezTo>
                    <a:cubicBezTo>
                      <a:pt x="7216" y="7544"/>
                      <a:pt x="7975" y="7869"/>
                      <a:pt x="8789" y="7950"/>
                    </a:cubicBezTo>
                    <a:cubicBezTo>
                      <a:pt x="8860" y="7961"/>
                      <a:pt x="8931" y="7966"/>
                      <a:pt x="9001" y="7966"/>
                    </a:cubicBezTo>
                    <a:cubicBezTo>
                      <a:pt x="9644" y="7966"/>
                      <a:pt x="10194" y="7524"/>
                      <a:pt x="10389" y="6838"/>
                    </a:cubicBezTo>
                    <a:cubicBezTo>
                      <a:pt x="10552" y="6160"/>
                      <a:pt x="10335" y="5591"/>
                      <a:pt x="9928" y="5048"/>
                    </a:cubicBezTo>
                    <a:cubicBezTo>
                      <a:pt x="9521" y="4506"/>
                      <a:pt x="9006" y="4045"/>
                      <a:pt x="8491" y="3556"/>
                    </a:cubicBezTo>
                    <a:cubicBezTo>
                      <a:pt x="6809" y="2146"/>
                      <a:pt x="4992" y="980"/>
                      <a:pt x="2957" y="166"/>
                    </a:cubicBezTo>
                    <a:cubicBezTo>
                      <a:pt x="2686" y="57"/>
                      <a:pt x="2415" y="3"/>
                      <a:pt x="2171" y="3"/>
                    </a:cubicBezTo>
                    <a:cubicBezTo>
                      <a:pt x="2142" y="2"/>
                      <a:pt x="2113" y="1"/>
                      <a:pt x="2086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7" name="Google Shape;147;p5"/>
              <p:cNvSpPr/>
              <p:nvPr/>
            </p:nvSpPr>
            <p:spPr>
              <a:xfrm>
                <a:off x="486975" y="521950"/>
                <a:ext cx="175650" cy="342000"/>
              </a:xfrm>
              <a:custGeom>
                <a:avLst/>
                <a:gdLst/>
                <a:ahLst/>
                <a:cxnLst/>
                <a:rect l="l" t="t" r="r" b="b"/>
                <a:pathLst>
                  <a:path w="7026" h="13680" extrusionOk="0">
                    <a:moveTo>
                      <a:pt x="1683" y="1"/>
                    </a:moveTo>
                    <a:cubicBezTo>
                      <a:pt x="970" y="1"/>
                      <a:pt x="326" y="490"/>
                      <a:pt x="190" y="1282"/>
                    </a:cubicBezTo>
                    <a:cubicBezTo>
                      <a:pt x="136" y="1445"/>
                      <a:pt x="109" y="1662"/>
                      <a:pt x="109" y="1825"/>
                    </a:cubicBezTo>
                    <a:cubicBezTo>
                      <a:pt x="0" y="2801"/>
                      <a:pt x="217" y="3751"/>
                      <a:pt x="489" y="4673"/>
                    </a:cubicBezTo>
                    <a:cubicBezTo>
                      <a:pt x="787" y="5677"/>
                      <a:pt x="1167" y="6707"/>
                      <a:pt x="1547" y="7684"/>
                    </a:cubicBezTo>
                    <a:cubicBezTo>
                      <a:pt x="2143" y="9284"/>
                      <a:pt x="2631" y="10911"/>
                      <a:pt x="3527" y="12322"/>
                    </a:cubicBezTo>
                    <a:cubicBezTo>
                      <a:pt x="3771" y="12729"/>
                      <a:pt x="4042" y="13136"/>
                      <a:pt x="4449" y="13380"/>
                    </a:cubicBezTo>
                    <a:cubicBezTo>
                      <a:pt x="4760" y="13570"/>
                      <a:pt x="5100" y="13679"/>
                      <a:pt x="5424" y="13679"/>
                    </a:cubicBezTo>
                    <a:cubicBezTo>
                      <a:pt x="5975" y="13679"/>
                      <a:pt x="6478" y="13362"/>
                      <a:pt x="6700" y="12593"/>
                    </a:cubicBezTo>
                    <a:cubicBezTo>
                      <a:pt x="6754" y="12295"/>
                      <a:pt x="6863" y="11996"/>
                      <a:pt x="6890" y="11644"/>
                    </a:cubicBezTo>
                    <a:cubicBezTo>
                      <a:pt x="7026" y="10694"/>
                      <a:pt x="6836" y="9799"/>
                      <a:pt x="6619" y="8877"/>
                    </a:cubicBezTo>
                    <a:cubicBezTo>
                      <a:pt x="6266" y="7304"/>
                      <a:pt x="5642" y="5812"/>
                      <a:pt x="5127" y="4320"/>
                    </a:cubicBezTo>
                    <a:cubicBezTo>
                      <a:pt x="4829" y="3398"/>
                      <a:pt x="4449" y="2476"/>
                      <a:pt x="3825" y="1499"/>
                    </a:cubicBezTo>
                    <a:cubicBezTo>
                      <a:pt x="3581" y="1038"/>
                      <a:pt x="3065" y="632"/>
                      <a:pt x="2550" y="252"/>
                    </a:cubicBezTo>
                    <a:cubicBezTo>
                      <a:pt x="2269" y="80"/>
                      <a:pt x="1971" y="1"/>
                      <a:pt x="1683" y="1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8" name="Google Shape;148;p5"/>
              <p:cNvSpPr/>
              <p:nvPr/>
            </p:nvSpPr>
            <p:spPr>
              <a:xfrm>
                <a:off x="455100" y="527925"/>
                <a:ext cx="175650" cy="342125"/>
              </a:xfrm>
              <a:custGeom>
                <a:avLst/>
                <a:gdLst/>
                <a:ahLst/>
                <a:cxnLst/>
                <a:rect l="l" t="t" r="r" b="b"/>
                <a:pathLst>
                  <a:path w="7026" h="13685" extrusionOk="0">
                    <a:moveTo>
                      <a:pt x="1657" y="1"/>
                    </a:moveTo>
                    <a:cubicBezTo>
                      <a:pt x="946" y="1"/>
                      <a:pt x="317" y="481"/>
                      <a:pt x="163" y="1288"/>
                    </a:cubicBezTo>
                    <a:cubicBezTo>
                      <a:pt x="136" y="1450"/>
                      <a:pt x="109" y="1640"/>
                      <a:pt x="109" y="1830"/>
                    </a:cubicBezTo>
                    <a:cubicBezTo>
                      <a:pt x="1" y="2807"/>
                      <a:pt x="191" y="3756"/>
                      <a:pt x="462" y="4678"/>
                    </a:cubicBezTo>
                    <a:cubicBezTo>
                      <a:pt x="787" y="5682"/>
                      <a:pt x="1140" y="6712"/>
                      <a:pt x="1520" y="7689"/>
                    </a:cubicBezTo>
                    <a:cubicBezTo>
                      <a:pt x="2143" y="9289"/>
                      <a:pt x="2605" y="10917"/>
                      <a:pt x="3527" y="12327"/>
                    </a:cubicBezTo>
                    <a:cubicBezTo>
                      <a:pt x="3771" y="12734"/>
                      <a:pt x="4042" y="13141"/>
                      <a:pt x="4449" y="13385"/>
                    </a:cubicBezTo>
                    <a:cubicBezTo>
                      <a:pt x="4760" y="13575"/>
                      <a:pt x="5100" y="13684"/>
                      <a:pt x="5423" y="13684"/>
                    </a:cubicBezTo>
                    <a:cubicBezTo>
                      <a:pt x="5972" y="13684"/>
                      <a:pt x="6468" y="13368"/>
                      <a:pt x="6673" y="12598"/>
                    </a:cubicBezTo>
                    <a:cubicBezTo>
                      <a:pt x="6754" y="12300"/>
                      <a:pt x="6836" y="12001"/>
                      <a:pt x="6890" y="11649"/>
                    </a:cubicBezTo>
                    <a:cubicBezTo>
                      <a:pt x="7026" y="10700"/>
                      <a:pt x="6809" y="9804"/>
                      <a:pt x="6619" y="8882"/>
                    </a:cubicBezTo>
                    <a:cubicBezTo>
                      <a:pt x="6239" y="7309"/>
                      <a:pt x="5642" y="5817"/>
                      <a:pt x="5127" y="4325"/>
                    </a:cubicBezTo>
                    <a:cubicBezTo>
                      <a:pt x="4802" y="3376"/>
                      <a:pt x="4449" y="2481"/>
                      <a:pt x="3798" y="1477"/>
                    </a:cubicBezTo>
                    <a:cubicBezTo>
                      <a:pt x="3554" y="1016"/>
                      <a:pt x="3066" y="637"/>
                      <a:pt x="2550" y="257"/>
                    </a:cubicBezTo>
                    <a:cubicBezTo>
                      <a:pt x="2257" y="83"/>
                      <a:pt x="1950" y="1"/>
                      <a:pt x="1657" y="1"/>
                    </a:cubicBez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9" name="Google Shape;149;p5"/>
              <p:cNvSpPr/>
              <p:nvPr/>
            </p:nvSpPr>
            <p:spPr>
              <a:xfrm>
                <a:off x="1319425" y="326850"/>
                <a:ext cx="172525" cy="89425"/>
              </a:xfrm>
              <a:custGeom>
                <a:avLst/>
                <a:gdLst/>
                <a:ahLst/>
                <a:cxnLst/>
                <a:rect l="l" t="t" r="r" b="b"/>
                <a:pathLst>
                  <a:path w="6901" h="3577" extrusionOk="0">
                    <a:moveTo>
                      <a:pt x="770" y="0"/>
                    </a:moveTo>
                    <a:cubicBezTo>
                      <a:pt x="716" y="81"/>
                      <a:pt x="689" y="108"/>
                      <a:pt x="662" y="163"/>
                    </a:cubicBezTo>
                    <a:cubicBezTo>
                      <a:pt x="363" y="570"/>
                      <a:pt x="200" y="1193"/>
                      <a:pt x="119" y="1790"/>
                    </a:cubicBezTo>
                    <a:cubicBezTo>
                      <a:pt x="0" y="2787"/>
                      <a:pt x="712" y="3576"/>
                      <a:pt x="1619" y="3576"/>
                    </a:cubicBezTo>
                    <a:cubicBezTo>
                      <a:pt x="1749" y="3576"/>
                      <a:pt x="1882" y="3560"/>
                      <a:pt x="2018" y="3526"/>
                    </a:cubicBezTo>
                    <a:cubicBezTo>
                      <a:pt x="2180" y="3499"/>
                      <a:pt x="2343" y="3418"/>
                      <a:pt x="2533" y="3363"/>
                    </a:cubicBezTo>
                    <a:cubicBezTo>
                      <a:pt x="3428" y="3011"/>
                      <a:pt x="4215" y="2441"/>
                      <a:pt x="4920" y="1817"/>
                    </a:cubicBezTo>
                    <a:cubicBezTo>
                      <a:pt x="5598" y="1248"/>
                      <a:pt x="6249" y="597"/>
                      <a:pt x="6900" y="0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50" name="Google Shape;150;p5"/>
              <p:cNvSpPr/>
              <p:nvPr/>
            </p:nvSpPr>
            <p:spPr>
              <a:xfrm>
                <a:off x="1337725" y="326850"/>
                <a:ext cx="198975" cy="116550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4662" extrusionOk="0">
                    <a:moveTo>
                      <a:pt x="1584" y="0"/>
                    </a:moveTo>
                    <a:cubicBezTo>
                      <a:pt x="1286" y="380"/>
                      <a:pt x="987" y="787"/>
                      <a:pt x="662" y="1248"/>
                    </a:cubicBezTo>
                    <a:cubicBezTo>
                      <a:pt x="364" y="1655"/>
                      <a:pt x="228" y="2278"/>
                      <a:pt x="119" y="2875"/>
                    </a:cubicBezTo>
                    <a:cubicBezTo>
                      <a:pt x="1" y="3872"/>
                      <a:pt x="713" y="4661"/>
                      <a:pt x="1619" y="4661"/>
                    </a:cubicBezTo>
                    <a:cubicBezTo>
                      <a:pt x="1749" y="4661"/>
                      <a:pt x="1882" y="4645"/>
                      <a:pt x="2018" y="4611"/>
                    </a:cubicBezTo>
                    <a:cubicBezTo>
                      <a:pt x="2208" y="4584"/>
                      <a:pt x="2371" y="4503"/>
                      <a:pt x="2533" y="4448"/>
                    </a:cubicBezTo>
                    <a:cubicBezTo>
                      <a:pt x="3456" y="4096"/>
                      <a:pt x="4242" y="3526"/>
                      <a:pt x="4947" y="2929"/>
                    </a:cubicBezTo>
                    <a:cubicBezTo>
                      <a:pt x="5761" y="2197"/>
                      <a:pt x="6494" y="1465"/>
                      <a:pt x="7253" y="705"/>
                    </a:cubicBezTo>
                    <a:lnTo>
                      <a:pt x="7958" y="0"/>
                    </a:ln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51" name="Google Shape;151;p5"/>
              <p:cNvSpPr/>
              <p:nvPr/>
            </p:nvSpPr>
            <p:spPr>
              <a:xfrm>
                <a:off x="775175" y="507375"/>
                <a:ext cx="302450" cy="141575"/>
              </a:xfrm>
              <a:custGeom>
                <a:avLst/>
                <a:gdLst/>
                <a:ahLst/>
                <a:cxnLst/>
                <a:rect l="l" t="t" r="r" b="b"/>
                <a:pathLst>
                  <a:path w="12098" h="5663" extrusionOk="0">
                    <a:moveTo>
                      <a:pt x="9548" y="1"/>
                    </a:moveTo>
                    <a:cubicBezTo>
                      <a:pt x="9310" y="1"/>
                      <a:pt x="9073" y="21"/>
                      <a:pt x="8842" y="48"/>
                    </a:cubicBezTo>
                    <a:cubicBezTo>
                      <a:pt x="7703" y="102"/>
                      <a:pt x="6673" y="374"/>
                      <a:pt x="5642" y="726"/>
                    </a:cubicBezTo>
                    <a:cubicBezTo>
                      <a:pt x="4421" y="1133"/>
                      <a:pt x="3201" y="1486"/>
                      <a:pt x="2062" y="2110"/>
                    </a:cubicBezTo>
                    <a:cubicBezTo>
                      <a:pt x="1383" y="2462"/>
                      <a:pt x="732" y="2950"/>
                      <a:pt x="380" y="3683"/>
                    </a:cubicBezTo>
                    <a:cubicBezTo>
                      <a:pt x="0" y="4578"/>
                      <a:pt x="488" y="5473"/>
                      <a:pt x="1438" y="5581"/>
                    </a:cubicBezTo>
                    <a:cubicBezTo>
                      <a:pt x="1682" y="5636"/>
                      <a:pt x="1872" y="5663"/>
                      <a:pt x="2089" y="5663"/>
                    </a:cubicBezTo>
                    <a:cubicBezTo>
                      <a:pt x="2333" y="5663"/>
                      <a:pt x="2550" y="5663"/>
                      <a:pt x="2767" y="5609"/>
                    </a:cubicBezTo>
                    <a:cubicBezTo>
                      <a:pt x="4910" y="5419"/>
                      <a:pt x="6971" y="4849"/>
                      <a:pt x="9005" y="4171"/>
                    </a:cubicBezTo>
                    <a:cubicBezTo>
                      <a:pt x="9683" y="3927"/>
                      <a:pt x="10389" y="3656"/>
                      <a:pt x="11040" y="3303"/>
                    </a:cubicBezTo>
                    <a:cubicBezTo>
                      <a:pt x="11853" y="2815"/>
                      <a:pt x="12097" y="2082"/>
                      <a:pt x="11772" y="1269"/>
                    </a:cubicBezTo>
                    <a:cubicBezTo>
                      <a:pt x="11501" y="536"/>
                      <a:pt x="10931" y="211"/>
                      <a:pt x="10253" y="75"/>
                    </a:cubicBezTo>
                    <a:cubicBezTo>
                      <a:pt x="10022" y="21"/>
                      <a:pt x="9785" y="1"/>
                      <a:pt x="9548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52" name="Google Shape;152;p5"/>
              <p:cNvSpPr/>
              <p:nvPr/>
            </p:nvSpPr>
            <p:spPr>
              <a:xfrm>
                <a:off x="1498700" y="1273750"/>
                <a:ext cx="118000" cy="305125"/>
              </a:xfrm>
              <a:custGeom>
                <a:avLst/>
                <a:gdLst/>
                <a:ahLst/>
                <a:cxnLst/>
                <a:rect l="l" t="t" r="r" b="b"/>
                <a:pathLst>
                  <a:path w="4720" h="12205" extrusionOk="0">
                    <a:moveTo>
                      <a:pt x="2626" y="1"/>
                    </a:moveTo>
                    <a:cubicBezTo>
                      <a:pt x="1545" y="1"/>
                      <a:pt x="556" y="974"/>
                      <a:pt x="434" y="1969"/>
                    </a:cubicBezTo>
                    <a:lnTo>
                      <a:pt x="326" y="2674"/>
                    </a:lnTo>
                    <a:cubicBezTo>
                      <a:pt x="82" y="4329"/>
                      <a:pt x="82" y="6010"/>
                      <a:pt x="82" y="7665"/>
                    </a:cubicBezTo>
                    <a:cubicBezTo>
                      <a:pt x="82" y="7909"/>
                      <a:pt x="55" y="8126"/>
                      <a:pt x="55" y="8370"/>
                    </a:cubicBezTo>
                    <a:cubicBezTo>
                      <a:pt x="0" y="9319"/>
                      <a:pt x="0" y="10269"/>
                      <a:pt x="190" y="11191"/>
                    </a:cubicBezTo>
                    <a:cubicBezTo>
                      <a:pt x="299" y="11652"/>
                      <a:pt x="570" y="11923"/>
                      <a:pt x="1004" y="12032"/>
                    </a:cubicBezTo>
                    <a:cubicBezTo>
                      <a:pt x="1275" y="12113"/>
                      <a:pt x="1573" y="12167"/>
                      <a:pt x="1845" y="12195"/>
                    </a:cubicBezTo>
                    <a:cubicBezTo>
                      <a:pt x="1897" y="12201"/>
                      <a:pt x="1953" y="12205"/>
                      <a:pt x="2012" y="12205"/>
                    </a:cubicBezTo>
                    <a:cubicBezTo>
                      <a:pt x="2657" y="12205"/>
                      <a:pt x="3653" y="11799"/>
                      <a:pt x="3852" y="11028"/>
                    </a:cubicBezTo>
                    <a:cubicBezTo>
                      <a:pt x="4042" y="10486"/>
                      <a:pt x="4123" y="9943"/>
                      <a:pt x="4204" y="9401"/>
                    </a:cubicBezTo>
                    <a:cubicBezTo>
                      <a:pt x="4476" y="7502"/>
                      <a:pt x="4666" y="5576"/>
                      <a:pt x="4720" y="3651"/>
                    </a:cubicBezTo>
                    <a:lnTo>
                      <a:pt x="4693" y="2349"/>
                    </a:lnTo>
                    <a:cubicBezTo>
                      <a:pt x="4693" y="2077"/>
                      <a:pt x="4693" y="1806"/>
                      <a:pt x="4638" y="1535"/>
                    </a:cubicBezTo>
                    <a:cubicBezTo>
                      <a:pt x="4367" y="396"/>
                      <a:pt x="4123" y="260"/>
                      <a:pt x="3011" y="43"/>
                    </a:cubicBezTo>
                    <a:cubicBezTo>
                      <a:pt x="2882" y="14"/>
                      <a:pt x="2754" y="1"/>
                      <a:pt x="2626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53" name="Google Shape;153;p5"/>
              <p:cNvSpPr/>
              <p:nvPr/>
            </p:nvSpPr>
            <p:spPr>
              <a:xfrm>
                <a:off x="1424100" y="1349275"/>
                <a:ext cx="147850" cy="313850"/>
              </a:xfrm>
              <a:custGeom>
                <a:avLst/>
                <a:gdLst/>
                <a:ahLst/>
                <a:cxnLst/>
                <a:rect l="l" t="t" r="r" b="b"/>
                <a:pathLst>
                  <a:path w="5914" h="12554" extrusionOk="0">
                    <a:moveTo>
                      <a:pt x="2315" y="1077"/>
                    </a:moveTo>
                    <a:cubicBezTo>
                      <a:pt x="2373" y="1077"/>
                      <a:pt x="2434" y="1082"/>
                      <a:pt x="2496" y="1091"/>
                    </a:cubicBezTo>
                    <a:cubicBezTo>
                      <a:pt x="3011" y="1118"/>
                      <a:pt x="3445" y="1308"/>
                      <a:pt x="3879" y="1552"/>
                    </a:cubicBezTo>
                    <a:cubicBezTo>
                      <a:pt x="4205" y="1714"/>
                      <a:pt x="4368" y="1986"/>
                      <a:pt x="4503" y="2311"/>
                    </a:cubicBezTo>
                    <a:cubicBezTo>
                      <a:pt x="4747" y="2745"/>
                      <a:pt x="4829" y="3233"/>
                      <a:pt x="4883" y="3722"/>
                    </a:cubicBezTo>
                    <a:cubicBezTo>
                      <a:pt x="5019" y="5702"/>
                      <a:pt x="4883" y="7600"/>
                      <a:pt x="4368" y="9499"/>
                    </a:cubicBezTo>
                    <a:cubicBezTo>
                      <a:pt x="4232" y="9987"/>
                      <a:pt x="4069" y="10503"/>
                      <a:pt x="3717" y="10909"/>
                    </a:cubicBezTo>
                    <a:cubicBezTo>
                      <a:pt x="3407" y="11293"/>
                      <a:pt x="3065" y="11484"/>
                      <a:pt x="2739" y="11484"/>
                    </a:cubicBezTo>
                    <a:cubicBezTo>
                      <a:pt x="2351" y="11484"/>
                      <a:pt x="1987" y="11211"/>
                      <a:pt x="1737" y="10665"/>
                    </a:cubicBezTo>
                    <a:cubicBezTo>
                      <a:pt x="1547" y="10340"/>
                      <a:pt x="1438" y="9933"/>
                      <a:pt x="1384" y="9553"/>
                    </a:cubicBezTo>
                    <a:cubicBezTo>
                      <a:pt x="1113" y="8333"/>
                      <a:pt x="1113" y="7085"/>
                      <a:pt x="1086" y="5810"/>
                    </a:cubicBezTo>
                    <a:cubicBezTo>
                      <a:pt x="1086" y="4779"/>
                      <a:pt x="1004" y="3695"/>
                      <a:pt x="1113" y="2637"/>
                    </a:cubicBezTo>
                    <a:cubicBezTo>
                      <a:pt x="1140" y="2203"/>
                      <a:pt x="1303" y="1796"/>
                      <a:pt x="1601" y="1443"/>
                    </a:cubicBezTo>
                    <a:cubicBezTo>
                      <a:pt x="1782" y="1194"/>
                      <a:pt x="2020" y="1077"/>
                      <a:pt x="2315" y="1077"/>
                    </a:cubicBezTo>
                    <a:close/>
                    <a:moveTo>
                      <a:pt x="2310" y="1"/>
                    </a:moveTo>
                    <a:cubicBezTo>
                      <a:pt x="2023" y="1"/>
                      <a:pt x="1751" y="76"/>
                      <a:pt x="1492" y="196"/>
                    </a:cubicBezTo>
                    <a:cubicBezTo>
                      <a:pt x="597" y="630"/>
                      <a:pt x="191" y="1416"/>
                      <a:pt x="55" y="2338"/>
                    </a:cubicBezTo>
                    <a:cubicBezTo>
                      <a:pt x="1" y="2908"/>
                      <a:pt x="28" y="3478"/>
                      <a:pt x="28" y="4074"/>
                    </a:cubicBezTo>
                    <a:cubicBezTo>
                      <a:pt x="28" y="5512"/>
                      <a:pt x="28" y="6976"/>
                      <a:pt x="163" y="8441"/>
                    </a:cubicBezTo>
                    <a:cubicBezTo>
                      <a:pt x="272" y="9336"/>
                      <a:pt x="408" y="10258"/>
                      <a:pt x="760" y="11154"/>
                    </a:cubicBezTo>
                    <a:cubicBezTo>
                      <a:pt x="841" y="11208"/>
                      <a:pt x="923" y="11343"/>
                      <a:pt x="896" y="11479"/>
                    </a:cubicBezTo>
                    <a:cubicBezTo>
                      <a:pt x="1318" y="12183"/>
                      <a:pt x="1993" y="12553"/>
                      <a:pt x="2686" y="12553"/>
                    </a:cubicBezTo>
                    <a:cubicBezTo>
                      <a:pt x="3195" y="12553"/>
                      <a:pt x="3714" y="12354"/>
                      <a:pt x="4151" y="11940"/>
                    </a:cubicBezTo>
                    <a:cubicBezTo>
                      <a:pt x="4666" y="11452"/>
                      <a:pt x="4964" y="10855"/>
                      <a:pt x="5181" y="10204"/>
                    </a:cubicBezTo>
                    <a:cubicBezTo>
                      <a:pt x="5778" y="8306"/>
                      <a:pt x="5914" y="6326"/>
                      <a:pt x="5887" y="4345"/>
                    </a:cubicBezTo>
                    <a:cubicBezTo>
                      <a:pt x="5859" y="3667"/>
                      <a:pt x="5778" y="2989"/>
                      <a:pt x="5588" y="2338"/>
                    </a:cubicBezTo>
                    <a:cubicBezTo>
                      <a:pt x="5371" y="1633"/>
                      <a:pt x="5019" y="982"/>
                      <a:pt x="4340" y="602"/>
                    </a:cubicBezTo>
                    <a:cubicBezTo>
                      <a:pt x="3825" y="331"/>
                      <a:pt x="3256" y="87"/>
                      <a:pt x="2632" y="33"/>
                    </a:cubicBezTo>
                    <a:cubicBezTo>
                      <a:pt x="2523" y="11"/>
                      <a:pt x="2416" y="1"/>
                      <a:pt x="2310" y="1"/>
                    </a:cubicBezTo>
                    <a:close/>
                  </a:path>
                </a:pathLst>
              </a:custGeom>
              <a:solidFill>
                <a:srgbClr val="9ADBE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54" name="Google Shape;154;p5"/>
              <p:cNvSpPr/>
              <p:nvPr/>
            </p:nvSpPr>
            <p:spPr>
              <a:xfrm>
                <a:off x="1533950" y="396000"/>
                <a:ext cx="311950" cy="128225"/>
              </a:xfrm>
              <a:custGeom>
                <a:avLst/>
                <a:gdLst/>
                <a:ahLst/>
                <a:cxnLst/>
                <a:rect l="l" t="t" r="r" b="b"/>
                <a:pathLst>
                  <a:path w="12478" h="5129" extrusionOk="0">
                    <a:moveTo>
                      <a:pt x="2713" y="1"/>
                    </a:moveTo>
                    <a:cubicBezTo>
                      <a:pt x="2442" y="1"/>
                      <a:pt x="2171" y="1"/>
                      <a:pt x="1899" y="55"/>
                    </a:cubicBezTo>
                    <a:cubicBezTo>
                      <a:pt x="787" y="218"/>
                      <a:pt x="652" y="489"/>
                      <a:pt x="353" y="1574"/>
                    </a:cubicBezTo>
                    <a:cubicBezTo>
                      <a:pt x="1" y="2767"/>
                      <a:pt x="1004" y="4042"/>
                      <a:pt x="2116" y="4259"/>
                    </a:cubicBezTo>
                    <a:cubicBezTo>
                      <a:pt x="2306" y="4313"/>
                      <a:pt x="2550" y="4395"/>
                      <a:pt x="2794" y="4422"/>
                    </a:cubicBezTo>
                    <a:cubicBezTo>
                      <a:pt x="4422" y="4720"/>
                      <a:pt x="6076" y="4829"/>
                      <a:pt x="7731" y="4937"/>
                    </a:cubicBezTo>
                    <a:cubicBezTo>
                      <a:pt x="7975" y="4937"/>
                      <a:pt x="8219" y="4964"/>
                      <a:pt x="8463" y="4991"/>
                    </a:cubicBezTo>
                    <a:cubicBezTo>
                      <a:pt x="9064" y="5060"/>
                      <a:pt x="9642" y="5129"/>
                      <a:pt x="10227" y="5129"/>
                    </a:cubicBezTo>
                    <a:cubicBezTo>
                      <a:pt x="10567" y="5129"/>
                      <a:pt x="10908" y="5105"/>
                      <a:pt x="11257" y="5046"/>
                    </a:cubicBezTo>
                    <a:cubicBezTo>
                      <a:pt x="11718" y="4964"/>
                      <a:pt x="12017" y="4720"/>
                      <a:pt x="12152" y="4286"/>
                    </a:cubicBezTo>
                    <a:cubicBezTo>
                      <a:pt x="12261" y="4015"/>
                      <a:pt x="12342" y="3717"/>
                      <a:pt x="12396" y="3445"/>
                    </a:cubicBezTo>
                    <a:cubicBezTo>
                      <a:pt x="12478" y="2822"/>
                      <a:pt x="12125" y="1682"/>
                      <a:pt x="11311" y="1384"/>
                    </a:cubicBezTo>
                    <a:cubicBezTo>
                      <a:pt x="10769" y="1167"/>
                      <a:pt x="10226" y="1031"/>
                      <a:pt x="9684" y="923"/>
                    </a:cubicBezTo>
                    <a:cubicBezTo>
                      <a:pt x="7785" y="570"/>
                      <a:pt x="5887" y="218"/>
                      <a:pt x="3988" y="82"/>
                    </a:cubicBezTo>
                    <a:cubicBezTo>
                      <a:pt x="3527" y="82"/>
                      <a:pt x="3093" y="55"/>
                      <a:pt x="2713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55" name="Google Shape;155;p5"/>
              <p:cNvSpPr/>
              <p:nvPr/>
            </p:nvSpPr>
            <p:spPr>
              <a:xfrm>
                <a:off x="1607875" y="448675"/>
                <a:ext cx="322800" cy="149600"/>
              </a:xfrm>
              <a:custGeom>
                <a:avLst/>
                <a:gdLst/>
                <a:ahLst/>
                <a:cxnLst/>
                <a:rect l="l" t="t" r="r" b="b"/>
                <a:pathLst>
                  <a:path w="12912" h="5984" extrusionOk="0">
                    <a:moveTo>
                      <a:pt x="4225" y="984"/>
                    </a:moveTo>
                    <a:cubicBezTo>
                      <a:pt x="6085" y="984"/>
                      <a:pt x="7895" y="1258"/>
                      <a:pt x="9656" y="1854"/>
                    </a:cubicBezTo>
                    <a:cubicBezTo>
                      <a:pt x="10145" y="2016"/>
                      <a:pt x="10606" y="2206"/>
                      <a:pt x="11013" y="2559"/>
                    </a:cubicBezTo>
                    <a:cubicBezTo>
                      <a:pt x="11826" y="3264"/>
                      <a:pt x="11663" y="4105"/>
                      <a:pt x="10660" y="4512"/>
                    </a:cubicBezTo>
                    <a:cubicBezTo>
                      <a:pt x="10280" y="4702"/>
                      <a:pt x="9873" y="4729"/>
                      <a:pt x="9494" y="4783"/>
                    </a:cubicBezTo>
                    <a:cubicBezTo>
                      <a:pt x="8870" y="4878"/>
                      <a:pt x="8253" y="4905"/>
                      <a:pt x="7636" y="4905"/>
                    </a:cubicBezTo>
                    <a:cubicBezTo>
                      <a:pt x="7019" y="4905"/>
                      <a:pt x="6401" y="4878"/>
                      <a:pt x="5778" y="4864"/>
                    </a:cubicBezTo>
                    <a:cubicBezTo>
                      <a:pt x="4720" y="4837"/>
                      <a:pt x="3635" y="4837"/>
                      <a:pt x="2577" y="4647"/>
                    </a:cubicBezTo>
                    <a:cubicBezTo>
                      <a:pt x="2143" y="4593"/>
                      <a:pt x="1763" y="4430"/>
                      <a:pt x="1438" y="4105"/>
                    </a:cubicBezTo>
                    <a:cubicBezTo>
                      <a:pt x="1167" y="3888"/>
                      <a:pt x="1058" y="3535"/>
                      <a:pt x="1112" y="3156"/>
                    </a:cubicBezTo>
                    <a:cubicBezTo>
                      <a:pt x="1221" y="2667"/>
                      <a:pt x="1438" y="2206"/>
                      <a:pt x="1709" y="1799"/>
                    </a:cubicBezTo>
                    <a:cubicBezTo>
                      <a:pt x="1899" y="1528"/>
                      <a:pt x="2170" y="1393"/>
                      <a:pt x="2468" y="1257"/>
                    </a:cubicBezTo>
                    <a:cubicBezTo>
                      <a:pt x="2957" y="1067"/>
                      <a:pt x="3472" y="1013"/>
                      <a:pt x="3960" y="986"/>
                    </a:cubicBezTo>
                    <a:cubicBezTo>
                      <a:pt x="4049" y="985"/>
                      <a:pt x="4137" y="984"/>
                      <a:pt x="4225" y="984"/>
                    </a:cubicBezTo>
                    <a:close/>
                    <a:moveTo>
                      <a:pt x="4119" y="0"/>
                    </a:moveTo>
                    <a:cubicBezTo>
                      <a:pt x="3588" y="0"/>
                      <a:pt x="3061" y="44"/>
                      <a:pt x="2550" y="172"/>
                    </a:cubicBezTo>
                    <a:cubicBezTo>
                      <a:pt x="1790" y="362"/>
                      <a:pt x="1167" y="687"/>
                      <a:pt x="760" y="1338"/>
                    </a:cubicBezTo>
                    <a:cubicBezTo>
                      <a:pt x="434" y="1854"/>
                      <a:pt x="217" y="2396"/>
                      <a:pt x="82" y="2993"/>
                    </a:cubicBezTo>
                    <a:cubicBezTo>
                      <a:pt x="0" y="3400"/>
                      <a:pt x="0" y="3779"/>
                      <a:pt x="163" y="4159"/>
                    </a:cubicBezTo>
                    <a:cubicBezTo>
                      <a:pt x="570" y="5054"/>
                      <a:pt x="1329" y="5515"/>
                      <a:pt x="2252" y="5705"/>
                    </a:cubicBezTo>
                    <a:cubicBezTo>
                      <a:pt x="2821" y="5814"/>
                      <a:pt x="3391" y="5814"/>
                      <a:pt x="3960" y="5841"/>
                    </a:cubicBezTo>
                    <a:cubicBezTo>
                      <a:pt x="5174" y="5931"/>
                      <a:pt x="6387" y="5983"/>
                      <a:pt x="7600" y="5983"/>
                    </a:cubicBezTo>
                    <a:cubicBezTo>
                      <a:pt x="7852" y="5983"/>
                      <a:pt x="8103" y="5981"/>
                      <a:pt x="8354" y="5977"/>
                    </a:cubicBezTo>
                    <a:cubicBezTo>
                      <a:pt x="9249" y="5949"/>
                      <a:pt x="10172" y="5868"/>
                      <a:pt x="11094" y="5543"/>
                    </a:cubicBezTo>
                    <a:cubicBezTo>
                      <a:pt x="11148" y="5461"/>
                      <a:pt x="11284" y="5434"/>
                      <a:pt x="11365" y="5434"/>
                    </a:cubicBezTo>
                    <a:cubicBezTo>
                      <a:pt x="12640" y="4783"/>
                      <a:pt x="12911" y="3291"/>
                      <a:pt x="12016" y="2206"/>
                    </a:cubicBezTo>
                    <a:cubicBezTo>
                      <a:pt x="11555" y="1664"/>
                      <a:pt x="10985" y="1338"/>
                      <a:pt x="10334" y="1094"/>
                    </a:cubicBezTo>
                    <a:cubicBezTo>
                      <a:pt x="8490" y="362"/>
                      <a:pt x="6537" y="91"/>
                      <a:pt x="4557" y="9"/>
                    </a:cubicBezTo>
                    <a:cubicBezTo>
                      <a:pt x="4411" y="3"/>
                      <a:pt x="4265" y="0"/>
                      <a:pt x="4119" y="0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56" name="Google Shape;156;p5"/>
              <p:cNvSpPr/>
              <p:nvPr/>
            </p:nvSpPr>
            <p:spPr>
              <a:xfrm>
                <a:off x="550025" y="326850"/>
                <a:ext cx="188550" cy="117675"/>
              </a:xfrm>
              <a:custGeom>
                <a:avLst/>
                <a:gdLst/>
                <a:ahLst/>
                <a:cxnLst/>
                <a:rect l="l" t="t" r="r" b="b"/>
                <a:pathLst>
                  <a:path w="7542" h="4707" extrusionOk="0">
                    <a:moveTo>
                      <a:pt x="950" y="0"/>
                    </a:moveTo>
                    <a:cubicBezTo>
                      <a:pt x="950" y="27"/>
                      <a:pt x="923" y="27"/>
                      <a:pt x="923" y="81"/>
                    </a:cubicBezTo>
                    <a:cubicBezTo>
                      <a:pt x="489" y="759"/>
                      <a:pt x="109" y="1492"/>
                      <a:pt x="28" y="2333"/>
                    </a:cubicBezTo>
                    <a:cubicBezTo>
                      <a:pt x="28" y="2550"/>
                      <a:pt x="1" y="2712"/>
                      <a:pt x="1" y="2929"/>
                    </a:cubicBezTo>
                    <a:cubicBezTo>
                      <a:pt x="1" y="3418"/>
                      <a:pt x="245" y="3906"/>
                      <a:pt x="652" y="4177"/>
                    </a:cubicBezTo>
                    <a:cubicBezTo>
                      <a:pt x="1121" y="4508"/>
                      <a:pt x="1675" y="4706"/>
                      <a:pt x="2231" y="4706"/>
                    </a:cubicBezTo>
                    <a:cubicBezTo>
                      <a:pt x="2767" y="4706"/>
                      <a:pt x="3305" y="4522"/>
                      <a:pt x="3771" y="4096"/>
                    </a:cubicBezTo>
                    <a:cubicBezTo>
                      <a:pt x="4449" y="3499"/>
                      <a:pt x="5155" y="2875"/>
                      <a:pt x="5724" y="2170"/>
                    </a:cubicBezTo>
                    <a:cubicBezTo>
                      <a:pt x="6375" y="1465"/>
                      <a:pt x="6945" y="759"/>
                      <a:pt x="7541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57" name="Google Shape;157;p5"/>
              <p:cNvSpPr/>
              <p:nvPr/>
            </p:nvSpPr>
            <p:spPr>
              <a:xfrm>
                <a:off x="571975" y="326850"/>
                <a:ext cx="239825" cy="156800"/>
              </a:xfrm>
              <a:custGeom>
                <a:avLst/>
                <a:gdLst/>
                <a:ahLst/>
                <a:cxnLst/>
                <a:rect l="l" t="t" r="r" b="b"/>
                <a:pathLst>
                  <a:path w="9593" h="6272" extrusionOk="0">
                    <a:moveTo>
                      <a:pt x="2405" y="0"/>
                    </a:moveTo>
                    <a:cubicBezTo>
                      <a:pt x="1727" y="678"/>
                      <a:pt x="1130" y="1438"/>
                      <a:pt x="615" y="2278"/>
                    </a:cubicBezTo>
                    <a:cubicBezTo>
                      <a:pt x="371" y="2658"/>
                      <a:pt x="235" y="3092"/>
                      <a:pt x="181" y="3526"/>
                    </a:cubicBezTo>
                    <a:cubicBezTo>
                      <a:pt x="1" y="5011"/>
                      <a:pt x="1239" y="6272"/>
                      <a:pt x="2611" y="6272"/>
                    </a:cubicBezTo>
                    <a:cubicBezTo>
                      <a:pt x="2893" y="6272"/>
                      <a:pt x="3181" y="6219"/>
                      <a:pt x="3463" y="6103"/>
                    </a:cubicBezTo>
                    <a:cubicBezTo>
                      <a:pt x="4114" y="5832"/>
                      <a:pt x="4711" y="5452"/>
                      <a:pt x="5253" y="5018"/>
                    </a:cubicBezTo>
                    <a:cubicBezTo>
                      <a:pt x="6745" y="3824"/>
                      <a:pt x="7965" y="2387"/>
                      <a:pt x="9105" y="841"/>
                    </a:cubicBezTo>
                    <a:cubicBezTo>
                      <a:pt x="9294" y="570"/>
                      <a:pt x="9457" y="298"/>
                      <a:pt x="9593" y="0"/>
                    </a:cubicBezTo>
                    <a:lnTo>
                      <a:pt x="8372" y="0"/>
                    </a:lnTo>
                    <a:cubicBezTo>
                      <a:pt x="7152" y="1790"/>
                      <a:pt x="5768" y="3390"/>
                      <a:pt x="3978" y="4638"/>
                    </a:cubicBezTo>
                    <a:cubicBezTo>
                      <a:pt x="3761" y="4828"/>
                      <a:pt x="3544" y="4909"/>
                      <a:pt x="3300" y="5045"/>
                    </a:cubicBezTo>
                    <a:cubicBezTo>
                      <a:pt x="3164" y="5126"/>
                      <a:pt x="3029" y="5154"/>
                      <a:pt x="2947" y="5154"/>
                    </a:cubicBezTo>
                    <a:cubicBezTo>
                      <a:pt x="2831" y="5180"/>
                      <a:pt x="2717" y="5193"/>
                      <a:pt x="2606" y="5193"/>
                    </a:cubicBezTo>
                    <a:cubicBezTo>
                      <a:pt x="1711" y="5193"/>
                      <a:pt x="1043" y="4362"/>
                      <a:pt x="1212" y="3445"/>
                    </a:cubicBezTo>
                    <a:cubicBezTo>
                      <a:pt x="1293" y="3146"/>
                      <a:pt x="1429" y="2929"/>
                      <a:pt x="1564" y="2631"/>
                    </a:cubicBezTo>
                    <a:cubicBezTo>
                      <a:pt x="1971" y="1953"/>
                      <a:pt x="2486" y="1383"/>
                      <a:pt x="3056" y="814"/>
                    </a:cubicBezTo>
                    <a:cubicBezTo>
                      <a:pt x="3354" y="542"/>
                      <a:pt x="3626" y="271"/>
                      <a:pt x="3951" y="0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58" name="Google Shape;158;p5"/>
              <p:cNvSpPr/>
              <p:nvPr/>
            </p:nvSpPr>
            <p:spPr>
              <a:xfrm>
                <a:off x="276775" y="326850"/>
                <a:ext cx="75275" cy="18925"/>
              </a:xfrm>
              <a:custGeom>
                <a:avLst/>
                <a:gdLst/>
                <a:ahLst/>
                <a:cxnLst/>
                <a:rect l="l" t="t" r="r" b="b"/>
                <a:pathLst>
                  <a:path w="3011" h="757" extrusionOk="0">
                    <a:moveTo>
                      <a:pt x="0" y="0"/>
                    </a:moveTo>
                    <a:cubicBezTo>
                      <a:pt x="163" y="244"/>
                      <a:pt x="353" y="434"/>
                      <a:pt x="543" y="515"/>
                    </a:cubicBezTo>
                    <a:cubicBezTo>
                      <a:pt x="919" y="656"/>
                      <a:pt x="1239" y="757"/>
                      <a:pt x="1556" y="757"/>
                    </a:cubicBezTo>
                    <a:cubicBezTo>
                      <a:pt x="1970" y="757"/>
                      <a:pt x="2380" y="585"/>
                      <a:pt x="2902" y="108"/>
                    </a:cubicBezTo>
                    <a:lnTo>
                      <a:pt x="3011" y="0"/>
                    </a:ln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59" name="Google Shape;159;p5"/>
              <p:cNvSpPr/>
              <p:nvPr/>
            </p:nvSpPr>
            <p:spPr>
              <a:xfrm>
                <a:off x="321525" y="326850"/>
                <a:ext cx="136325" cy="68300"/>
              </a:xfrm>
              <a:custGeom>
                <a:avLst/>
                <a:gdLst/>
                <a:ahLst/>
                <a:cxnLst/>
                <a:rect l="l" t="t" r="r" b="b"/>
                <a:pathLst>
                  <a:path w="5453" h="2732" extrusionOk="0">
                    <a:moveTo>
                      <a:pt x="0" y="0"/>
                    </a:moveTo>
                    <a:cubicBezTo>
                      <a:pt x="0" y="217"/>
                      <a:pt x="27" y="407"/>
                      <a:pt x="54" y="651"/>
                    </a:cubicBezTo>
                    <a:cubicBezTo>
                      <a:pt x="190" y="1410"/>
                      <a:pt x="434" y="2143"/>
                      <a:pt x="1139" y="2468"/>
                    </a:cubicBezTo>
                    <a:cubicBezTo>
                      <a:pt x="1496" y="2646"/>
                      <a:pt x="1852" y="2731"/>
                      <a:pt x="2209" y="2731"/>
                    </a:cubicBezTo>
                    <a:cubicBezTo>
                      <a:pt x="2666" y="2731"/>
                      <a:pt x="3123" y="2592"/>
                      <a:pt x="3581" y="2333"/>
                    </a:cubicBezTo>
                    <a:cubicBezTo>
                      <a:pt x="3960" y="2143"/>
                      <a:pt x="4150" y="1763"/>
                      <a:pt x="4394" y="1465"/>
                    </a:cubicBezTo>
                    <a:cubicBezTo>
                      <a:pt x="4774" y="976"/>
                      <a:pt x="5100" y="515"/>
                      <a:pt x="5452" y="27"/>
                    </a:cubicBezTo>
                    <a:lnTo>
                      <a:pt x="4204" y="27"/>
                    </a:lnTo>
                    <a:lnTo>
                      <a:pt x="4204" y="0"/>
                    </a:lnTo>
                    <a:cubicBezTo>
                      <a:pt x="4015" y="271"/>
                      <a:pt x="3825" y="542"/>
                      <a:pt x="3662" y="787"/>
                    </a:cubicBezTo>
                    <a:cubicBezTo>
                      <a:pt x="3255" y="1290"/>
                      <a:pt x="2784" y="1560"/>
                      <a:pt x="2212" y="1560"/>
                    </a:cubicBezTo>
                    <a:cubicBezTo>
                      <a:pt x="2136" y="1560"/>
                      <a:pt x="2059" y="1556"/>
                      <a:pt x="1980" y="1546"/>
                    </a:cubicBezTo>
                    <a:cubicBezTo>
                      <a:pt x="1601" y="1519"/>
                      <a:pt x="1329" y="1329"/>
                      <a:pt x="1194" y="922"/>
                    </a:cubicBezTo>
                    <a:cubicBezTo>
                      <a:pt x="1085" y="624"/>
                      <a:pt x="1031" y="298"/>
                      <a:pt x="1031" y="0"/>
                    </a:cubicBez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60" name="Google Shape;160;p5"/>
              <p:cNvSpPr/>
              <p:nvPr/>
            </p:nvSpPr>
            <p:spPr>
              <a:xfrm>
                <a:off x="756850" y="445475"/>
                <a:ext cx="287550" cy="157500"/>
              </a:xfrm>
              <a:custGeom>
                <a:avLst/>
                <a:gdLst/>
                <a:ahLst/>
                <a:cxnLst/>
                <a:rect l="l" t="t" r="r" b="b"/>
                <a:pathLst>
                  <a:path w="11502" h="6300" extrusionOk="0">
                    <a:moveTo>
                      <a:pt x="8212" y="969"/>
                    </a:moveTo>
                    <a:cubicBezTo>
                      <a:pt x="8600" y="969"/>
                      <a:pt x="8991" y="1013"/>
                      <a:pt x="9331" y="1141"/>
                    </a:cubicBezTo>
                    <a:cubicBezTo>
                      <a:pt x="10118" y="1466"/>
                      <a:pt x="10308" y="2172"/>
                      <a:pt x="9792" y="2850"/>
                    </a:cubicBezTo>
                    <a:cubicBezTo>
                      <a:pt x="9494" y="3257"/>
                      <a:pt x="9087" y="3528"/>
                      <a:pt x="8653" y="3772"/>
                    </a:cubicBezTo>
                    <a:cubicBezTo>
                      <a:pt x="8301" y="3962"/>
                      <a:pt x="7948" y="4152"/>
                      <a:pt x="7595" y="4314"/>
                    </a:cubicBezTo>
                    <a:cubicBezTo>
                      <a:pt x="6538" y="4748"/>
                      <a:pt x="5453" y="5020"/>
                      <a:pt x="4368" y="5074"/>
                    </a:cubicBezTo>
                    <a:cubicBezTo>
                      <a:pt x="4144" y="5104"/>
                      <a:pt x="3916" y="5120"/>
                      <a:pt x="3689" y="5120"/>
                    </a:cubicBezTo>
                    <a:cubicBezTo>
                      <a:pt x="3311" y="5120"/>
                      <a:pt x="2934" y="5077"/>
                      <a:pt x="2578" y="4992"/>
                    </a:cubicBezTo>
                    <a:cubicBezTo>
                      <a:pt x="1872" y="4857"/>
                      <a:pt x="1601" y="4396"/>
                      <a:pt x="1682" y="3691"/>
                    </a:cubicBezTo>
                    <a:cubicBezTo>
                      <a:pt x="1764" y="3175"/>
                      <a:pt x="2035" y="2850"/>
                      <a:pt x="2442" y="2551"/>
                    </a:cubicBezTo>
                    <a:cubicBezTo>
                      <a:pt x="2822" y="2280"/>
                      <a:pt x="3256" y="2063"/>
                      <a:pt x="3690" y="1900"/>
                    </a:cubicBezTo>
                    <a:cubicBezTo>
                      <a:pt x="5046" y="1358"/>
                      <a:pt x="6429" y="1059"/>
                      <a:pt x="7894" y="978"/>
                    </a:cubicBezTo>
                    <a:cubicBezTo>
                      <a:pt x="7999" y="972"/>
                      <a:pt x="8105" y="969"/>
                      <a:pt x="8212" y="969"/>
                    </a:cubicBezTo>
                    <a:close/>
                    <a:moveTo>
                      <a:pt x="8208" y="0"/>
                    </a:moveTo>
                    <a:cubicBezTo>
                      <a:pt x="6430" y="0"/>
                      <a:pt x="4775" y="403"/>
                      <a:pt x="3120" y="1059"/>
                    </a:cubicBezTo>
                    <a:cubicBezTo>
                      <a:pt x="2984" y="1087"/>
                      <a:pt x="2849" y="1141"/>
                      <a:pt x="2686" y="1195"/>
                    </a:cubicBezTo>
                    <a:cubicBezTo>
                      <a:pt x="2062" y="1521"/>
                      <a:pt x="1465" y="1900"/>
                      <a:pt x="1059" y="2470"/>
                    </a:cubicBezTo>
                    <a:cubicBezTo>
                      <a:pt x="1" y="3962"/>
                      <a:pt x="679" y="5779"/>
                      <a:pt x="2442" y="6132"/>
                    </a:cubicBezTo>
                    <a:cubicBezTo>
                      <a:pt x="2835" y="6230"/>
                      <a:pt x="3228" y="6300"/>
                      <a:pt x="3621" y="6300"/>
                    </a:cubicBezTo>
                    <a:cubicBezTo>
                      <a:pt x="3771" y="6300"/>
                      <a:pt x="3920" y="6290"/>
                      <a:pt x="4069" y="6267"/>
                    </a:cubicBezTo>
                    <a:cubicBezTo>
                      <a:pt x="5941" y="6077"/>
                      <a:pt x="7731" y="5562"/>
                      <a:pt x="9359" y="4586"/>
                    </a:cubicBezTo>
                    <a:cubicBezTo>
                      <a:pt x="9874" y="4287"/>
                      <a:pt x="10389" y="3907"/>
                      <a:pt x="10715" y="3365"/>
                    </a:cubicBezTo>
                    <a:cubicBezTo>
                      <a:pt x="11501" y="2199"/>
                      <a:pt x="11067" y="815"/>
                      <a:pt x="9765" y="273"/>
                    </a:cubicBezTo>
                    <a:cubicBezTo>
                      <a:pt x="9331" y="110"/>
                      <a:pt x="8843" y="2"/>
                      <a:pt x="8382" y="2"/>
                    </a:cubicBezTo>
                    <a:cubicBezTo>
                      <a:pt x="8324" y="1"/>
                      <a:pt x="8266" y="0"/>
                      <a:pt x="8208" y="0"/>
                    </a:cubicBezTo>
                    <a:close/>
                  </a:path>
                </a:pathLst>
              </a:custGeom>
              <a:solidFill>
                <a:srgbClr val="9ADBE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61" name="Google Shape;161;p5"/>
              <p:cNvSpPr/>
              <p:nvPr/>
            </p:nvSpPr>
            <p:spPr>
              <a:xfrm>
                <a:off x="1267475" y="549325"/>
                <a:ext cx="232600" cy="168700"/>
              </a:xfrm>
              <a:custGeom>
                <a:avLst/>
                <a:gdLst/>
                <a:ahLst/>
                <a:cxnLst/>
                <a:rect l="l" t="t" r="r" b="b"/>
                <a:pathLst>
                  <a:path w="9304" h="6748" extrusionOk="0">
                    <a:moveTo>
                      <a:pt x="2387" y="1028"/>
                    </a:moveTo>
                    <a:cubicBezTo>
                      <a:pt x="2875" y="1028"/>
                      <a:pt x="3336" y="1164"/>
                      <a:pt x="3797" y="1354"/>
                    </a:cubicBezTo>
                    <a:cubicBezTo>
                      <a:pt x="5072" y="1842"/>
                      <a:pt x="6266" y="2601"/>
                      <a:pt x="7269" y="3551"/>
                    </a:cubicBezTo>
                    <a:cubicBezTo>
                      <a:pt x="7622" y="3849"/>
                      <a:pt x="7893" y="4256"/>
                      <a:pt x="8029" y="4690"/>
                    </a:cubicBezTo>
                    <a:cubicBezTo>
                      <a:pt x="8137" y="5043"/>
                      <a:pt x="8029" y="5232"/>
                      <a:pt x="7785" y="5422"/>
                    </a:cubicBezTo>
                    <a:cubicBezTo>
                      <a:pt x="7486" y="5585"/>
                      <a:pt x="7134" y="5639"/>
                      <a:pt x="6862" y="5694"/>
                    </a:cubicBezTo>
                    <a:cubicBezTo>
                      <a:pt x="6428" y="5694"/>
                      <a:pt x="5994" y="5585"/>
                      <a:pt x="5588" y="5449"/>
                    </a:cubicBezTo>
                    <a:cubicBezTo>
                      <a:pt x="4204" y="4961"/>
                      <a:pt x="2929" y="4256"/>
                      <a:pt x="1709" y="3442"/>
                    </a:cubicBezTo>
                    <a:cubicBezTo>
                      <a:pt x="949" y="2900"/>
                      <a:pt x="895" y="1896"/>
                      <a:pt x="1627" y="1272"/>
                    </a:cubicBezTo>
                    <a:cubicBezTo>
                      <a:pt x="1817" y="1083"/>
                      <a:pt x="2116" y="1028"/>
                      <a:pt x="2387" y="1028"/>
                    </a:cubicBezTo>
                    <a:close/>
                    <a:moveTo>
                      <a:pt x="2285" y="1"/>
                    </a:moveTo>
                    <a:cubicBezTo>
                      <a:pt x="2052" y="1"/>
                      <a:pt x="1817" y="35"/>
                      <a:pt x="1573" y="106"/>
                    </a:cubicBezTo>
                    <a:cubicBezTo>
                      <a:pt x="705" y="377"/>
                      <a:pt x="54" y="1327"/>
                      <a:pt x="27" y="2412"/>
                    </a:cubicBezTo>
                    <a:cubicBezTo>
                      <a:pt x="0" y="3063"/>
                      <a:pt x="217" y="3578"/>
                      <a:pt x="705" y="4012"/>
                    </a:cubicBezTo>
                    <a:cubicBezTo>
                      <a:pt x="1112" y="4392"/>
                      <a:pt x="1573" y="4663"/>
                      <a:pt x="2034" y="4934"/>
                    </a:cubicBezTo>
                    <a:cubicBezTo>
                      <a:pt x="3174" y="5694"/>
                      <a:pt x="4421" y="6317"/>
                      <a:pt x="5777" y="6643"/>
                    </a:cubicBezTo>
                    <a:cubicBezTo>
                      <a:pt x="6096" y="6709"/>
                      <a:pt x="6414" y="6748"/>
                      <a:pt x="6728" y="6748"/>
                    </a:cubicBezTo>
                    <a:cubicBezTo>
                      <a:pt x="7192" y="6748"/>
                      <a:pt x="7647" y="6663"/>
                      <a:pt x="8083" y="6453"/>
                    </a:cubicBezTo>
                    <a:cubicBezTo>
                      <a:pt x="8707" y="6155"/>
                      <a:pt x="9304" y="5341"/>
                      <a:pt x="9005" y="4473"/>
                    </a:cubicBezTo>
                    <a:cubicBezTo>
                      <a:pt x="8870" y="4066"/>
                      <a:pt x="8707" y="3714"/>
                      <a:pt x="8463" y="3334"/>
                    </a:cubicBezTo>
                    <a:cubicBezTo>
                      <a:pt x="8436" y="3280"/>
                      <a:pt x="8354" y="3171"/>
                      <a:pt x="8246" y="3144"/>
                    </a:cubicBezTo>
                    <a:cubicBezTo>
                      <a:pt x="7405" y="2222"/>
                      <a:pt x="6428" y="1544"/>
                      <a:pt x="5343" y="974"/>
                    </a:cubicBezTo>
                    <a:cubicBezTo>
                      <a:pt x="4557" y="567"/>
                      <a:pt x="3797" y="215"/>
                      <a:pt x="2902" y="79"/>
                    </a:cubicBezTo>
                    <a:cubicBezTo>
                      <a:pt x="2697" y="28"/>
                      <a:pt x="2492" y="1"/>
                      <a:pt x="2285" y="1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62" name="Google Shape;162;p5"/>
              <p:cNvSpPr/>
              <p:nvPr/>
            </p:nvSpPr>
            <p:spPr>
              <a:xfrm>
                <a:off x="262525" y="978425"/>
                <a:ext cx="263800" cy="199825"/>
              </a:xfrm>
              <a:custGeom>
                <a:avLst/>
                <a:gdLst/>
                <a:ahLst/>
                <a:cxnLst/>
                <a:rect l="l" t="t" r="r" b="b"/>
                <a:pathLst>
                  <a:path w="10552" h="7993" extrusionOk="0">
                    <a:moveTo>
                      <a:pt x="2101" y="1"/>
                    </a:moveTo>
                    <a:cubicBezTo>
                      <a:pt x="1671" y="1"/>
                      <a:pt x="1316" y="237"/>
                      <a:pt x="1058" y="545"/>
                    </a:cubicBezTo>
                    <a:cubicBezTo>
                      <a:pt x="679" y="1007"/>
                      <a:pt x="434" y="1468"/>
                      <a:pt x="272" y="2010"/>
                    </a:cubicBezTo>
                    <a:cubicBezTo>
                      <a:pt x="0" y="2824"/>
                      <a:pt x="245" y="3502"/>
                      <a:pt x="841" y="4072"/>
                    </a:cubicBezTo>
                    <a:cubicBezTo>
                      <a:pt x="1221" y="4424"/>
                      <a:pt x="1601" y="4723"/>
                      <a:pt x="2035" y="4994"/>
                    </a:cubicBezTo>
                    <a:cubicBezTo>
                      <a:pt x="3418" y="5916"/>
                      <a:pt x="4883" y="6648"/>
                      <a:pt x="6456" y="7272"/>
                    </a:cubicBezTo>
                    <a:cubicBezTo>
                      <a:pt x="7243" y="7571"/>
                      <a:pt x="7975" y="7869"/>
                      <a:pt x="8789" y="7977"/>
                    </a:cubicBezTo>
                    <a:cubicBezTo>
                      <a:pt x="8860" y="7988"/>
                      <a:pt x="8929" y="7992"/>
                      <a:pt x="8998" y="7992"/>
                    </a:cubicBezTo>
                    <a:cubicBezTo>
                      <a:pt x="9661" y="7992"/>
                      <a:pt x="10192" y="7529"/>
                      <a:pt x="10389" y="6865"/>
                    </a:cubicBezTo>
                    <a:cubicBezTo>
                      <a:pt x="10552" y="6187"/>
                      <a:pt x="10362" y="5618"/>
                      <a:pt x="9955" y="5075"/>
                    </a:cubicBezTo>
                    <a:cubicBezTo>
                      <a:pt x="9548" y="4533"/>
                      <a:pt x="9033" y="4044"/>
                      <a:pt x="8490" y="3583"/>
                    </a:cubicBezTo>
                    <a:cubicBezTo>
                      <a:pt x="6836" y="2146"/>
                      <a:pt x="4991" y="1007"/>
                      <a:pt x="2957" y="193"/>
                    </a:cubicBezTo>
                    <a:cubicBezTo>
                      <a:pt x="2686" y="84"/>
                      <a:pt x="2414" y="3"/>
                      <a:pt x="2170" y="3"/>
                    </a:cubicBezTo>
                    <a:cubicBezTo>
                      <a:pt x="2147" y="2"/>
                      <a:pt x="2124" y="1"/>
                      <a:pt x="2101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63" name="Google Shape;163;p5"/>
              <p:cNvSpPr/>
              <p:nvPr/>
            </p:nvSpPr>
            <p:spPr>
              <a:xfrm>
                <a:off x="329650" y="937875"/>
                <a:ext cx="233300" cy="168075"/>
              </a:xfrm>
              <a:custGeom>
                <a:avLst/>
                <a:gdLst/>
                <a:ahLst/>
                <a:cxnLst/>
                <a:rect l="l" t="t" r="r" b="b"/>
                <a:pathLst>
                  <a:path w="9332" h="6723" extrusionOk="0">
                    <a:moveTo>
                      <a:pt x="2388" y="1028"/>
                    </a:moveTo>
                    <a:cubicBezTo>
                      <a:pt x="2849" y="1028"/>
                      <a:pt x="3337" y="1164"/>
                      <a:pt x="3771" y="1327"/>
                    </a:cubicBezTo>
                    <a:cubicBezTo>
                      <a:pt x="5046" y="1842"/>
                      <a:pt x="6239" y="2574"/>
                      <a:pt x="7270" y="3524"/>
                    </a:cubicBezTo>
                    <a:cubicBezTo>
                      <a:pt x="7595" y="3849"/>
                      <a:pt x="7867" y="4256"/>
                      <a:pt x="8002" y="4690"/>
                    </a:cubicBezTo>
                    <a:cubicBezTo>
                      <a:pt x="8111" y="5015"/>
                      <a:pt x="8002" y="5232"/>
                      <a:pt x="7758" y="5395"/>
                    </a:cubicBezTo>
                    <a:cubicBezTo>
                      <a:pt x="7460" y="5612"/>
                      <a:pt x="7161" y="5639"/>
                      <a:pt x="6863" y="5666"/>
                    </a:cubicBezTo>
                    <a:cubicBezTo>
                      <a:pt x="6402" y="5666"/>
                      <a:pt x="5968" y="5558"/>
                      <a:pt x="5561" y="5422"/>
                    </a:cubicBezTo>
                    <a:cubicBezTo>
                      <a:pt x="4178" y="4961"/>
                      <a:pt x="2930" y="4256"/>
                      <a:pt x="1710" y="3442"/>
                    </a:cubicBezTo>
                    <a:cubicBezTo>
                      <a:pt x="923" y="2873"/>
                      <a:pt x="896" y="1869"/>
                      <a:pt x="1601" y="1272"/>
                    </a:cubicBezTo>
                    <a:cubicBezTo>
                      <a:pt x="1791" y="1055"/>
                      <a:pt x="2116" y="1028"/>
                      <a:pt x="2388" y="1028"/>
                    </a:cubicBezTo>
                    <a:close/>
                    <a:moveTo>
                      <a:pt x="2288" y="1"/>
                    </a:moveTo>
                    <a:cubicBezTo>
                      <a:pt x="2059" y="1"/>
                      <a:pt x="1830" y="34"/>
                      <a:pt x="1601" y="106"/>
                    </a:cubicBezTo>
                    <a:cubicBezTo>
                      <a:pt x="706" y="377"/>
                      <a:pt x="55" y="1327"/>
                      <a:pt x="28" y="2412"/>
                    </a:cubicBezTo>
                    <a:cubicBezTo>
                      <a:pt x="1" y="3063"/>
                      <a:pt x="245" y="3578"/>
                      <a:pt x="706" y="4012"/>
                    </a:cubicBezTo>
                    <a:cubicBezTo>
                      <a:pt x="1113" y="4392"/>
                      <a:pt x="1601" y="4663"/>
                      <a:pt x="2035" y="4934"/>
                    </a:cubicBezTo>
                    <a:cubicBezTo>
                      <a:pt x="3174" y="5666"/>
                      <a:pt x="4449" y="6317"/>
                      <a:pt x="5805" y="6616"/>
                    </a:cubicBezTo>
                    <a:cubicBezTo>
                      <a:pt x="6120" y="6683"/>
                      <a:pt x="6439" y="6723"/>
                      <a:pt x="6759" y="6723"/>
                    </a:cubicBezTo>
                    <a:cubicBezTo>
                      <a:pt x="7212" y="6723"/>
                      <a:pt x="7666" y="6644"/>
                      <a:pt x="8111" y="6453"/>
                    </a:cubicBezTo>
                    <a:cubicBezTo>
                      <a:pt x="8707" y="6155"/>
                      <a:pt x="9331" y="5341"/>
                      <a:pt x="9033" y="4446"/>
                    </a:cubicBezTo>
                    <a:cubicBezTo>
                      <a:pt x="8897" y="4039"/>
                      <a:pt x="8707" y="3714"/>
                      <a:pt x="8463" y="3334"/>
                    </a:cubicBezTo>
                    <a:cubicBezTo>
                      <a:pt x="8409" y="3252"/>
                      <a:pt x="8355" y="3171"/>
                      <a:pt x="8274" y="3117"/>
                    </a:cubicBezTo>
                    <a:cubicBezTo>
                      <a:pt x="7433" y="2222"/>
                      <a:pt x="6429" y="1544"/>
                      <a:pt x="5344" y="947"/>
                    </a:cubicBezTo>
                    <a:cubicBezTo>
                      <a:pt x="4585" y="540"/>
                      <a:pt x="3798" y="215"/>
                      <a:pt x="2903" y="79"/>
                    </a:cubicBezTo>
                    <a:cubicBezTo>
                      <a:pt x="2698" y="28"/>
                      <a:pt x="2493" y="1"/>
                      <a:pt x="2288" y="1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64" name="Google Shape;164;p5"/>
              <p:cNvSpPr/>
              <p:nvPr/>
            </p:nvSpPr>
            <p:spPr>
              <a:xfrm>
                <a:off x="238125" y="425150"/>
                <a:ext cx="47475" cy="99050"/>
              </a:xfrm>
              <a:custGeom>
                <a:avLst/>
                <a:gdLst/>
                <a:ahLst/>
                <a:cxnLst/>
                <a:rect l="l" t="t" r="r" b="b"/>
                <a:pathLst>
                  <a:path w="1899" h="3962" extrusionOk="0">
                    <a:moveTo>
                      <a:pt x="0" y="1"/>
                    </a:moveTo>
                    <a:lnTo>
                      <a:pt x="0" y="3961"/>
                    </a:lnTo>
                    <a:cubicBezTo>
                      <a:pt x="244" y="3961"/>
                      <a:pt x="434" y="3934"/>
                      <a:pt x="678" y="3907"/>
                    </a:cubicBezTo>
                    <a:cubicBezTo>
                      <a:pt x="1166" y="3825"/>
                      <a:pt x="1438" y="3608"/>
                      <a:pt x="1546" y="3147"/>
                    </a:cubicBezTo>
                    <a:cubicBezTo>
                      <a:pt x="1655" y="2876"/>
                      <a:pt x="1736" y="2605"/>
                      <a:pt x="1790" y="2306"/>
                    </a:cubicBezTo>
                    <a:cubicBezTo>
                      <a:pt x="1899" y="1656"/>
                      <a:pt x="1519" y="543"/>
                      <a:pt x="705" y="245"/>
                    </a:cubicBezTo>
                    <a:cubicBezTo>
                      <a:pt x="488" y="137"/>
                      <a:pt x="244" y="82"/>
                      <a:pt x="0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65" name="Google Shape;165;p5"/>
              <p:cNvSpPr/>
              <p:nvPr/>
            </p:nvSpPr>
            <p:spPr>
              <a:xfrm>
                <a:off x="237425" y="455000"/>
                <a:ext cx="134975" cy="143100"/>
              </a:xfrm>
              <a:custGeom>
                <a:avLst/>
                <a:gdLst/>
                <a:ahLst/>
                <a:cxnLst/>
                <a:rect l="l" t="t" r="r" b="b"/>
                <a:pathLst>
                  <a:path w="5399" h="5724" extrusionOk="0">
                    <a:moveTo>
                      <a:pt x="28" y="0"/>
                    </a:moveTo>
                    <a:lnTo>
                      <a:pt x="28" y="1058"/>
                    </a:lnTo>
                    <a:cubicBezTo>
                      <a:pt x="733" y="1167"/>
                      <a:pt x="1411" y="1357"/>
                      <a:pt x="2089" y="1601"/>
                    </a:cubicBezTo>
                    <a:cubicBezTo>
                      <a:pt x="2605" y="1763"/>
                      <a:pt x="3093" y="1953"/>
                      <a:pt x="3446" y="2306"/>
                    </a:cubicBezTo>
                    <a:cubicBezTo>
                      <a:pt x="4259" y="3011"/>
                      <a:pt x="4097" y="3906"/>
                      <a:pt x="3093" y="4259"/>
                    </a:cubicBezTo>
                    <a:cubicBezTo>
                      <a:pt x="2713" y="4394"/>
                      <a:pt x="2334" y="4476"/>
                      <a:pt x="1927" y="4530"/>
                    </a:cubicBezTo>
                    <a:cubicBezTo>
                      <a:pt x="1276" y="4639"/>
                      <a:pt x="625" y="4639"/>
                      <a:pt x="1" y="4639"/>
                    </a:cubicBezTo>
                    <a:lnTo>
                      <a:pt x="1" y="5724"/>
                    </a:lnTo>
                    <a:lnTo>
                      <a:pt x="733" y="5724"/>
                    </a:lnTo>
                    <a:cubicBezTo>
                      <a:pt x="1655" y="5696"/>
                      <a:pt x="2578" y="5615"/>
                      <a:pt x="3473" y="5290"/>
                    </a:cubicBezTo>
                    <a:lnTo>
                      <a:pt x="3825" y="5127"/>
                    </a:lnTo>
                    <a:cubicBezTo>
                      <a:pt x="5073" y="4449"/>
                      <a:pt x="5399" y="2984"/>
                      <a:pt x="4476" y="1899"/>
                    </a:cubicBezTo>
                    <a:cubicBezTo>
                      <a:pt x="4069" y="1357"/>
                      <a:pt x="3446" y="1004"/>
                      <a:pt x="2849" y="760"/>
                    </a:cubicBezTo>
                    <a:cubicBezTo>
                      <a:pt x="1927" y="434"/>
                      <a:pt x="977" y="163"/>
                      <a:pt x="28" y="0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66" name="Google Shape;166;p5"/>
              <p:cNvSpPr/>
              <p:nvPr/>
            </p:nvSpPr>
            <p:spPr>
              <a:xfrm>
                <a:off x="2467025" y="1744600"/>
                <a:ext cx="327525" cy="141950"/>
              </a:xfrm>
              <a:custGeom>
                <a:avLst/>
                <a:gdLst/>
                <a:ahLst/>
                <a:cxnLst/>
                <a:rect l="l" t="t" r="r" b="b"/>
                <a:pathLst>
                  <a:path w="13101" h="5678" extrusionOk="0">
                    <a:moveTo>
                      <a:pt x="4085" y="1"/>
                    </a:moveTo>
                    <a:cubicBezTo>
                      <a:pt x="3598" y="1"/>
                      <a:pt x="3128" y="71"/>
                      <a:pt x="2658" y="141"/>
                    </a:cubicBezTo>
                    <a:cubicBezTo>
                      <a:pt x="1980" y="223"/>
                      <a:pt x="1356" y="467"/>
                      <a:pt x="814" y="901"/>
                    </a:cubicBezTo>
                    <a:cubicBezTo>
                      <a:pt x="54" y="1498"/>
                      <a:pt x="0" y="2637"/>
                      <a:pt x="733" y="3315"/>
                    </a:cubicBezTo>
                    <a:cubicBezTo>
                      <a:pt x="1411" y="3993"/>
                      <a:pt x="2224" y="4400"/>
                      <a:pt x="3119" y="4617"/>
                    </a:cubicBezTo>
                    <a:cubicBezTo>
                      <a:pt x="4313" y="4942"/>
                      <a:pt x="5533" y="5132"/>
                      <a:pt x="6727" y="5349"/>
                    </a:cubicBezTo>
                    <a:cubicBezTo>
                      <a:pt x="7807" y="5525"/>
                      <a:pt x="8864" y="5678"/>
                      <a:pt x="9963" y="5678"/>
                    </a:cubicBezTo>
                    <a:cubicBezTo>
                      <a:pt x="10050" y="5678"/>
                      <a:pt x="10138" y="5677"/>
                      <a:pt x="10226" y="5675"/>
                    </a:cubicBezTo>
                    <a:cubicBezTo>
                      <a:pt x="10904" y="5675"/>
                      <a:pt x="11528" y="5539"/>
                      <a:pt x="12152" y="5268"/>
                    </a:cubicBezTo>
                    <a:cubicBezTo>
                      <a:pt x="12477" y="5105"/>
                      <a:pt x="12721" y="4888"/>
                      <a:pt x="12857" y="4563"/>
                    </a:cubicBezTo>
                    <a:cubicBezTo>
                      <a:pt x="12965" y="4264"/>
                      <a:pt x="13101" y="3912"/>
                      <a:pt x="13074" y="3586"/>
                    </a:cubicBezTo>
                    <a:cubicBezTo>
                      <a:pt x="13047" y="2718"/>
                      <a:pt x="12803" y="1986"/>
                      <a:pt x="11989" y="1579"/>
                    </a:cubicBezTo>
                    <a:cubicBezTo>
                      <a:pt x="11555" y="1335"/>
                      <a:pt x="11067" y="1145"/>
                      <a:pt x="10606" y="1009"/>
                    </a:cubicBezTo>
                    <a:cubicBezTo>
                      <a:pt x="9873" y="765"/>
                      <a:pt x="9168" y="630"/>
                      <a:pt x="8436" y="494"/>
                    </a:cubicBezTo>
                    <a:cubicBezTo>
                      <a:pt x="7080" y="223"/>
                      <a:pt x="5723" y="87"/>
                      <a:pt x="4313" y="6"/>
                    </a:cubicBezTo>
                    <a:cubicBezTo>
                      <a:pt x="4237" y="2"/>
                      <a:pt x="4161" y="1"/>
                      <a:pt x="4085" y="1"/>
                    </a:cubicBezTo>
                    <a:close/>
                  </a:path>
                </a:pathLst>
              </a:custGeom>
              <a:solidFill>
                <a:srgbClr val="9ADBE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67" name="Google Shape;167;p5"/>
              <p:cNvSpPr/>
              <p:nvPr/>
            </p:nvSpPr>
            <p:spPr>
              <a:xfrm>
                <a:off x="2459550" y="1779625"/>
                <a:ext cx="327550" cy="141675"/>
              </a:xfrm>
              <a:custGeom>
                <a:avLst/>
                <a:gdLst/>
                <a:ahLst/>
                <a:cxnLst/>
                <a:rect l="l" t="t" r="r" b="b"/>
                <a:pathLst>
                  <a:path w="13102" h="5667" extrusionOk="0">
                    <a:moveTo>
                      <a:pt x="4009" y="1"/>
                    </a:moveTo>
                    <a:cubicBezTo>
                      <a:pt x="3567" y="1"/>
                      <a:pt x="3122" y="85"/>
                      <a:pt x="2659" y="151"/>
                    </a:cubicBezTo>
                    <a:cubicBezTo>
                      <a:pt x="1981" y="205"/>
                      <a:pt x="1357" y="449"/>
                      <a:pt x="815" y="883"/>
                    </a:cubicBezTo>
                    <a:cubicBezTo>
                      <a:pt x="28" y="1507"/>
                      <a:pt x="1" y="2619"/>
                      <a:pt x="706" y="3297"/>
                    </a:cubicBezTo>
                    <a:cubicBezTo>
                      <a:pt x="1384" y="3975"/>
                      <a:pt x="2198" y="4382"/>
                      <a:pt x="3120" y="4626"/>
                    </a:cubicBezTo>
                    <a:cubicBezTo>
                      <a:pt x="4314" y="4925"/>
                      <a:pt x="5534" y="5115"/>
                      <a:pt x="6728" y="5332"/>
                    </a:cubicBezTo>
                    <a:cubicBezTo>
                      <a:pt x="7732" y="5499"/>
                      <a:pt x="8758" y="5666"/>
                      <a:pt x="9805" y="5666"/>
                    </a:cubicBezTo>
                    <a:cubicBezTo>
                      <a:pt x="9945" y="5666"/>
                      <a:pt x="10086" y="5663"/>
                      <a:pt x="10227" y="5657"/>
                    </a:cubicBezTo>
                    <a:cubicBezTo>
                      <a:pt x="10905" y="5657"/>
                      <a:pt x="11528" y="5521"/>
                      <a:pt x="12152" y="5250"/>
                    </a:cubicBezTo>
                    <a:cubicBezTo>
                      <a:pt x="12478" y="5087"/>
                      <a:pt x="12722" y="4898"/>
                      <a:pt x="12858" y="4545"/>
                    </a:cubicBezTo>
                    <a:cubicBezTo>
                      <a:pt x="12966" y="4247"/>
                      <a:pt x="13102" y="3894"/>
                      <a:pt x="13075" y="3569"/>
                    </a:cubicBezTo>
                    <a:cubicBezTo>
                      <a:pt x="13020" y="2728"/>
                      <a:pt x="12803" y="1968"/>
                      <a:pt x="11990" y="1561"/>
                    </a:cubicBezTo>
                    <a:cubicBezTo>
                      <a:pt x="11528" y="1317"/>
                      <a:pt x="11067" y="1127"/>
                      <a:pt x="10579" y="992"/>
                    </a:cubicBezTo>
                    <a:cubicBezTo>
                      <a:pt x="9874" y="748"/>
                      <a:pt x="9169" y="612"/>
                      <a:pt x="8409" y="476"/>
                    </a:cubicBezTo>
                    <a:cubicBezTo>
                      <a:pt x="7053" y="205"/>
                      <a:pt x="5697" y="70"/>
                      <a:pt x="4314" y="15"/>
                    </a:cubicBezTo>
                    <a:cubicBezTo>
                      <a:pt x="4212" y="5"/>
                      <a:pt x="4111" y="1"/>
                      <a:pt x="4009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68" name="Google Shape;168;p5"/>
              <p:cNvSpPr/>
              <p:nvPr/>
            </p:nvSpPr>
            <p:spPr>
              <a:xfrm>
                <a:off x="2877950" y="1706025"/>
                <a:ext cx="257700" cy="251650"/>
              </a:xfrm>
              <a:custGeom>
                <a:avLst/>
                <a:gdLst/>
                <a:ahLst/>
                <a:cxnLst/>
                <a:rect l="l" t="t" r="r" b="b"/>
                <a:pathLst>
                  <a:path w="10308" h="10066" extrusionOk="0">
                    <a:moveTo>
                      <a:pt x="9824" y="0"/>
                    </a:moveTo>
                    <a:cubicBezTo>
                      <a:pt x="9718" y="0"/>
                      <a:pt x="9608" y="9"/>
                      <a:pt x="9494" y="30"/>
                    </a:cubicBezTo>
                    <a:cubicBezTo>
                      <a:pt x="9168" y="111"/>
                      <a:pt x="8843" y="138"/>
                      <a:pt x="8544" y="247"/>
                    </a:cubicBezTo>
                    <a:cubicBezTo>
                      <a:pt x="7622" y="518"/>
                      <a:pt x="6835" y="1061"/>
                      <a:pt x="6103" y="1657"/>
                    </a:cubicBezTo>
                    <a:cubicBezTo>
                      <a:pt x="4828" y="2634"/>
                      <a:pt x="3743" y="3800"/>
                      <a:pt x="2604" y="4912"/>
                    </a:cubicBezTo>
                    <a:cubicBezTo>
                      <a:pt x="1899" y="5590"/>
                      <a:pt x="1167" y="6296"/>
                      <a:pt x="597" y="7326"/>
                    </a:cubicBezTo>
                    <a:cubicBezTo>
                      <a:pt x="299" y="7733"/>
                      <a:pt x="163" y="8330"/>
                      <a:pt x="54" y="8954"/>
                    </a:cubicBezTo>
                    <a:cubicBezTo>
                      <a:pt x="0" y="9388"/>
                      <a:pt x="82" y="9767"/>
                      <a:pt x="299" y="10066"/>
                    </a:cubicBezTo>
                    <a:lnTo>
                      <a:pt x="3418" y="10066"/>
                    </a:lnTo>
                    <a:cubicBezTo>
                      <a:pt x="3933" y="9767"/>
                      <a:pt x="4421" y="9388"/>
                      <a:pt x="4883" y="8981"/>
                    </a:cubicBezTo>
                    <a:cubicBezTo>
                      <a:pt x="5696" y="8276"/>
                      <a:pt x="6429" y="7516"/>
                      <a:pt x="7188" y="6784"/>
                    </a:cubicBezTo>
                    <a:cubicBezTo>
                      <a:pt x="8219" y="5699"/>
                      <a:pt x="9385" y="4668"/>
                      <a:pt x="10253" y="3420"/>
                    </a:cubicBezTo>
                    <a:lnTo>
                      <a:pt x="10253" y="57"/>
                    </a:lnTo>
                    <a:lnTo>
                      <a:pt x="10307" y="57"/>
                    </a:lnTo>
                    <a:cubicBezTo>
                      <a:pt x="10156" y="24"/>
                      <a:pt x="9995" y="0"/>
                      <a:pt x="9824" y="0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69" name="Google Shape;169;p5"/>
              <p:cNvSpPr/>
              <p:nvPr/>
            </p:nvSpPr>
            <p:spPr>
              <a:xfrm>
                <a:off x="2898275" y="1733200"/>
                <a:ext cx="236025" cy="223800"/>
              </a:xfrm>
              <a:custGeom>
                <a:avLst/>
                <a:gdLst/>
                <a:ahLst/>
                <a:cxnLst/>
                <a:rect l="l" t="t" r="r" b="b"/>
                <a:pathLst>
                  <a:path w="9441" h="8952" extrusionOk="0">
                    <a:moveTo>
                      <a:pt x="9413" y="1"/>
                    </a:moveTo>
                    <a:cubicBezTo>
                      <a:pt x="9115" y="55"/>
                      <a:pt x="8762" y="109"/>
                      <a:pt x="8464" y="191"/>
                    </a:cubicBezTo>
                    <a:cubicBezTo>
                      <a:pt x="7541" y="462"/>
                      <a:pt x="6782" y="1004"/>
                      <a:pt x="6022" y="1628"/>
                    </a:cubicBezTo>
                    <a:cubicBezTo>
                      <a:pt x="4775" y="2605"/>
                      <a:pt x="3690" y="3771"/>
                      <a:pt x="2523" y="4883"/>
                    </a:cubicBezTo>
                    <a:cubicBezTo>
                      <a:pt x="1818" y="5561"/>
                      <a:pt x="1113" y="6266"/>
                      <a:pt x="543" y="7270"/>
                    </a:cubicBezTo>
                    <a:cubicBezTo>
                      <a:pt x="218" y="7677"/>
                      <a:pt x="82" y="8301"/>
                      <a:pt x="1" y="8924"/>
                    </a:cubicBezTo>
                    <a:lnTo>
                      <a:pt x="1" y="8952"/>
                    </a:lnTo>
                    <a:lnTo>
                      <a:pt x="4802" y="8952"/>
                    </a:lnTo>
                    <a:cubicBezTo>
                      <a:pt x="5616" y="8246"/>
                      <a:pt x="6375" y="7487"/>
                      <a:pt x="7107" y="6755"/>
                    </a:cubicBezTo>
                    <a:cubicBezTo>
                      <a:pt x="7894" y="5914"/>
                      <a:pt x="8708" y="5181"/>
                      <a:pt x="9440" y="4341"/>
                    </a:cubicBezTo>
                    <a:lnTo>
                      <a:pt x="9440" y="1"/>
                    </a:ln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0" name="Google Shape;170;p5"/>
              <p:cNvSpPr/>
              <p:nvPr/>
            </p:nvSpPr>
            <p:spPr>
              <a:xfrm>
                <a:off x="2105600" y="1730900"/>
                <a:ext cx="250900" cy="226100"/>
              </a:xfrm>
              <a:custGeom>
                <a:avLst/>
                <a:gdLst/>
                <a:ahLst/>
                <a:cxnLst/>
                <a:rect l="l" t="t" r="r" b="b"/>
                <a:pathLst>
                  <a:path w="10036" h="9044" extrusionOk="0">
                    <a:moveTo>
                      <a:pt x="7613" y="1"/>
                    </a:moveTo>
                    <a:cubicBezTo>
                      <a:pt x="7033" y="1"/>
                      <a:pt x="6514" y="222"/>
                      <a:pt x="5995" y="554"/>
                    </a:cubicBezTo>
                    <a:cubicBezTo>
                      <a:pt x="4774" y="1422"/>
                      <a:pt x="3689" y="2398"/>
                      <a:pt x="2767" y="3592"/>
                    </a:cubicBezTo>
                    <a:cubicBezTo>
                      <a:pt x="2089" y="4433"/>
                      <a:pt x="1519" y="5301"/>
                      <a:pt x="922" y="6196"/>
                    </a:cubicBezTo>
                    <a:cubicBezTo>
                      <a:pt x="461" y="6874"/>
                      <a:pt x="109" y="7606"/>
                      <a:pt x="27" y="8474"/>
                    </a:cubicBezTo>
                    <a:cubicBezTo>
                      <a:pt x="27" y="8664"/>
                      <a:pt x="0" y="8827"/>
                      <a:pt x="0" y="9044"/>
                    </a:cubicBezTo>
                    <a:lnTo>
                      <a:pt x="5045" y="9044"/>
                    </a:lnTo>
                    <a:cubicBezTo>
                      <a:pt x="5289" y="8799"/>
                      <a:pt x="5533" y="8555"/>
                      <a:pt x="5750" y="8284"/>
                    </a:cubicBezTo>
                    <a:cubicBezTo>
                      <a:pt x="6971" y="6874"/>
                      <a:pt x="8137" y="5409"/>
                      <a:pt x="9141" y="3809"/>
                    </a:cubicBezTo>
                    <a:cubicBezTo>
                      <a:pt x="9385" y="3402"/>
                      <a:pt x="9602" y="2995"/>
                      <a:pt x="9683" y="2561"/>
                    </a:cubicBezTo>
                    <a:cubicBezTo>
                      <a:pt x="10036" y="1422"/>
                      <a:pt x="9331" y="283"/>
                      <a:pt x="8164" y="66"/>
                    </a:cubicBezTo>
                    <a:cubicBezTo>
                      <a:pt x="7974" y="21"/>
                      <a:pt x="7791" y="1"/>
                      <a:pt x="7613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1" name="Google Shape;171;p5"/>
              <p:cNvSpPr/>
              <p:nvPr/>
            </p:nvSpPr>
            <p:spPr>
              <a:xfrm>
                <a:off x="2136100" y="1789925"/>
                <a:ext cx="242100" cy="167750"/>
              </a:xfrm>
              <a:custGeom>
                <a:avLst/>
                <a:gdLst/>
                <a:ahLst/>
                <a:cxnLst/>
                <a:rect l="l" t="t" r="r" b="b"/>
                <a:pathLst>
                  <a:path w="9684" h="6710" extrusionOk="0">
                    <a:moveTo>
                      <a:pt x="7195" y="0"/>
                    </a:moveTo>
                    <a:cubicBezTo>
                      <a:pt x="6824" y="0"/>
                      <a:pt x="6442" y="93"/>
                      <a:pt x="6076" y="309"/>
                    </a:cubicBezTo>
                    <a:cubicBezTo>
                      <a:pt x="5724" y="498"/>
                      <a:pt x="5425" y="742"/>
                      <a:pt x="5127" y="1014"/>
                    </a:cubicBezTo>
                    <a:cubicBezTo>
                      <a:pt x="4096" y="1909"/>
                      <a:pt x="3093" y="2750"/>
                      <a:pt x="2171" y="3699"/>
                    </a:cubicBezTo>
                    <a:cubicBezTo>
                      <a:pt x="1465" y="4404"/>
                      <a:pt x="842" y="5164"/>
                      <a:pt x="299" y="6032"/>
                    </a:cubicBezTo>
                    <a:cubicBezTo>
                      <a:pt x="163" y="6249"/>
                      <a:pt x="55" y="6466"/>
                      <a:pt x="1" y="6710"/>
                    </a:cubicBezTo>
                    <a:lnTo>
                      <a:pt x="1140" y="6710"/>
                    </a:lnTo>
                    <a:cubicBezTo>
                      <a:pt x="1194" y="6601"/>
                      <a:pt x="1248" y="6547"/>
                      <a:pt x="1276" y="6438"/>
                    </a:cubicBezTo>
                    <a:cubicBezTo>
                      <a:pt x="1682" y="5760"/>
                      <a:pt x="2198" y="5191"/>
                      <a:pt x="2767" y="4621"/>
                    </a:cubicBezTo>
                    <a:cubicBezTo>
                      <a:pt x="3798" y="3590"/>
                      <a:pt x="4883" y="2641"/>
                      <a:pt x="5941" y="1719"/>
                    </a:cubicBezTo>
                    <a:cubicBezTo>
                      <a:pt x="6131" y="1556"/>
                      <a:pt x="6348" y="1421"/>
                      <a:pt x="6538" y="1285"/>
                    </a:cubicBezTo>
                    <a:cubicBezTo>
                      <a:pt x="6764" y="1146"/>
                      <a:pt x="6980" y="1084"/>
                      <a:pt x="7191" y="1084"/>
                    </a:cubicBezTo>
                    <a:cubicBezTo>
                      <a:pt x="7435" y="1084"/>
                      <a:pt x="7674" y="1167"/>
                      <a:pt x="7921" y="1312"/>
                    </a:cubicBezTo>
                    <a:cubicBezTo>
                      <a:pt x="8409" y="1610"/>
                      <a:pt x="8653" y="1990"/>
                      <a:pt x="8572" y="2560"/>
                    </a:cubicBezTo>
                    <a:cubicBezTo>
                      <a:pt x="8545" y="2777"/>
                      <a:pt x="8518" y="2967"/>
                      <a:pt x="8409" y="3184"/>
                    </a:cubicBezTo>
                    <a:cubicBezTo>
                      <a:pt x="8328" y="3319"/>
                      <a:pt x="8274" y="3482"/>
                      <a:pt x="8165" y="3618"/>
                    </a:cubicBezTo>
                    <a:cubicBezTo>
                      <a:pt x="7433" y="4703"/>
                      <a:pt x="6619" y="5760"/>
                      <a:pt x="5697" y="6683"/>
                    </a:cubicBezTo>
                    <a:lnTo>
                      <a:pt x="7107" y="6683"/>
                    </a:lnTo>
                    <a:cubicBezTo>
                      <a:pt x="7704" y="6032"/>
                      <a:pt x="8274" y="5326"/>
                      <a:pt x="8789" y="4621"/>
                    </a:cubicBezTo>
                    <a:cubicBezTo>
                      <a:pt x="9060" y="4241"/>
                      <a:pt x="9277" y="3862"/>
                      <a:pt x="9413" y="3428"/>
                    </a:cubicBezTo>
                    <a:cubicBezTo>
                      <a:pt x="9630" y="2912"/>
                      <a:pt x="9684" y="2397"/>
                      <a:pt x="9548" y="1827"/>
                    </a:cubicBezTo>
                    <a:cubicBezTo>
                      <a:pt x="9425" y="922"/>
                      <a:pt x="8364" y="0"/>
                      <a:pt x="7195" y="0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2" name="Google Shape;172;p5"/>
              <p:cNvSpPr/>
              <p:nvPr/>
            </p:nvSpPr>
            <p:spPr>
              <a:xfrm>
                <a:off x="1825525" y="1606875"/>
                <a:ext cx="201425" cy="295800"/>
              </a:xfrm>
              <a:custGeom>
                <a:avLst/>
                <a:gdLst/>
                <a:ahLst/>
                <a:cxnLst/>
                <a:rect l="l" t="t" r="r" b="b"/>
                <a:pathLst>
                  <a:path w="8057" h="11832" extrusionOk="0">
                    <a:moveTo>
                      <a:pt x="6051" y="0"/>
                    </a:moveTo>
                    <a:cubicBezTo>
                      <a:pt x="5636" y="0"/>
                      <a:pt x="5194" y="165"/>
                      <a:pt x="4748" y="578"/>
                    </a:cubicBezTo>
                    <a:cubicBezTo>
                      <a:pt x="4042" y="1256"/>
                      <a:pt x="3446" y="2043"/>
                      <a:pt x="2957" y="2911"/>
                    </a:cubicBezTo>
                    <a:cubicBezTo>
                      <a:pt x="2117" y="4511"/>
                      <a:pt x="1330" y="6112"/>
                      <a:pt x="652" y="7766"/>
                    </a:cubicBezTo>
                    <a:cubicBezTo>
                      <a:pt x="381" y="8444"/>
                      <a:pt x="191" y="9177"/>
                      <a:pt x="82" y="9800"/>
                    </a:cubicBezTo>
                    <a:cubicBezTo>
                      <a:pt x="1" y="10641"/>
                      <a:pt x="354" y="11401"/>
                      <a:pt x="896" y="11591"/>
                    </a:cubicBezTo>
                    <a:cubicBezTo>
                      <a:pt x="1260" y="11732"/>
                      <a:pt x="1574" y="11832"/>
                      <a:pt x="1887" y="11832"/>
                    </a:cubicBezTo>
                    <a:cubicBezTo>
                      <a:pt x="2297" y="11832"/>
                      <a:pt x="2706" y="11660"/>
                      <a:pt x="3229" y="11184"/>
                    </a:cubicBezTo>
                    <a:cubicBezTo>
                      <a:pt x="4042" y="10451"/>
                      <a:pt x="4693" y="9556"/>
                      <a:pt x="5263" y="8580"/>
                    </a:cubicBezTo>
                    <a:cubicBezTo>
                      <a:pt x="6050" y="7224"/>
                      <a:pt x="6863" y="5840"/>
                      <a:pt x="7433" y="4321"/>
                    </a:cubicBezTo>
                    <a:cubicBezTo>
                      <a:pt x="7677" y="3643"/>
                      <a:pt x="7867" y="3019"/>
                      <a:pt x="7975" y="2287"/>
                    </a:cubicBezTo>
                    <a:cubicBezTo>
                      <a:pt x="8057" y="1745"/>
                      <a:pt x="7975" y="1175"/>
                      <a:pt x="7596" y="768"/>
                    </a:cubicBezTo>
                    <a:cubicBezTo>
                      <a:pt x="7181" y="337"/>
                      <a:pt x="6644" y="0"/>
                      <a:pt x="6051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3" name="Google Shape;173;p5"/>
              <p:cNvSpPr/>
              <p:nvPr/>
            </p:nvSpPr>
            <p:spPr>
              <a:xfrm>
                <a:off x="1876400" y="1651825"/>
                <a:ext cx="211575" cy="299550"/>
              </a:xfrm>
              <a:custGeom>
                <a:avLst/>
                <a:gdLst/>
                <a:ahLst/>
                <a:cxnLst/>
                <a:rect l="l" t="t" r="r" b="b"/>
                <a:pathLst>
                  <a:path w="8463" h="11982" extrusionOk="0">
                    <a:moveTo>
                      <a:pt x="6301" y="1139"/>
                    </a:moveTo>
                    <a:cubicBezTo>
                      <a:pt x="6888" y="1139"/>
                      <a:pt x="7244" y="1515"/>
                      <a:pt x="7297" y="2171"/>
                    </a:cubicBezTo>
                    <a:cubicBezTo>
                      <a:pt x="7378" y="2876"/>
                      <a:pt x="7188" y="3554"/>
                      <a:pt x="6917" y="4232"/>
                    </a:cubicBezTo>
                    <a:cubicBezTo>
                      <a:pt x="6564" y="5182"/>
                      <a:pt x="6076" y="6131"/>
                      <a:pt x="5561" y="6999"/>
                    </a:cubicBezTo>
                    <a:cubicBezTo>
                      <a:pt x="4964" y="8057"/>
                      <a:pt x="4394" y="9087"/>
                      <a:pt x="3662" y="10037"/>
                    </a:cubicBezTo>
                    <a:cubicBezTo>
                      <a:pt x="3264" y="10559"/>
                      <a:pt x="2776" y="10830"/>
                      <a:pt x="2175" y="10830"/>
                    </a:cubicBezTo>
                    <a:cubicBezTo>
                      <a:pt x="2120" y="10830"/>
                      <a:pt x="2064" y="10828"/>
                      <a:pt x="2007" y="10823"/>
                    </a:cubicBezTo>
                    <a:cubicBezTo>
                      <a:pt x="1628" y="10769"/>
                      <a:pt x="1356" y="10579"/>
                      <a:pt x="1221" y="10172"/>
                    </a:cubicBezTo>
                    <a:cubicBezTo>
                      <a:pt x="1031" y="9603"/>
                      <a:pt x="1058" y="8979"/>
                      <a:pt x="1221" y="8247"/>
                    </a:cubicBezTo>
                    <a:cubicBezTo>
                      <a:pt x="1573" y="6945"/>
                      <a:pt x="2143" y="5616"/>
                      <a:pt x="2848" y="4395"/>
                    </a:cubicBezTo>
                    <a:cubicBezTo>
                      <a:pt x="3391" y="3527"/>
                      <a:pt x="3987" y="2713"/>
                      <a:pt x="4720" y="1981"/>
                    </a:cubicBezTo>
                    <a:cubicBezTo>
                      <a:pt x="4991" y="1710"/>
                      <a:pt x="5289" y="1493"/>
                      <a:pt x="5642" y="1303"/>
                    </a:cubicBezTo>
                    <a:cubicBezTo>
                      <a:pt x="5832" y="1221"/>
                      <a:pt x="6049" y="1140"/>
                      <a:pt x="6239" y="1140"/>
                    </a:cubicBezTo>
                    <a:cubicBezTo>
                      <a:pt x="6260" y="1139"/>
                      <a:pt x="6280" y="1139"/>
                      <a:pt x="6301" y="1139"/>
                    </a:cubicBezTo>
                    <a:close/>
                    <a:moveTo>
                      <a:pt x="6374" y="1"/>
                    </a:moveTo>
                    <a:cubicBezTo>
                      <a:pt x="5940" y="1"/>
                      <a:pt x="5534" y="109"/>
                      <a:pt x="5154" y="299"/>
                    </a:cubicBezTo>
                    <a:cubicBezTo>
                      <a:pt x="4720" y="543"/>
                      <a:pt x="4313" y="842"/>
                      <a:pt x="3987" y="1221"/>
                    </a:cubicBezTo>
                    <a:cubicBezTo>
                      <a:pt x="2143" y="3120"/>
                      <a:pt x="922" y="5426"/>
                      <a:pt x="217" y="8030"/>
                    </a:cubicBezTo>
                    <a:cubicBezTo>
                      <a:pt x="55" y="8653"/>
                      <a:pt x="0" y="9277"/>
                      <a:pt x="109" y="9901"/>
                    </a:cubicBezTo>
                    <a:cubicBezTo>
                      <a:pt x="217" y="10688"/>
                      <a:pt x="489" y="11393"/>
                      <a:pt x="1194" y="11718"/>
                    </a:cubicBezTo>
                    <a:cubicBezTo>
                      <a:pt x="1562" y="11897"/>
                      <a:pt x="1925" y="11981"/>
                      <a:pt x="2283" y="11981"/>
                    </a:cubicBezTo>
                    <a:cubicBezTo>
                      <a:pt x="2742" y="11981"/>
                      <a:pt x="3193" y="11842"/>
                      <a:pt x="3635" y="11583"/>
                    </a:cubicBezTo>
                    <a:cubicBezTo>
                      <a:pt x="4015" y="11393"/>
                      <a:pt x="4177" y="11013"/>
                      <a:pt x="4449" y="10715"/>
                    </a:cubicBezTo>
                    <a:cubicBezTo>
                      <a:pt x="5696" y="9142"/>
                      <a:pt x="6727" y="7433"/>
                      <a:pt x="7568" y="5588"/>
                    </a:cubicBezTo>
                    <a:cubicBezTo>
                      <a:pt x="7866" y="4910"/>
                      <a:pt x="8192" y="4232"/>
                      <a:pt x="8327" y="3446"/>
                    </a:cubicBezTo>
                    <a:cubicBezTo>
                      <a:pt x="8409" y="2903"/>
                      <a:pt x="8463" y="2306"/>
                      <a:pt x="8354" y="1737"/>
                    </a:cubicBezTo>
                    <a:cubicBezTo>
                      <a:pt x="8137" y="706"/>
                      <a:pt x="7324" y="1"/>
                      <a:pt x="6374" y="1"/>
                    </a:cubicBez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4" name="Google Shape;174;p5"/>
              <p:cNvSpPr/>
              <p:nvPr/>
            </p:nvSpPr>
            <p:spPr>
              <a:xfrm>
                <a:off x="2376825" y="1151275"/>
                <a:ext cx="326875" cy="141950"/>
              </a:xfrm>
              <a:custGeom>
                <a:avLst/>
                <a:gdLst/>
                <a:ahLst/>
                <a:cxnLst/>
                <a:rect l="l" t="t" r="r" b="b"/>
                <a:pathLst>
                  <a:path w="13075" h="5678" extrusionOk="0">
                    <a:moveTo>
                      <a:pt x="4076" y="0"/>
                    </a:moveTo>
                    <a:cubicBezTo>
                      <a:pt x="3571" y="0"/>
                      <a:pt x="3102" y="71"/>
                      <a:pt x="2632" y="141"/>
                    </a:cubicBezTo>
                    <a:cubicBezTo>
                      <a:pt x="1954" y="223"/>
                      <a:pt x="1357" y="467"/>
                      <a:pt x="814" y="901"/>
                    </a:cubicBezTo>
                    <a:cubicBezTo>
                      <a:pt x="28" y="1497"/>
                      <a:pt x="1" y="2637"/>
                      <a:pt x="706" y="3315"/>
                    </a:cubicBezTo>
                    <a:cubicBezTo>
                      <a:pt x="1384" y="3993"/>
                      <a:pt x="2198" y="4400"/>
                      <a:pt x="3120" y="4617"/>
                    </a:cubicBezTo>
                    <a:cubicBezTo>
                      <a:pt x="4286" y="4942"/>
                      <a:pt x="5507" y="5132"/>
                      <a:pt x="6700" y="5349"/>
                    </a:cubicBezTo>
                    <a:cubicBezTo>
                      <a:pt x="7781" y="5525"/>
                      <a:pt x="8838" y="5677"/>
                      <a:pt x="9936" y="5677"/>
                    </a:cubicBezTo>
                    <a:cubicBezTo>
                      <a:pt x="10024" y="5677"/>
                      <a:pt x="10111" y="5676"/>
                      <a:pt x="10199" y="5674"/>
                    </a:cubicBezTo>
                    <a:cubicBezTo>
                      <a:pt x="10877" y="5674"/>
                      <a:pt x="11528" y="5539"/>
                      <a:pt x="12125" y="5268"/>
                    </a:cubicBezTo>
                    <a:cubicBezTo>
                      <a:pt x="12478" y="5105"/>
                      <a:pt x="12722" y="4888"/>
                      <a:pt x="12857" y="4562"/>
                    </a:cubicBezTo>
                    <a:cubicBezTo>
                      <a:pt x="12939" y="4264"/>
                      <a:pt x="13074" y="3911"/>
                      <a:pt x="13047" y="3586"/>
                    </a:cubicBezTo>
                    <a:cubicBezTo>
                      <a:pt x="13020" y="2718"/>
                      <a:pt x="12776" y="1986"/>
                      <a:pt x="11962" y="1579"/>
                    </a:cubicBezTo>
                    <a:cubicBezTo>
                      <a:pt x="11528" y="1335"/>
                      <a:pt x="11040" y="1145"/>
                      <a:pt x="10579" y="1009"/>
                    </a:cubicBezTo>
                    <a:cubicBezTo>
                      <a:pt x="9874" y="765"/>
                      <a:pt x="9141" y="629"/>
                      <a:pt x="8409" y="494"/>
                    </a:cubicBezTo>
                    <a:cubicBezTo>
                      <a:pt x="7053" y="223"/>
                      <a:pt x="5697" y="87"/>
                      <a:pt x="4313" y="6"/>
                    </a:cubicBezTo>
                    <a:cubicBezTo>
                      <a:pt x="4233" y="2"/>
                      <a:pt x="4154" y="0"/>
                      <a:pt x="4076" y="0"/>
                    </a:cubicBezTo>
                    <a:close/>
                  </a:path>
                </a:pathLst>
              </a:custGeom>
              <a:solidFill>
                <a:srgbClr val="9ADBE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5" name="Google Shape;175;p5"/>
              <p:cNvSpPr/>
              <p:nvPr/>
            </p:nvSpPr>
            <p:spPr>
              <a:xfrm>
                <a:off x="2632475" y="1374850"/>
                <a:ext cx="229225" cy="284575"/>
              </a:xfrm>
              <a:custGeom>
                <a:avLst/>
                <a:gdLst/>
                <a:ahLst/>
                <a:cxnLst/>
                <a:rect l="l" t="t" r="r" b="b"/>
                <a:pathLst>
                  <a:path w="9169" h="11383" extrusionOk="0">
                    <a:moveTo>
                      <a:pt x="6925" y="0"/>
                    </a:moveTo>
                    <a:cubicBezTo>
                      <a:pt x="6227" y="0"/>
                      <a:pt x="5631" y="287"/>
                      <a:pt x="5100" y="746"/>
                    </a:cubicBezTo>
                    <a:cubicBezTo>
                      <a:pt x="3933" y="1695"/>
                      <a:pt x="2984" y="2807"/>
                      <a:pt x="2225" y="4055"/>
                    </a:cubicBezTo>
                    <a:cubicBezTo>
                      <a:pt x="1628" y="4977"/>
                      <a:pt x="1112" y="5926"/>
                      <a:pt x="651" y="6876"/>
                    </a:cubicBezTo>
                    <a:cubicBezTo>
                      <a:pt x="272" y="7608"/>
                      <a:pt x="0" y="8368"/>
                      <a:pt x="0" y="9208"/>
                    </a:cubicBezTo>
                    <a:cubicBezTo>
                      <a:pt x="55" y="9371"/>
                      <a:pt x="0" y="9588"/>
                      <a:pt x="28" y="9832"/>
                    </a:cubicBezTo>
                    <a:cubicBezTo>
                      <a:pt x="109" y="10320"/>
                      <a:pt x="380" y="10782"/>
                      <a:pt x="814" y="10999"/>
                    </a:cubicBezTo>
                    <a:cubicBezTo>
                      <a:pt x="1269" y="11238"/>
                      <a:pt x="1762" y="11383"/>
                      <a:pt x="2244" y="11383"/>
                    </a:cubicBezTo>
                    <a:cubicBezTo>
                      <a:pt x="2854" y="11383"/>
                      <a:pt x="3449" y="11152"/>
                      <a:pt x="3933" y="10592"/>
                    </a:cubicBezTo>
                    <a:cubicBezTo>
                      <a:pt x="4557" y="9914"/>
                      <a:pt x="5181" y="9208"/>
                      <a:pt x="5696" y="8476"/>
                    </a:cubicBezTo>
                    <a:cubicBezTo>
                      <a:pt x="6781" y="6903"/>
                      <a:pt x="7758" y="5303"/>
                      <a:pt x="8626" y="3648"/>
                    </a:cubicBezTo>
                    <a:cubicBezTo>
                      <a:pt x="8816" y="3241"/>
                      <a:pt x="8951" y="2807"/>
                      <a:pt x="9033" y="2319"/>
                    </a:cubicBezTo>
                    <a:cubicBezTo>
                      <a:pt x="9168" y="1180"/>
                      <a:pt x="8355" y="149"/>
                      <a:pt x="7188" y="13"/>
                    </a:cubicBezTo>
                    <a:cubicBezTo>
                      <a:pt x="7099" y="4"/>
                      <a:pt x="7011" y="0"/>
                      <a:pt x="6925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6" name="Google Shape;176;p5"/>
              <p:cNvSpPr/>
              <p:nvPr/>
            </p:nvSpPr>
            <p:spPr>
              <a:xfrm>
                <a:off x="2098800" y="1275725"/>
                <a:ext cx="139725" cy="316125"/>
              </a:xfrm>
              <a:custGeom>
                <a:avLst/>
                <a:gdLst/>
                <a:ahLst/>
                <a:cxnLst/>
                <a:rect l="l" t="t" r="r" b="b"/>
                <a:pathLst>
                  <a:path w="5589" h="12645" extrusionOk="0">
                    <a:moveTo>
                      <a:pt x="2399" y="1"/>
                    </a:moveTo>
                    <a:cubicBezTo>
                      <a:pt x="2231" y="1"/>
                      <a:pt x="2055" y="16"/>
                      <a:pt x="1872" y="45"/>
                    </a:cubicBezTo>
                    <a:cubicBezTo>
                      <a:pt x="1493" y="100"/>
                      <a:pt x="1194" y="290"/>
                      <a:pt x="950" y="588"/>
                    </a:cubicBezTo>
                    <a:cubicBezTo>
                      <a:pt x="571" y="1076"/>
                      <a:pt x="299" y="1591"/>
                      <a:pt x="164" y="2188"/>
                    </a:cubicBezTo>
                    <a:cubicBezTo>
                      <a:pt x="28" y="2866"/>
                      <a:pt x="1" y="3544"/>
                      <a:pt x="28" y="4331"/>
                    </a:cubicBezTo>
                    <a:lnTo>
                      <a:pt x="28" y="5009"/>
                    </a:lnTo>
                    <a:cubicBezTo>
                      <a:pt x="191" y="6745"/>
                      <a:pt x="462" y="8427"/>
                      <a:pt x="869" y="10135"/>
                    </a:cubicBezTo>
                    <a:cubicBezTo>
                      <a:pt x="977" y="10597"/>
                      <a:pt x="1113" y="11085"/>
                      <a:pt x="1357" y="11519"/>
                    </a:cubicBezTo>
                    <a:cubicBezTo>
                      <a:pt x="1655" y="12034"/>
                      <a:pt x="2035" y="12441"/>
                      <a:pt x="2632" y="12577"/>
                    </a:cubicBezTo>
                    <a:cubicBezTo>
                      <a:pt x="2832" y="12622"/>
                      <a:pt x="3029" y="12645"/>
                      <a:pt x="3222" y="12645"/>
                    </a:cubicBezTo>
                    <a:cubicBezTo>
                      <a:pt x="4286" y="12645"/>
                      <a:pt x="5196" y="11970"/>
                      <a:pt x="5426" y="10868"/>
                    </a:cubicBezTo>
                    <a:cubicBezTo>
                      <a:pt x="5588" y="10163"/>
                      <a:pt x="5588" y="9430"/>
                      <a:pt x="5561" y="8725"/>
                    </a:cubicBezTo>
                    <a:cubicBezTo>
                      <a:pt x="5534" y="8183"/>
                      <a:pt x="5426" y="7694"/>
                      <a:pt x="5344" y="7152"/>
                    </a:cubicBezTo>
                    <a:cubicBezTo>
                      <a:pt x="5154" y="5524"/>
                      <a:pt x="4937" y="3897"/>
                      <a:pt x="4585" y="2270"/>
                    </a:cubicBezTo>
                    <a:cubicBezTo>
                      <a:pt x="4503" y="1944"/>
                      <a:pt x="4395" y="1673"/>
                      <a:pt x="4314" y="1375"/>
                    </a:cubicBezTo>
                    <a:cubicBezTo>
                      <a:pt x="3971" y="437"/>
                      <a:pt x="3300" y="1"/>
                      <a:pt x="2399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7" name="Google Shape;177;p5"/>
              <p:cNvSpPr/>
              <p:nvPr/>
            </p:nvSpPr>
            <p:spPr>
              <a:xfrm>
                <a:off x="2347675" y="1423850"/>
                <a:ext cx="222425" cy="277250"/>
              </a:xfrm>
              <a:custGeom>
                <a:avLst/>
                <a:gdLst/>
                <a:ahLst/>
                <a:cxnLst/>
                <a:rect l="l" t="t" r="r" b="b"/>
                <a:pathLst>
                  <a:path w="8897" h="11090" extrusionOk="0">
                    <a:moveTo>
                      <a:pt x="6529" y="1"/>
                    </a:moveTo>
                    <a:cubicBezTo>
                      <a:pt x="6247" y="1"/>
                      <a:pt x="5964" y="54"/>
                      <a:pt x="5696" y="169"/>
                    </a:cubicBezTo>
                    <a:cubicBezTo>
                      <a:pt x="4991" y="440"/>
                      <a:pt x="4367" y="901"/>
                      <a:pt x="3906" y="1525"/>
                    </a:cubicBezTo>
                    <a:cubicBezTo>
                      <a:pt x="2496" y="3261"/>
                      <a:pt x="1329" y="5160"/>
                      <a:pt x="380" y="7194"/>
                    </a:cubicBezTo>
                    <a:cubicBezTo>
                      <a:pt x="136" y="7682"/>
                      <a:pt x="0" y="8279"/>
                      <a:pt x="0" y="8849"/>
                    </a:cubicBezTo>
                    <a:cubicBezTo>
                      <a:pt x="0" y="8957"/>
                      <a:pt x="0" y="9011"/>
                      <a:pt x="27" y="9120"/>
                    </a:cubicBezTo>
                    <a:cubicBezTo>
                      <a:pt x="27" y="10185"/>
                      <a:pt x="961" y="11090"/>
                      <a:pt x="2022" y="11090"/>
                    </a:cubicBezTo>
                    <a:cubicBezTo>
                      <a:pt x="2338" y="11090"/>
                      <a:pt x="2666" y="11009"/>
                      <a:pt x="2984" y="10829"/>
                    </a:cubicBezTo>
                    <a:cubicBezTo>
                      <a:pt x="3255" y="10666"/>
                      <a:pt x="3526" y="10476"/>
                      <a:pt x="3771" y="10259"/>
                    </a:cubicBezTo>
                    <a:cubicBezTo>
                      <a:pt x="4557" y="9635"/>
                      <a:pt x="5235" y="8849"/>
                      <a:pt x="5805" y="8008"/>
                    </a:cubicBezTo>
                    <a:cubicBezTo>
                      <a:pt x="6456" y="7031"/>
                      <a:pt x="7080" y="6109"/>
                      <a:pt x="7704" y="5160"/>
                    </a:cubicBezTo>
                    <a:cubicBezTo>
                      <a:pt x="8165" y="4427"/>
                      <a:pt x="8572" y="3641"/>
                      <a:pt x="8789" y="2773"/>
                    </a:cubicBezTo>
                    <a:cubicBezTo>
                      <a:pt x="8897" y="2285"/>
                      <a:pt x="8897" y="1851"/>
                      <a:pt x="8707" y="1417"/>
                    </a:cubicBezTo>
                    <a:cubicBezTo>
                      <a:pt x="8354" y="566"/>
                      <a:pt x="7446" y="1"/>
                      <a:pt x="6529" y="1"/>
                    </a:cubicBez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8" name="Google Shape;178;p5"/>
              <p:cNvSpPr/>
              <p:nvPr/>
            </p:nvSpPr>
            <p:spPr>
              <a:xfrm>
                <a:off x="3088825" y="873375"/>
                <a:ext cx="46825" cy="299075"/>
              </a:xfrm>
              <a:custGeom>
                <a:avLst/>
                <a:gdLst/>
                <a:ahLst/>
                <a:cxnLst/>
                <a:rect l="l" t="t" r="r" b="b"/>
                <a:pathLst>
                  <a:path w="1873" h="11963" extrusionOk="0">
                    <a:moveTo>
                      <a:pt x="1818" y="1"/>
                    </a:moveTo>
                    <a:cubicBezTo>
                      <a:pt x="1113" y="272"/>
                      <a:pt x="706" y="896"/>
                      <a:pt x="570" y="1628"/>
                    </a:cubicBezTo>
                    <a:cubicBezTo>
                      <a:pt x="408" y="2523"/>
                      <a:pt x="326" y="3391"/>
                      <a:pt x="245" y="4286"/>
                    </a:cubicBezTo>
                    <a:cubicBezTo>
                      <a:pt x="55" y="5995"/>
                      <a:pt x="1" y="7731"/>
                      <a:pt x="164" y="9467"/>
                    </a:cubicBezTo>
                    <a:cubicBezTo>
                      <a:pt x="245" y="10037"/>
                      <a:pt x="299" y="10633"/>
                      <a:pt x="543" y="11176"/>
                    </a:cubicBezTo>
                    <a:cubicBezTo>
                      <a:pt x="733" y="11610"/>
                      <a:pt x="1059" y="11881"/>
                      <a:pt x="1520" y="11935"/>
                    </a:cubicBezTo>
                    <a:cubicBezTo>
                      <a:pt x="1628" y="11962"/>
                      <a:pt x="1737" y="11962"/>
                      <a:pt x="1872" y="11962"/>
                    </a:cubicBezTo>
                    <a:lnTo>
                      <a:pt x="1872" y="1"/>
                    </a:ln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9" name="Google Shape;179;p5"/>
              <p:cNvSpPr/>
              <p:nvPr/>
            </p:nvSpPr>
            <p:spPr>
              <a:xfrm>
                <a:off x="2368700" y="1170250"/>
                <a:ext cx="327550" cy="141950"/>
              </a:xfrm>
              <a:custGeom>
                <a:avLst/>
                <a:gdLst/>
                <a:ahLst/>
                <a:cxnLst/>
                <a:rect l="l" t="t" r="r" b="b"/>
                <a:pathLst>
                  <a:path w="13102" h="5678" extrusionOk="0">
                    <a:moveTo>
                      <a:pt x="4095" y="1"/>
                    </a:moveTo>
                    <a:cubicBezTo>
                      <a:pt x="3625" y="1"/>
                      <a:pt x="3152" y="71"/>
                      <a:pt x="2658" y="142"/>
                    </a:cubicBezTo>
                    <a:cubicBezTo>
                      <a:pt x="1980" y="196"/>
                      <a:pt x="1356" y="440"/>
                      <a:pt x="841" y="874"/>
                    </a:cubicBezTo>
                    <a:cubicBezTo>
                      <a:pt x="54" y="1498"/>
                      <a:pt x="0" y="2610"/>
                      <a:pt x="733" y="3288"/>
                    </a:cubicBezTo>
                    <a:cubicBezTo>
                      <a:pt x="1411" y="3966"/>
                      <a:pt x="2224" y="4373"/>
                      <a:pt x="3119" y="4617"/>
                    </a:cubicBezTo>
                    <a:cubicBezTo>
                      <a:pt x="4313" y="4915"/>
                      <a:pt x="5533" y="5132"/>
                      <a:pt x="6727" y="5322"/>
                    </a:cubicBezTo>
                    <a:cubicBezTo>
                      <a:pt x="7808" y="5523"/>
                      <a:pt x="8865" y="5678"/>
                      <a:pt x="9964" y="5678"/>
                    </a:cubicBezTo>
                    <a:cubicBezTo>
                      <a:pt x="10051" y="5678"/>
                      <a:pt x="10138" y="5677"/>
                      <a:pt x="10226" y="5675"/>
                    </a:cubicBezTo>
                    <a:cubicBezTo>
                      <a:pt x="10904" y="5675"/>
                      <a:pt x="11528" y="5539"/>
                      <a:pt x="12152" y="5268"/>
                    </a:cubicBezTo>
                    <a:cubicBezTo>
                      <a:pt x="12504" y="5078"/>
                      <a:pt x="12721" y="4888"/>
                      <a:pt x="12857" y="4536"/>
                    </a:cubicBezTo>
                    <a:cubicBezTo>
                      <a:pt x="12965" y="4237"/>
                      <a:pt x="13101" y="3912"/>
                      <a:pt x="13074" y="3559"/>
                    </a:cubicBezTo>
                    <a:cubicBezTo>
                      <a:pt x="13047" y="2718"/>
                      <a:pt x="12803" y="1959"/>
                      <a:pt x="11989" y="1552"/>
                    </a:cubicBezTo>
                    <a:cubicBezTo>
                      <a:pt x="11555" y="1335"/>
                      <a:pt x="11067" y="1118"/>
                      <a:pt x="10606" y="982"/>
                    </a:cubicBezTo>
                    <a:cubicBezTo>
                      <a:pt x="9873" y="738"/>
                      <a:pt x="9168" y="603"/>
                      <a:pt x="8436" y="467"/>
                    </a:cubicBezTo>
                    <a:cubicBezTo>
                      <a:pt x="7080" y="196"/>
                      <a:pt x="5723" y="60"/>
                      <a:pt x="4313" y="6"/>
                    </a:cubicBezTo>
                    <a:cubicBezTo>
                      <a:pt x="4240" y="2"/>
                      <a:pt x="4168" y="1"/>
                      <a:pt x="4095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80" name="Google Shape;180;p5"/>
              <p:cNvSpPr/>
              <p:nvPr/>
            </p:nvSpPr>
            <p:spPr>
              <a:xfrm>
                <a:off x="2509725" y="326850"/>
                <a:ext cx="275350" cy="37300"/>
              </a:xfrm>
              <a:custGeom>
                <a:avLst/>
                <a:gdLst/>
                <a:ahLst/>
                <a:cxnLst/>
                <a:rect l="l" t="t" r="r" b="b"/>
                <a:pathLst>
                  <a:path w="11014" h="1492" extrusionOk="0">
                    <a:moveTo>
                      <a:pt x="1" y="0"/>
                    </a:moveTo>
                    <a:cubicBezTo>
                      <a:pt x="381" y="163"/>
                      <a:pt x="760" y="353"/>
                      <a:pt x="1140" y="434"/>
                    </a:cubicBezTo>
                    <a:cubicBezTo>
                      <a:pt x="2334" y="787"/>
                      <a:pt x="3527" y="949"/>
                      <a:pt x="4748" y="1166"/>
                    </a:cubicBezTo>
                    <a:cubicBezTo>
                      <a:pt x="5887" y="1356"/>
                      <a:pt x="7053" y="1492"/>
                      <a:pt x="8247" y="1492"/>
                    </a:cubicBezTo>
                    <a:cubicBezTo>
                      <a:pt x="8925" y="1492"/>
                      <a:pt x="9576" y="1356"/>
                      <a:pt x="10172" y="1085"/>
                    </a:cubicBezTo>
                    <a:cubicBezTo>
                      <a:pt x="10525" y="949"/>
                      <a:pt x="10742" y="705"/>
                      <a:pt x="10878" y="380"/>
                    </a:cubicBezTo>
                    <a:cubicBezTo>
                      <a:pt x="10932" y="244"/>
                      <a:pt x="10986" y="136"/>
                      <a:pt x="11013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81" name="Google Shape;181;p5"/>
              <p:cNvSpPr/>
              <p:nvPr/>
            </p:nvSpPr>
            <p:spPr>
              <a:xfrm>
                <a:off x="2201875" y="808950"/>
                <a:ext cx="250250" cy="307675"/>
              </a:xfrm>
              <a:custGeom>
                <a:avLst/>
                <a:gdLst/>
                <a:ahLst/>
                <a:cxnLst/>
                <a:rect l="l" t="t" r="r" b="b"/>
                <a:pathLst>
                  <a:path w="10010" h="12307" extrusionOk="0">
                    <a:moveTo>
                      <a:pt x="7562" y="1"/>
                    </a:moveTo>
                    <a:cubicBezTo>
                      <a:pt x="7397" y="1"/>
                      <a:pt x="7228" y="18"/>
                      <a:pt x="7053" y="55"/>
                    </a:cubicBezTo>
                    <a:cubicBezTo>
                      <a:pt x="6592" y="110"/>
                      <a:pt x="6185" y="327"/>
                      <a:pt x="5805" y="679"/>
                    </a:cubicBezTo>
                    <a:cubicBezTo>
                      <a:pt x="5507" y="950"/>
                      <a:pt x="5209" y="1249"/>
                      <a:pt x="4964" y="1601"/>
                    </a:cubicBezTo>
                    <a:cubicBezTo>
                      <a:pt x="3445" y="3608"/>
                      <a:pt x="2089" y="5751"/>
                      <a:pt x="923" y="7975"/>
                    </a:cubicBezTo>
                    <a:cubicBezTo>
                      <a:pt x="543" y="8654"/>
                      <a:pt x="245" y="9359"/>
                      <a:pt x="109" y="10145"/>
                    </a:cubicBezTo>
                    <a:cubicBezTo>
                      <a:pt x="1" y="10851"/>
                      <a:pt x="245" y="11393"/>
                      <a:pt x="869" y="11773"/>
                    </a:cubicBezTo>
                    <a:cubicBezTo>
                      <a:pt x="1276" y="12017"/>
                      <a:pt x="1710" y="12180"/>
                      <a:pt x="2171" y="12288"/>
                    </a:cubicBezTo>
                    <a:cubicBezTo>
                      <a:pt x="2280" y="12300"/>
                      <a:pt x="2386" y="12307"/>
                      <a:pt x="2488" y="12307"/>
                    </a:cubicBezTo>
                    <a:cubicBezTo>
                      <a:pt x="2840" y="12307"/>
                      <a:pt x="3151" y="12227"/>
                      <a:pt x="3445" y="12017"/>
                    </a:cubicBezTo>
                    <a:cubicBezTo>
                      <a:pt x="3771" y="11773"/>
                      <a:pt x="4069" y="11529"/>
                      <a:pt x="4341" y="11230"/>
                    </a:cubicBezTo>
                    <a:cubicBezTo>
                      <a:pt x="5263" y="10227"/>
                      <a:pt x="6076" y="9142"/>
                      <a:pt x="6782" y="7975"/>
                    </a:cubicBezTo>
                    <a:cubicBezTo>
                      <a:pt x="7514" y="6890"/>
                      <a:pt x="8192" y="5806"/>
                      <a:pt x="8816" y="4693"/>
                    </a:cubicBezTo>
                    <a:cubicBezTo>
                      <a:pt x="9277" y="3880"/>
                      <a:pt x="9684" y="3093"/>
                      <a:pt x="9874" y="2171"/>
                    </a:cubicBezTo>
                    <a:cubicBezTo>
                      <a:pt x="10009" y="1574"/>
                      <a:pt x="9820" y="1086"/>
                      <a:pt x="9358" y="733"/>
                    </a:cubicBezTo>
                    <a:cubicBezTo>
                      <a:pt x="8835" y="297"/>
                      <a:pt x="8240" y="1"/>
                      <a:pt x="7562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82" name="Google Shape;182;p5"/>
              <p:cNvSpPr/>
              <p:nvPr/>
            </p:nvSpPr>
            <p:spPr>
              <a:xfrm>
                <a:off x="2740300" y="905725"/>
                <a:ext cx="187175" cy="279475"/>
              </a:xfrm>
              <a:custGeom>
                <a:avLst/>
                <a:gdLst/>
                <a:ahLst/>
                <a:cxnLst/>
                <a:rect l="l" t="t" r="r" b="b"/>
                <a:pathLst>
                  <a:path w="7487" h="11179" extrusionOk="0">
                    <a:moveTo>
                      <a:pt x="5524" y="0"/>
                    </a:moveTo>
                    <a:cubicBezTo>
                      <a:pt x="5071" y="0"/>
                      <a:pt x="4591" y="174"/>
                      <a:pt x="4123" y="605"/>
                    </a:cubicBezTo>
                    <a:cubicBezTo>
                      <a:pt x="3418" y="1256"/>
                      <a:pt x="2875" y="2043"/>
                      <a:pt x="2468" y="2884"/>
                    </a:cubicBezTo>
                    <a:cubicBezTo>
                      <a:pt x="1736" y="4403"/>
                      <a:pt x="1058" y="5949"/>
                      <a:pt x="461" y="7495"/>
                    </a:cubicBezTo>
                    <a:cubicBezTo>
                      <a:pt x="244" y="8173"/>
                      <a:pt x="54" y="8851"/>
                      <a:pt x="0" y="9421"/>
                    </a:cubicBezTo>
                    <a:cubicBezTo>
                      <a:pt x="0" y="10207"/>
                      <a:pt x="380" y="10858"/>
                      <a:pt x="922" y="11021"/>
                    </a:cubicBezTo>
                    <a:cubicBezTo>
                      <a:pt x="1250" y="11113"/>
                      <a:pt x="1536" y="11178"/>
                      <a:pt x="1810" y="11178"/>
                    </a:cubicBezTo>
                    <a:cubicBezTo>
                      <a:pt x="2263" y="11178"/>
                      <a:pt x="2688" y="11002"/>
                      <a:pt x="3228" y="10479"/>
                    </a:cubicBezTo>
                    <a:cubicBezTo>
                      <a:pt x="3960" y="9719"/>
                      <a:pt x="4584" y="8878"/>
                      <a:pt x="5072" y="7929"/>
                    </a:cubicBezTo>
                    <a:cubicBezTo>
                      <a:pt x="5805" y="6654"/>
                      <a:pt x="6510" y="5325"/>
                      <a:pt x="6971" y="3887"/>
                    </a:cubicBezTo>
                    <a:cubicBezTo>
                      <a:pt x="7188" y="3291"/>
                      <a:pt x="7378" y="2640"/>
                      <a:pt x="7432" y="1989"/>
                    </a:cubicBezTo>
                    <a:cubicBezTo>
                      <a:pt x="7486" y="1501"/>
                      <a:pt x="7378" y="958"/>
                      <a:pt x="6971" y="605"/>
                    </a:cubicBezTo>
                    <a:cubicBezTo>
                      <a:pt x="6571" y="250"/>
                      <a:pt x="6067" y="0"/>
                      <a:pt x="5524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83" name="Google Shape;183;p5"/>
              <p:cNvSpPr/>
              <p:nvPr/>
            </p:nvSpPr>
            <p:spPr>
              <a:xfrm>
                <a:off x="2757925" y="590550"/>
                <a:ext cx="263800" cy="199175"/>
              </a:xfrm>
              <a:custGeom>
                <a:avLst/>
                <a:gdLst/>
                <a:ahLst/>
                <a:cxnLst/>
                <a:rect l="l" t="t" r="r" b="b"/>
                <a:pathLst>
                  <a:path w="10552" h="7967" extrusionOk="0">
                    <a:moveTo>
                      <a:pt x="2089" y="1"/>
                    </a:moveTo>
                    <a:cubicBezTo>
                      <a:pt x="1643" y="1"/>
                      <a:pt x="1314" y="213"/>
                      <a:pt x="1058" y="546"/>
                    </a:cubicBezTo>
                    <a:cubicBezTo>
                      <a:pt x="678" y="980"/>
                      <a:pt x="461" y="1441"/>
                      <a:pt x="272" y="1983"/>
                    </a:cubicBezTo>
                    <a:cubicBezTo>
                      <a:pt x="0" y="2797"/>
                      <a:pt x="244" y="3475"/>
                      <a:pt x="868" y="4072"/>
                    </a:cubicBezTo>
                    <a:cubicBezTo>
                      <a:pt x="1221" y="4397"/>
                      <a:pt x="1601" y="4696"/>
                      <a:pt x="2035" y="4967"/>
                    </a:cubicBezTo>
                    <a:cubicBezTo>
                      <a:pt x="3445" y="5889"/>
                      <a:pt x="4883" y="6648"/>
                      <a:pt x="6456" y="7245"/>
                    </a:cubicBezTo>
                    <a:cubicBezTo>
                      <a:pt x="7242" y="7544"/>
                      <a:pt x="7975" y="7869"/>
                      <a:pt x="8788" y="7950"/>
                    </a:cubicBezTo>
                    <a:cubicBezTo>
                      <a:pt x="8862" y="7961"/>
                      <a:pt x="8935" y="7966"/>
                      <a:pt x="9006" y="7966"/>
                    </a:cubicBezTo>
                    <a:cubicBezTo>
                      <a:pt x="9666" y="7966"/>
                      <a:pt x="10193" y="7524"/>
                      <a:pt x="10389" y="6838"/>
                    </a:cubicBezTo>
                    <a:cubicBezTo>
                      <a:pt x="10552" y="6160"/>
                      <a:pt x="10362" y="5591"/>
                      <a:pt x="9955" y="5048"/>
                    </a:cubicBezTo>
                    <a:cubicBezTo>
                      <a:pt x="9548" y="4506"/>
                      <a:pt x="9033" y="4045"/>
                      <a:pt x="8490" y="3556"/>
                    </a:cubicBezTo>
                    <a:cubicBezTo>
                      <a:pt x="6808" y="2146"/>
                      <a:pt x="4991" y="980"/>
                      <a:pt x="2957" y="166"/>
                    </a:cubicBezTo>
                    <a:cubicBezTo>
                      <a:pt x="2686" y="57"/>
                      <a:pt x="2414" y="3"/>
                      <a:pt x="2170" y="3"/>
                    </a:cubicBezTo>
                    <a:cubicBezTo>
                      <a:pt x="2143" y="2"/>
                      <a:pt x="2116" y="1"/>
                      <a:pt x="2089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84" name="Google Shape;184;p5"/>
              <p:cNvSpPr/>
              <p:nvPr/>
            </p:nvSpPr>
            <p:spPr>
              <a:xfrm>
                <a:off x="2043875" y="521950"/>
                <a:ext cx="174975" cy="342000"/>
              </a:xfrm>
              <a:custGeom>
                <a:avLst/>
                <a:gdLst/>
                <a:ahLst/>
                <a:cxnLst/>
                <a:rect l="l" t="t" r="r" b="b"/>
                <a:pathLst>
                  <a:path w="6999" h="13680" extrusionOk="0">
                    <a:moveTo>
                      <a:pt x="1657" y="1"/>
                    </a:moveTo>
                    <a:cubicBezTo>
                      <a:pt x="944" y="1"/>
                      <a:pt x="299" y="490"/>
                      <a:pt x="164" y="1282"/>
                    </a:cubicBezTo>
                    <a:cubicBezTo>
                      <a:pt x="136" y="1445"/>
                      <a:pt x="82" y="1662"/>
                      <a:pt x="82" y="1825"/>
                    </a:cubicBezTo>
                    <a:cubicBezTo>
                      <a:pt x="1" y="2801"/>
                      <a:pt x="191" y="3751"/>
                      <a:pt x="462" y="4673"/>
                    </a:cubicBezTo>
                    <a:cubicBezTo>
                      <a:pt x="760" y="5677"/>
                      <a:pt x="1140" y="6707"/>
                      <a:pt x="1520" y="7684"/>
                    </a:cubicBezTo>
                    <a:cubicBezTo>
                      <a:pt x="2117" y="9284"/>
                      <a:pt x="2605" y="10911"/>
                      <a:pt x="3527" y="12322"/>
                    </a:cubicBezTo>
                    <a:cubicBezTo>
                      <a:pt x="3744" y="12729"/>
                      <a:pt x="4015" y="13136"/>
                      <a:pt x="4422" y="13380"/>
                    </a:cubicBezTo>
                    <a:cubicBezTo>
                      <a:pt x="4743" y="13570"/>
                      <a:pt x="5086" y="13679"/>
                      <a:pt x="5409" y="13679"/>
                    </a:cubicBezTo>
                    <a:cubicBezTo>
                      <a:pt x="5959" y="13679"/>
                      <a:pt x="6451" y="13362"/>
                      <a:pt x="6673" y="12593"/>
                    </a:cubicBezTo>
                    <a:cubicBezTo>
                      <a:pt x="6728" y="12295"/>
                      <a:pt x="6836" y="11996"/>
                      <a:pt x="6863" y="11644"/>
                    </a:cubicBezTo>
                    <a:cubicBezTo>
                      <a:pt x="6999" y="10694"/>
                      <a:pt x="6809" y="9799"/>
                      <a:pt x="6592" y="8877"/>
                    </a:cubicBezTo>
                    <a:cubicBezTo>
                      <a:pt x="6239" y="7304"/>
                      <a:pt x="5616" y="5812"/>
                      <a:pt x="5100" y="4320"/>
                    </a:cubicBezTo>
                    <a:cubicBezTo>
                      <a:pt x="4802" y="3398"/>
                      <a:pt x="4422" y="2476"/>
                      <a:pt x="3798" y="1499"/>
                    </a:cubicBezTo>
                    <a:cubicBezTo>
                      <a:pt x="3581" y="1038"/>
                      <a:pt x="3066" y="632"/>
                      <a:pt x="2523" y="252"/>
                    </a:cubicBezTo>
                    <a:cubicBezTo>
                      <a:pt x="2243" y="80"/>
                      <a:pt x="1944" y="1"/>
                      <a:pt x="1657" y="1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85" name="Google Shape;185;p5"/>
              <p:cNvSpPr/>
              <p:nvPr/>
            </p:nvSpPr>
            <p:spPr>
              <a:xfrm>
                <a:off x="2011325" y="527925"/>
                <a:ext cx="175675" cy="342125"/>
              </a:xfrm>
              <a:custGeom>
                <a:avLst/>
                <a:gdLst/>
                <a:ahLst/>
                <a:cxnLst/>
                <a:rect l="l" t="t" r="r" b="b"/>
                <a:pathLst>
                  <a:path w="7027" h="13685" extrusionOk="0">
                    <a:moveTo>
                      <a:pt x="1669" y="1"/>
                    </a:moveTo>
                    <a:cubicBezTo>
                      <a:pt x="960" y="1"/>
                      <a:pt x="317" y="481"/>
                      <a:pt x="164" y="1288"/>
                    </a:cubicBezTo>
                    <a:cubicBezTo>
                      <a:pt x="137" y="1450"/>
                      <a:pt x="109" y="1640"/>
                      <a:pt x="109" y="1830"/>
                    </a:cubicBezTo>
                    <a:cubicBezTo>
                      <a:pt x="1" y="2807"/>
                      <a:pt x="218" y="3756"/>
                      <a:pt x="489" y="4678"/>
                    </a:cubicBezTo>
                    <a:cubicBezTo>
                      <a:pt x="788" y="5682"/>
                      <a:pt x="1167" y="6712"/>
                      <a:pt x="1520" y="7689"/>
                    </a:cubicBezTo>
                    <a:cubicBezTo>
                      <a:pt x="2144" y="9289"/>
                      <a:pt x="2605" y="10917"/>
                      <a:pt x="3527" y="12327"/>
                    </a:cubicBezTo>
                    <a:cubicBezTo>
                      <a:pt x="3771" y="12734"/>
                      <a:pt x="4042" y="13141"/>
                      <a:pt x="4449" y="13385"/>
                    </a:cubicBezTo>
                    <a:cubicBezTo>
                      <a:pt x="4760" y="13575"/>
                      <a:pt x="5101" y="13684"/>
                      <a:pt x="5423" y="13684"/>
                    </a:cubicBezTo>
                    <a:cubicBezTo>
                      <a:pt x="5972" y="13684"/>
                      <a:pt x="6468" y="13368"/>
                      <a:pt x="6673" y="12598"/>
                    </a:cubicBezTo>
                    <a:cubicBezTo>
                      <a:pt x="6755" y="12300"/>
                      <a:pt x="6863" y="12001"/>
                      <a:pt x="6890" y="11649"/>
                    </a:cubicBezTo>
                    <a:cubicBezTo>
                      <a:pt x="7026" y="10700"/>
                      <a:pt x="6809" y="9804"/>
                      <a:pt x="6619" y="8882"/>
                    </a:cubicBezTo>
                    <a:cubicBezTo>
                      <a:pt x="6239" y="7309"/>
                      <a:pt x="5643" y="5817"/>
                      <a:pt x="5127" y="4325"/>
                    </a:cubicBezTo>
                    <a:cubicBezTo>
                      <a:pt x="4829" y="3376"/>
                      <a:pt x="4449" y="2481"/>
                      <a:pt x="3798" y="1477"/>
                    </a:cubicBezTo>
                    <a:cubicBezTo>
                      <a:pt x="3608" y="1016"/>
                      <a:pt x="3093" y="637"/>
                      <a:pt x="2551" y="257"/>
                    </a:cubicBezTo>
                    <a:cubicBezTo>
                      <a:pt x="2265" y="83"/>
                      <a:pt x="1962" y="1"/>
                      <a:pt x="1669" y="1"/>
                    </a:cubicBez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86" name="Google Shape;186;p5"/>
              <p:cNvSpPr/>
              <p:nvPr/>
            </p:nvSpPr>
            <p:spPr>
              <a:xfrm>
                <a:off x="2895325" y="326850"/>
                <a:ext cx="198275" cy="116550"/>
              </a:xfrm>
              <a:custGeom>
                <a:avLst/>
                <a:gdLst/>
                <a:ahLst/>
                <a:cxnLst/>
                <a:rect l="l" t="t" r="r" b="b"/>
                <a:pathLst>
                  <a:path w="7931" h="4662" extrusionOk="0">
                    <a:moveTo>
                      <a:pt x="1557" y="0"/>
                    </a:moveTo>
                    <a:cubicBezTo>
                      <a:pt x="1258" y="380"/>
                      <a:pt x="960" y="787"/>
                      <a:pt x="661" y="1248"/>
                    </a:cubicBezTo>
                    <a:cubicBezTo>
                      <a:pt x="336" y="1655"/>
                      <a:pt x="200" y="2278"/>
                      <a:pt x="119" y="2875"/>
                    </a:cubicBezTo>
                    <a:cubicBezTo>
                      <a:pt x="0" y="3872"/>
                      <a:pt x="712" y="4661"/>
                      <a:pt x="1619" y="4661"/>
                    </a:cubicBezTo>
                    <a:cubicBezTo>
                      <a:pt x="1749" y="4661"/>
                      <a:pt x="1882" y="4645"/>
                      <a:pt x="2018" y="4611"/>
                    </a:cubicBezTo>
                    <a:cubicBezTo>
                      <a:pt x="2180" y="4584"/>
                      <a:pt x="2343" y="4503"/>
                      <a:pt x="2506" y="4448"/>
                    </a:cubicBezTo>
                    <a:cubicBezTo>
                      <a:pt x="3428" y="4096"/>
                      <a:pt x="4215" y="3526"/>
                      <a:pt x="4920" y="2929"/>
                    </a:cubicBezTo>
                    <a:cubicBezTo>
                      <a:pt x="5734" y="2197"/>
                      <a:pt x="6493" y="1465"/>
                      <a:pt x="7225" y="705"/>
                    </a:cubicBezTo>
                    <a:lnTo>
                      <a:pt x="7931" y="0"/>
                    </a:ln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87" name="Google Shape;187;p5"/>
              <p:cNvSpPr/>
              <p:nvPr/>
            </p:nvSpPr>
            <p:spPr>
              <a:xfrm>
                <a:off x="2587050" y="694000"/>
                <a:ext cx="118000" cy="305100"/>
              </a:xfrm>
              <a:custGeom>
                <a:avLst/>
                <a:gdLst/>
                <a:ahLst/>
                <a:cxnLst/>
                <a:rect l="l" t="t" r="r" b="b"/>
                <a:pathLst>
                  <a:path w="4720" h="12204" extrusionOk="0">
                    <a:moveTo>
                      <a:pt x="2626" y="0"/>
                    </a:moveTo>
                    <a:cubicBezTo>
                      <a:pt x="1545" y="0"/>
                      <a:pt x="555" y="973"/>
                      <a:pt x="434" y="1968"/>
                    </a:cubicBezTo>
                    <a:lnTo>
                      <a:pt x="326" y="2673"/>
                    </a:lnTo>
                    <a:cubicBezTo>
                      <a:pt x="109" y="4328"/>
                      <a:pt x="109" y="6009"/>
                      <a:pt x="109" y="7664"/>
                    </a:cubicBezTo>
                    <a:cubicBezTo>
                      <a:pt x="109" y="7881"/>
                      <a:pt x="54" y="8125"/>
                      <a:pt x="54" y="8369"/>
                    </a:cubicBezTo>
                    <a:cubicBezTo>
                      <a:pt x="0" y="9319"/>
                      <a:pt x="0" y="10268"/>
                      <a:pt x="190" y="11190"/>
                    </a:cubicBezTo>
                    <a:cubicBezTo>
                      <a:pt x="298" y="11651"/>
                      <a:pt x="570" y="11922"/>
                      <a:pt x="1004" y="12031"/>
                    </a:cubicBezTo>
                    <a:cubicBezTo>
                      <a:pt x="1275" y="12112"/>
                      <a:pt x="1600" y="12167"/>
                      <a:pt x="1872" y="12194"/>
                    </a:cubicBezTo>
                    <a:cubicBezTo>
                      <a:pt x="1922" y="12200"/>
                      <a:pt x="1976" y="12204"/>
                      <a:pt x="2033" y="12204"/>
                    </a:cubicBezTo>
                    <a:cubicBezTo>
                      <a:pt x="2657" y="12204"/>
                      <a:pt x="3653" y="11798"/>
                      <a:pt x="3852" y="11027"/>
                    </a:cubicBezTo>
                    <a:cubicBezTo>
                      <a:pt x="4042" y="10485"/>
                      <a:pt x="4123" y="9915"/>
                      <a:pt x="4204" y="9400"/>
                    </a:cubicBezTo>
                    <a:cubicBezTo>
                      <a:pt x="4476" y="7501"/>
                      <a:pt x="4665" y="5603"/>
                      <a:pt x="4720" y="3650"/>
                    </a:cubicBezTo>
                    <a:lnTo>
                      <a:pt x="4720" y="2348"/>
                    </a:lnTo>
                    <a:cubicBezTo>
                      <a:pt x="4720" y="2077"/>
                      <a:pt x="4720" y="1778"/>
                      <a:pt x="4638" y="1534"/>
                    </a:cubicBezTo>
                    <a:cubicBezTo>
                      <a:pt x="4367" y="395"/>
                      <a:pt x="4123" y="259"/>
                      <a:pt x="3011" y="42"/>
                    </a:cubicBezTo>
                    <a:cubicBezTo>
                      <a:pt x="2882" y="14"/>
                      <a:pt x="2753" y="0"/>
                      <a:pt x="2626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88" name="Google Shape;188;p5"/>
              <p:cNvSpPr/>
              <p:nvPr/>
            </p:nvSpPr>
            <p:spPr>
              <a:xfrm>
                <a:off x="2332750" y="507375"/>
                <a:ext cx="301775" cy="141575"/>
              </a:xfrm>
              <a:custGeom>
                <a:avLst/>
                <a:gdLst/>
                <a:ahLst/>
                <a:cxnLst/>
                <a:rect l="l" t="t" r="r" b="b"/>
                <a:pathLst>
                  <a:path w="12071" h="5663" extrusionOk="0">
                    <a:moveTo>
                      <a:pt x="9521" y="1"/>
                    </a:moveTo>
                    <a:cubicBezTo>
                      <a:pt x="9284" y="1"/>
                      <a:pt x="9046" y="21"/>
                      <a:pt x="8816" y="48"/>
                    </a:cubicBezTo>
                    <a:cubicBezTo>
                      <a:pt x="7704" y="102"/>
                      <a:pt x="6646" y="374"/>
                      <a:pt x="5615" y="726"/>
                    </a:cubicBezTo>
                    <a:cubicBezTo>
                      <a:pt x="4395" y="1133"/>
                      <a:pt x="3174" y="1486"/>
                      <a:pt x="2035" y="2110"/>
                    </a:cubicBezTo>
                    <a:cubicBezTo>
                      <a:pt x="1357" y="2462"/>
                      <a:pt x="706" y="2950"/>
                      <a:pt x="380" y="3683"/>
                    </a:cubicBezTo>
                    <a:cubicBezTo>
                      <a:pt x="1" y="4578"/>
                      <a:pt x="462" y="5473"/>
                      <a:pt x="1411" y="5581"/>
                    </a:cubicBezTo>
                    <a:cubicBezTo>
                      <a:pt x="1655" y="5636"/>
                      <a:pt x="1872" y="5663"/>
                      <a:pt x="2062" y="5663"/>
                    </a:cubicBezTo>
                    <a:cubicBezTo>
                      <a:pt x="2306" y="5663"/>
                      <a:pt x="2496" y="5663"/>
                      <a:pt x="2740" y="5609"/>
                    </a:cubicBezTo>
                    <a:cubicBezTo>
                      <a:pt x="4883" y="5419"/>
                      <a:pt x="6944" y="4849"/>
                      <a:pt x="8979" y="4171"/>
                    </a:cubicBezTo>
                    <a:cubicBezTo>
                      <a:pt x="9657" y="3927"/>
                      <a:pt x="10362" y="3656"/>
                      <a:pt x="11013" y="3303"/>
                    </a:cubicBezTo>
                    <a:cubicBezTo>
                      <a:pt x="11827" y="2815"/>
                      <a:pt x="12071" y="2082"/>
                      <a:pt x="11745" y="1269"/>
                    </a:cubicBezTo>
                    <a:cubicBezTo>
                      <a:pt x="11474" y="536"/>
                      <a:pt x="10904" y="211"/>
                      <a:pt x="10226" y="75"/>
                    </a:cubicBezTo>
                    <a:cubicBezTo>
                      <a:pt x="9996" y="21"/>
                      <a:pt x="9758" y="1"/>
                      <a:pt x="9521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89" name="Google Shape;189;p5"/>
              <p:cNvSpPr/>
              <p:nvPr/>
            </p:nvSpPr>
            <p:spPr>
              <a:xfrm>
                <a:off x="2152375" y="1216700"/>
                <a:ext cx="171600" cy="313300"/>
              </a:xfrm>
              <a:custGeom>
                <a:avLst/>
                <a:gdLst/>
                <a:ahLst/>
                <a:cxnLst/>
                <a:rect l="l" t="t" r="r" b="b"/>
                <a:pathLst>
                  <a:path w="6864" h="12532" extrusionOk="0">
                    <a:moveTo>
                      <a:pt x="2799" y="1047"/>
                    </a:moveTo>
                    <a:cubicBezTo>
                      <a:pt x="3004" y="1047"/>
                      <a:pt x="3221" y="1112"/>
                      <a:pt x="3445" y="1240"/>
                    </a:cubicBezTo>
                    <a:cubicBezTo>
                      <a:pt x="3852" y="1430"/>
                      <a:pt x="4151" y="1783"/>
                      <a:pt x="4395" y="2135"/>
                    </a:cubicBezTo>
                    <a:cubicBezTo>
                      <a:pt x="4802" y="2786"/>
                      <a:pt x="5046" y="3491"/>
                      <a:pt x="5236" y="4224"/>
                    </a:cubicBezTo>
                    <a:cubicBezTo>
                      <a:pt x="5561" y="5227"/>
                      <a:pt x="5697" y="6285"/>
                      <a:pt x="5751" y="7343"/>
                    </a:cubicBezTo>
                    <a:cubicBezTo>
                      <a:pt x="5778" y="8021"/>
                      <a:pt x="5832" y="8699"/>
                      <a:pt x="5832" y="9377"/>
                    </a:cubicBezTo>
                    <a:cubicBezTo>
                      <a:pt x="5832" y="9811"/>
                      <a:pt x="5724" y="10218"/>
                      <a:pt x="5480" y="10598"/>
                    </a:cubicBezTo>
                    <a:cubicBezTo>
                      <a:pt x="5344" y="10815"/>
                      <a:pt x="5154" y="11032"/>
                      <a:pt x="4910" y="11140"/>
                    </a:cubicBezTo>
                    <a:cubicBezTo>
                      <a:pt x="4666" y="11276"/>
                      <a:pt x="4368" y="11357"/>
                      <a:pt x="4096" y="11439"/>
                    </a:cubicBezTo>
                    <a:cubicBezTo>
                      <a:pt x="3955" y="11481"/>
                      <a:pt x="3820" y="11502"/>
                      <a:pt x="3692" y="11502"/>
                    </a:cubicBezTo>
                    <a:cubicBezTo>
                      <a:pt x="3329" y="11502"/>
                      <a:pt x="3014" y="11339"/>
                      <a:pt x="2713" y="11059"/>
                    </a:cubicBezTo>
                    <a:cubicBezTo>
                      <a:pt x="2333" y="10679"/>
                      <a:pt x="2089" y="10245"/>
                      <a:pt x="1926" y="9784"/>
                    </a:cubicBezTo>
                    <a:cubicBezTo>
                      <a:pt x="1384" y="8347"/>
                      <a:pt x="1086" y="6855"/>
                      <a:pt x="1113" y="5336"/>
                    </a:cubicBezTo>
                    <a:cubicBezTo>
                      <a:pt x="1113" y="4414"/>
                      <a:pt x="1167" y="3573"/>
                      <a:pt x="1384" y="2651"/>
                    </a:cubicBezTo>
                    <a:cubicBezTo>
                      <a:pt x="1493" y="2244"/>
                      <a:pt x="1682" y="1837"/>
                      <a:pt x="1954" y="1511"/>
                    </a:cubicBezTo>
                    <a:cubicBezTo>
                      <a:pt x="2200" y="1199"/>
                      <a:pt x="2486" y="1047"/>
                      <a:pt x="2799" y="1047"/>
                    </a:cubicBezTo>
                    <a:close/>
                    <a:moveTo>
                      <a:pt x="2807" y="0"/>
                    </a:moveTo>
                    <a:cubicBezTo>
                      <a:pt x="2165" y="0"/>
                      <a:pt x="1553" y="313"/>
                      <a:pt x="1086" y="915"/>
                    </a:cubicBezTo>
                    <a:cubicBezTo>
                      <a:pt x="625" y="1457"/>
                      <a:pt x="408" y="2081"/>
                      <a:pt x="272" y="2759"/>
                    </a:cubicBezTo>
                    <a:cubicBezTo>
                      <a:pt x="28" y="4034"/>
                      <a:pt x="1" y="5336"/>
                      <a:pt x="82" y="6611"/>
                    </a:cubicBezTo>
                    <a:cubicBezTo>
                      <a:pt x="218" y="8021"/>
                      <a:pt x="570" y="9323"/>
                      <a:pt x="1140" y="10625"/>
                    </a:cubicBezTo>
                    <a:cubicBezTo>
                      <a:pt x="1384" y="11113"/>
                      <a:pt x="1682" y="11547"/>
                      <a:pt x="2089" y="11900"/>
                    </a:cubicBezTo>
                    <a:cubicBezTo>
                      <a:pt x="2553" y="12315"/>
                      <a:pt x="3060" y="12532"/>
                      <a:pt x="3651" y="12532"/>
                    </a:cubicBezTo>
                    <a:cubicBezTo>
                      <a:pt x="3717" y="12532"/>
                      <a:pt x="3784" y="12529"/>
                      <a:pt x="3852" y="12524"/>
                    </a:cubicBezTo>
                    <a:cubicBezTo>
                      <a:pt x="4395" y="12469"/>
                      <a:pt x="4910" y="12307"/>
                      <a:pt x="5371" y="12090"/>
                    </a:cubicBezTo>
                    <a:cubicBezTo>
                      <a:pt x="6104" y="11737"/>
                      <a:pt x="6510" y="11167"/>
                      <a:pt x="6673" y="10381"/>
                    </a:cubicBezTo>
                    <a:cubicBezTo>
                      <a:pt x="6836" y="9703"/>
                      <a:pt x="6836" y="9025"/>
                      <a:pt x="6836" y="8319"/>
                    </a:cubicBezTo>
                    <a:cubicBezTo>
                      <a:pt x="6863" y="7560"/>
                      <a:pt x="6809" y="6800"/>
                      <a:pt x="6673" y="5960"/>
                    </a:cubicBezTo>
                    <a:cubicBezTo>
                      <a:pt x="6510" y="4712"/>
                      <a:pt x="6185" y="3491"/>
                      <a:pt x="5642" y="2298"/>
                    </a:cubicBezTo>
                    <a:cubicBezTo>
                      <a:pt x="5263" y="1538"/>
                      <a:pt x="4774" y="860"/>
                      <a:pt x="4015" y="372"/>
                    </a:cubicBezTo>
                    <a:cubicBezTo>
                      <a:pt x="3619" y="122"/>
                      <a:pt x="3207" y="0"/>
                      <a:pt x="2807" y="0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90" name="Google Shape;190;p5"/>
              <p:cNvSpPr/>
              <p:nvPr/>
            </p:nvSpPr>
            <p:spPr>
              <a:xfrm>
                <a:off x="2512450" y="769525"/>
                <a:ext cx="148525" cy="313825"/>
              </a:xfrm>
              <a:custGeom>
                <a:avLst/>
                <a:gdLst/>
                <a:ahLst/>
                <a:cxnLst/>
                <a:rect l="l" t="t" r="r" b="b"/>
                <a:pathLst>
                  <a:path w="5941" h="12553" extrusionOk="0">
                    <a:moveTo>
                      <a:pt x="2315" y="1076"/>
                    </a:moveTo>
                    <a:cubicBezTo>
                      <a:pt x="2373" y="1076"/>
                      <a:pt x="2433" y="1081"/>
                      <a:pt x="2496" y="1090"/>
                    </a:cubicBezTo>
                    <a:cubicBezTo>
                      <a:pt x="3011" y="1117"/>
                      <a:pt x="3445" y="1307"/>
                      <a:pt x="3906" y="1551"/>
                    </a:cubicBezTo>
                    <a:cubicBezTo>
                      <a:pt x="4205" y="1714"/>
                      <a:pt x="4367" y="1985"/>
                      <a:pt x="4503" y="2310"/>
                    </a:cubicBezTo>
                    <a:cubicBezTo>
                      <a:pt x="4747" y="2771"/>
                      <a:pt x="4801" y="3260"/>
                      <a:pt x="4883" y="3721"/>
                    </a:cubicBezTo>
                    <a:cubicBezTo>
                      <a:pt x="5018" y="5701"/>
                      <a:pt x="4883" y="7600"/>
                      <a:pt x="4367" y="9498"/>
                    </a:cubicBezTo>
                    <a:cubicBezTo>
                      <a:pt x="4232" y="9986"/>
                      <a:pt x="4069" y="10502"/>
                      <a:pt x="3716" y="10909"/>
                    </a:cubicBezTo>
                    <a:cubicBezTo>
                      <a:pt x="3407" y="11292"/>
                      <a:pt x="3064" y="11484"/>
                      <a:pt x="2736" y="11484"/>
                    </a:cubicBezTo>
                    <a:cubicBezTo>
                      <a:pt x="2345" y="11484"/>
                      <a:pt x="1975" y="11211"/>
                      <a:pt x="1709" y="10664"/>
                    </a:cubicBezTo>
                    <a:cubicBezTo>
                      <a:pt x="1547" y="10339"/>
                      <a:pt x="1438" y="9932"/>
                      <a:pt x="1384" y="9552"/>
                    </a:cubicBezTo>
                    <a:cubicBezTo>
                      <a:pt x="1113" y="8332"/>
                      <a:pt x="1113" y="7084"/>
                      <a:pt x="1085" y="5836"/>
                    </a:cubicBezTo>
                    <a:cubicBezTo>
                      <a:pt x="1085" y="4779"/>
                      <a:pt x="1004" y="3694"/>
                      <a:pt x="1113" y="2636"/>
                    </a:cubicBezTo>
                    <a:cubicBezTo>
                      <a:pt x="1140" y="2202"/>
                      <a:pt x="1330" y="1795"/>
                      <a:pt x="1601" y="1442"/>
                    </a:cubicBezTo>
                    <a:cubicBezTo>
                      <a:pt x="1782" y="1193"/>
                      <a:pt x="2020" y="1076"/>
                      <a:pt x="2315" y="1076"/>
                    </a:cubicBezTo>
                    <a:close/>
                    <a:moveTo>
                      <a:pt x="2315" y="0"/>
                    </a:moveTo>
                    <a:cubicBezTo>
                      <a:pt x="2034" y="0"/>
                      <a:pt x="1770" y="76"/>
                      <a:pt x="1492" y="195"/>
                    </a:cubicBezTo>
                    <a:cubicBezTo>
                      <a:pt x="597" y="629"/>
                      <a:pt x="190" y="1415"/>
                      <a:pt x="55" y="2337"/>
                    </a:cubicBezTo>
                    <a:cubicBezTo>
                      <a:pt x="0" y="2907"/>
                      <a:pt x="28" y="3477"/>
                      <a:pt x="28" y="4046"/>
                    </a:cubicBezTo>
                    <a:cubicBezTo>
                      <a:pt x="28" y="5511"/>
                      <a:pt x="28" y="6976"/>
                      <a:pt x="163" y="8440"/>
                    </a:cubicBezTo>
                    <a:cubicBezTo>
                      <a:pt x="272" y="9363"/>
                      <a:pt x="407" y="10258"/>
                      <a:pt x="787" y="11153"/>
                    </a:cubicBezTo>
                    <a:cubicBezTo>
                      <a:pt x="814" y="11261"/>
                      <a:pt x="868" y="11343"/>
                      <a:pt x="896" y="11478"/>
                    </a:cubicBezTo>
                    <a:cubicBezTo>
                      <a:pt x="1318" y="12182"/>
                      <a:pt x="1993" y="12552"/>
                      <a:pt x="2686" y="12552"/>
                    </a:cubicBezTo>
                    <a:cubicBezTo>
                      <a:pt x="3195" y="12552"/>
                      <a:pt x="3714" y="12353"/>
                      <a:pt x="4150" y="11939"/>
                    </a:cubicBezTo>
                    <a:cubicBezTo>
                      <a:pt x="4666" y="11451"/>
                      <a:pt x="4964" y="10854"/>
                      <a:pt x="5181" y="10203"/>
                    </a:cubicBezTo>
                    <a:cubicBezTo>
                      <a:pt x="5778" y="8305"/>
                      <a:pt x="5941" y="6325"/>
                      <a:pt x="5886" y="4345"/>
                    </a:cubicBezTo>
                    <a:cubicBezTo>
                      <a:pt x="5859" y="3639"/>
                      <a:pt x="5805" y="2961"/>
                      <a:pt x="5588" y="2337"/>
                    </a:cubicBezTo>
                    <a:cubicBezTo>
                      <a:pt x="5398" y="1605"/>
                      <a:pt x="5018" y="981"/>
                      <a:pt x="4340" y="602"/>
                    </a:cubicBezTo>
                    <a:cubicBezTo>
                      <a:pt x="3825" y="330"/>
                      <a:pt x="3255" y="86"/>
                      <a:pt x="2631" y="32"/>
                    </a:cubicBezTo>
                    <a:cubicBezTo>
                      <a:pt x="2522" y="10"/>
                      <a:pt x="2417" y="0"/>
                      <a:pt x="2315" y="0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91" name="Google Shape;191;p5"/>
              <p:cNvSpPr/>
              <p:nvPr/>
            </p:nvSpPr>
            <p:spPr>
              <a:xfrm>
                <a:off x="3054925" y="1274450"/>
                <a:ext cx="80725" cy="305625"/>
              </a:xfrm>
              <a:custGeom>
                <a:avLst/>
                <a:gdLst/>
                <a:ahLst/>
                <a:cxnLst/>
                <a:rect l="l" t="t" r="r" b="b"/>
                <a:pathLst>
                  <a:path w="3229" h="12225" extrusionOk="0">
                    <a:moveTo>
                      <a:pt x="2627" y="0"/>
                    </a:moveTo>
                    <a:cubicBezTo>
                      <a:pt x="1551" y="0"/>
                      <a:pt x="580" y="973"/>
                      <a:pt x="435" y="1968"/>
                    </a:cubicBezTo>
                    <a:lnTo>
                      <a:pt x="326" y="2673"/>
                    </a:lnTo>
                    <a:cubicBezTo>
                      <a:pt x="109" y="4355"/>
                      <a:pt x="109" y="6009"/>
                      <a:pt x="109" y="7664"/>
                    </a:cubicBezTo>
                    <a:cubicBezTo>
                      <a:pt x="109" y="7908"/>
                      <a:pt x="55" y="8152"/>
                      <a:pt x="55" y="8369"/>
                    </a:cubicBezTo>
                    <a:cubicBezTo>
                      <a:pt x="1" y="9319"/>
                      <a:pt x="1" y="10241"/>
                      <a:pt x="190" y="11190"/>
                    </a:cubicBezTo>
                    <a:cubicBezTo>
                      <a:pt x="299" y="11678"/>
                      <a:pt x="570" y="11950"/>
                      <a:pt x="1004" y="12031"/>
                    </a:cubicBezTo>
                    <a:cubicBezTo>
                      <a:pt x="1275" y="12112"/>
                      <a:pt x="1574" y="12167"/>
                      <a:pt x="1845" y="12221"/>
                    </a:cubicBezTo>
                    <a:cubicBezTo>
                      <a:pt x="1877" y="12223"/>
                      <a:pt x="1910" y="12224"/>
                      <a:pt x="1944" y="12224"/>
                    </a:cubicBezTo>
                    <a:cubicBezTo>
                      <a:pt x="2315" y="12224"/>
                      <a:pt x="2804" y="12090"/>
                      <a:pt x="3201" y="11841"/>
                    </a:cubicBezTo>
                    <a:lnTo>
                      <a:pt x="3201" y="69"/>
                    </a:lnTo>
                    <a:lnTo>
                      <a:pt x="3228" y="69"/>
                    </a:lnTo>
                    <a:cubicBezTo>
                      <a:pt x="3147" y="69"/>
                      <a:pt x="3093" y="42"/>
                      <a:pt x="3011" y="42"/>
                    </a:cubicBezTo>
                    <a:cubicBezTo>
                      <a:pt x="2883" y="14"/>
                      <a:pt x="2754" y="0"/>
                      <a:pt x="2627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92" name="Google Shape;192;p5"/>
              <p:cNvSpPr/>
              <p:nvPr/>
            </p:nvSpPr>
            <p:spPr>
              <a:xfrm>
                <a:off x="2981025" y="1349275"/>
                <a:ext cx="148525" cy="313850"/>
              </a:xfrm>
              <a:custGeom>
                <a:avLst/>
                <a:gdLst/>
                <a:ahLst/>
                <a:cxnLst/>
                <a:rect l="l" t="t" r="r" b="b"/>
                <a:pathLst>
                  <a:path w="5941" h="12554" extrusionOk="0">
                    <a:moveTo>
                      <a:pt x="2324" y="1077"/>
                    </a:moveTo>
                    <a:cubicBezTo>
                      <a:pt x="2380" y="1077"/>
                      <a:pt x="2437" y="1082"/>
                      <a:pt x="2495" y="1091"/>
                    </a:cubicBezTo>
                    <a:cubicBezTo>
                      <a:pt x="3011" y="1118"/>
                      <a:pt x="3445" y="1308"/>
                      <a:pt x="3906" y="1552"/>
                    </a:cubicBezTo>
                    <a:cubicBezTo>
                      <a:pt x="4204" y="1714"/>
                      <a:pt x="4367" y="1986"/>
                      <a:pt x="4503" y="2311"/>
                    </a:cubicBezTo>
                    <a:cubicBezTo>
                      <a:pt x="4747" y="2745"/>
                      <a:pt x="4828" y="3233"/>
                      <a:pt x="4882" y="3722"/>
                    </a:cubicBezTo>
                    <a:cubicBezTo>
                      <a:pt x="5018" y="5702"/>
                      <a:pt x="4882" y="7600"/>
                      <a:pt x="4367" y="9499"/>
                    </a:cubicBezTo>
                    <a:cubicBezTo>
                      <a:pt x="4231" y="9987"/>
                      <a:pt x="4069" y="10503"/>
                      <a:pt x="3716" y="10909"/>
                    </a:cubicBezTo>
                    <a:cubicBezTo>
                      <a:pt x="3407" y="11293"/>
                      <a:pt x="3064" y="11484"/>
                      <a:pt x="2739" y="11484"/>
                    </a:cubicBezTo>
                    <a:cubicBezTo>
                      <a:pt x="2350" y="11484"/>
                      <a:pt x="1987" y="11211"/>
                      <a:pt x="1736" y="10665"/>
                    </a:cubicBezTo>
                    <a:cubicBezTo>
                      <a:pt x="1546" y="10340"/>
                      <a:pt x="1465" y="9933"/>
                      <a:pt x="1383" y="9553"/>
                    </a:cubicBezTo>
                    <a:cubicBezTo>
                      <a:pt x="1112" y="8333"/>
                      <a:pt x="1112" y="7085"/>
                      <a:pt x="1085" y="5810"/>
                    </a:cubicBezTo>
                    <a:cubicBezTo>
                      <a:pt x="1085" y="4779"/>
                      <a:pt x="1004" y="3695"/>
                      <a:pt x="1112" y="2637"/>
                    </a:cubicBezTo>
                    <a:cubicBezTo>
                      <a:pt x="1139" y="2203"/>
                      <a:pt x="1329" y="1796"/>
                      <a:pt x="1600" y="1443"/>
                    </a:cubicBezTo>
                    <a:cubicBezTo>
                      <a:pt x="1782" y="1194"/>
                      <a:pt x="2039" y="1077"/>
                      <a:pt x="2324" y="1077"/>
                    </a:cubicBezTo>
                    <a:close/>
                    <a:moveTo>
                      <a:pt x="2336" y="1"/>
                    </a:moveTo>
                    <a:cubicBezTo>
                      <a:pt x="2048" y="1"/>
                      <a:pt x="1770" y="76"/>
                      <a:pt x="1492" y="196"/>
                    </a:cubicBezTo>
                    <a:cubicBezTo>
                      <a:pt x="624" y="630"/>
                      <a:pt x="217" y="1416"/>
                      <a:pt x="81" y="2338"/>
                    </a:cubicBezTo>
                    <a:cubicBezTo>
                      <a:pt x="0" y="2908"/>
                      <a:pt x="27" y="3478"/>
                      <a:pt x="27" y="4074"/>
                    </a:cubicBezTo>
                    <a:cubicBezTo>
                      <a:pt x="27" y="5512"/>
                      <a:pt x="27" y="6976"/>
                      <a:pt x="163" y="8441"/>
                    </a:cubicBezTo>
                    <a:cubicBezTo>
                      <a:pt x="271" y="9336"/>
                      <a:pt x="407" y="10258"/>
                      <a:pt x="787" y="11154"/>
                    </a:cubicBezTo>
                    <a:cubicBezTo>
                      <a:pt x="814" y="11208"/>
                      <a:pt x="895" y="11343"/>
                      <a:pt x="922" y="11479"/>
                    </a:cubicBezTo>
                    <a:cubicBezTo>
                      <a:pt x="1329" y="12183"/>
                      <a:pt x="1997" y="12553"/>
                      <a:pt x="2693" y="12553"/>
                    </a:cubicBezTo>
                    <a:cubicBezTo>
                      <a:pt x="3204" y="12553"/>
                      <a:pt x="3729" y="12354"/>
                      <a:pt x="4177" y="11940"/>
                    </a:cubicBezTo>
                    <a:cubicBezTo>
                      <a:pt x="4665" y="11452"/>
                      <a:pt x="4991" y="10855"/>
                      <a:pt x="5181" y="10204"/>
                    </a:cubicBezTo>
                    <a:cubicBezTo>
                      <a:pt x="5805" y="8306"/>
                      <a:pt x="5940" y="6326"/>
                      <a:pt x="5886" y="4345"/>
                    </a:cubicBezTo>
                    <a:cubicBezTo>
                      <a:pt x="5859" y="3667"/>
                      <a:pt x="5805" y="2989"/>
                      <a:pt x="5588" y="2338"/>
                    </a:cubicBezTo>
                    <a:cubicBezTo>
                      <a:pt x="5398" y="1633"/>
                      <a:pt x="5018" y="982"/>
                      <a:pt x="4340" y="602"/>
                    </a:cubicBezTo>
                    <a:cubicBezTo>
                      <a:pt x="3825" y="331"/>
                      <a:pt x="3255" y="87"/>
                      <a:pt x="2658" y="33"/>
                    </a:cubicBezTo>
                    <a:cubicBezTo>
                      <a:pt x="2549" y="11"/>
                      <a:pt x="2442" y="1"/>
                      <a:pt x="2336" y="1"/>
                    </a:cubicBezTo>
                    <a:close/>
                  </a:path>
                </a:pathLst>
              </a:custGeom>
              <a:solidFill>
                <a:srgbClr val="9ADBE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93" name="Google Shape;193;p5"/>
              <p:cNvSpPr/>
              <p:nvPr/>
            </p:nvSpPr>
            <p:spPr>
              <a:xfrm>
                <a:off x="3089500" y="397350"/>
                <a:ext cx="46150" cy="103100"/>
              </a:xfrm>
              <a:custGeom>
                <a:avLst/>
                <a:gdLst/>
                <a:ahLst/>
                <a:cxnLst/>
                <a:rect l="l" t="t" r="r" b="b"/>
                <a:pathLst>
                  <a:path w="1846" h="4124" extrusionOk="0">
                    <a:moveTo>
                      <a:pt x="1845" y="1"/>
                    </a:moveTo>
                    <a:cubicBezTo>
                      <a:pt x="760" y="191"/>
                      <a:pt x="625" y="435"/>
                      <a:pt x="299" y="1520"/>
                    </a:cubicBezTo>
                    <a:cubicBezTo>
                      <a:pt x="1" y="2632"/>
                      <a:pt x="815" y="3798"/>
                      <a:pt x="1845" y="4124"/>
                    </a:cubicBezTo>
                    <a:lnTo>
                      <a:pt x="1845" y="1"/>
                    </a:ln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94" name="Google Shape;194;p5"/>
              <p:cNvSpPr/>
              <p:nvPr/>
            </p:nvSpPr>
            <p:spPr>
              <a:xfrm>
                <a:off x="2661625" y="1431200"/>
                <a:ext cx="231250" cy="262900"/>
              </a:xfrm>
              <a:custGeom>
                <a:avLst/>
                <a:gdLst/>
                <a:ahLst/>
                <a:cxnLst/>
                <a:rect l="l" t="t" r="r" b="b"/>
                <a:pathLst>
                  <a:path w="9250" h="10516" extrusionOk="0">
                    <a:moveTo>
                      <a:pt x="6720" y="1026"/>
                    </a:moveTo>
                    <a:cubicBezTo>
                      <a:pt x="6931" y="1026"/>
                      <a:pt x="7144" y="1079"/>
                      <a:pt x="7351" y="1177"/>
                    </a:cubicBezTo>
                    <a:cubicBezTo>
                      <a:pt x="7867" y="1421"/>
                      <a:pt x="8165" y="1801"/>
                      <a:pt x="8138" y="2370"/>
                    </a:cubicBezTo>
                    <a:cubicBezTo>
                      <a:pt x="8138" y="2587"/>
                      <a:pt x="8084" y="2777"/>
                      <a:pt x="8029" y="2994"/>
                    </a:cubicBezTo>
                    <a:cubicBezTo>
                      <a:pt x="8002" y="3157"/>
                      <a:pt x="7921" y="3320"/>
                      <a:pt x="7867" y="3455"/>
                    </a:cubicBezTo>
                    <a:cubicBezTo>
                      <a:pt x="6809" y="5435"/>
                      <a:pt x="5561" y="7226"/>
                      <a:pt x="3879" y="8717"/>
                    </a:cubicBezTo>
                    <a:cubicBezTo>
                      <a:pt x="3690" y="8880"/>
                      <a:pt x="3500" y="9070"/>
                      <a:pt x="3256" y="9206"/>
                    </a:cubicBezTo>
                    <a:cubicBezTo>
                      <a:pt x="3147" y="9260"/>
                      <a:pt x="3011" y="9287"/>
                      <a:pt x="2957" y="9341"/>
                    </a:cubicBezTo>
                    <a:cubicBezTo>
                      <a:pt x="2790" y="9398"/>
                      <a:pt x="2625" y="9425"/>
                      <a:pt x="2465" y="9425"/>
                    </a:cubicBezTo>
                    <a:cubicBezTo>
                      <a:pt x="1637" y="9425"/>
                      <a:pt x="954" y="8713"/>
                      <a:pt x="977" y="7849"/>
                    </a:cubicBezTo>
                    <a:cubicBezTo>
                      <a:pt x="1004" y="7524"/>
                      <a:pt x="1113" y="7253"/>
                      <a:pt x="1248" y="6981"/>
                    </a:cubicBezTo>
                    <a:cubicBezTo>
                      <a:pt x="1574" y="6276"/>
                      <a:pt x="2035" y="5625"/>
                      <a:pt x="2523" y="5029"/>
                    </a:cubicBezTo>
                    <a:cubicBezTo>
                      <a:pt x="3445" y="3889"/>
                      <a:pt x="4395" y="2859"/>
                      <a:pt x="5371" y="1801"/>
                    </a:cubicBezTo>
                    <a:cubicBezTo>
                      <a:pt x="5588" y="1638"/>
                      <a:pt x="5751" y="1475"/>
                      <a:pt x="5968" y="1285"/>
                    </a:cubicBezTo>
                    <a:cubicBezTo>
                      <a:pt x="6207" y="1106"/>
                      <a:pt x="6462" y="1026"/>
                      <a:pt x="6720" y="1026"/>
                    </a:cubicBezTo>
                    <a:close/>
                    <a:moveTo>
                      <a:pt x="6756" y="0"/>
                    </a:moveTo>
                    <a:cubicBezTo>
                      <a:pt x="6302" y="0"/>
                      <a:pt x="5840" y="139"/>
                      <a:pt x="5425" y="472"/>
                    </a:cubicBezTo>
                    <a:cubicBezTo>
                      <a:pt x="5073" y="689"/>
                      <a:pt x="4802" y="960"/>
                      <a:pt x="4530" y="1258"/>
                    </a:cubicBezTo>
                    <a:cubicBezTo>
                      <a:pt x="3662" y="2235"/>
                      <a:pt x="2740" y="3184"/>
                      <a:pt x="1899" y="4242"/>
                    </a:cubicBezTo>
                    <a:cubicBezTo>
                      <a:pt x="1276" y="5029"/>
                      <a:pt x="733" y="5842"/>
                      <a:pt x="299" y="6737"/>
                    </a:cubicBezTo>
                    <a:cubicBezTo>
                      <a:pt x="109" y="7171"/>
                      <a:pt x="1" y="7605"/>
                      <a:pt x="1" y="8039"/>
                    </a:cubicBezTo>
                    <a:cubicBezTo>
                      <a:pt x="1" y="9434"/>
                      <a:pt x="1186" y="10515"/>
                      <a:pt x="2466" y="10515"/>
                    </a:cubicBezTo>
                    <a:cubicBezTo>
                      <a:pt x="2829" y="10515"/>
                      <a:pt x="3200" y="10428"/>
                      <a:pt x="3554" y="10236"/>
                    </a:cubicBezTo>
                    <a:cubicBezTo>
                      <a:pt x="4178" y="9911"/>
                      <a:pt x="4720" y="9450"/>
                      <a:pt x="5209" y="8962"/>
                    </a:cubicBezTo>
                    <a:cubicBezTo>
                      <a:pt x="6538" y="7605"/>
                      <a:pt x="7623" y="6059"/>
                      <a:pt x="8572" y="4405"/>
                    </a:cubicBezTo>
                    <a:cubicBezTo>
                      <a:pt x="8789" y="3998"/>
                      <a:pt x="8979" y="3591"/>
                      <a:pt x="9087" y="3157"/>
                    </a:cubicBezTo>
                    <a:cubicBezTo>
                      <a:pt x="9223" y="2642"/>
                      <a:pt x="9250" y="2099"/>
                      <a:pt x="9060" y="1557"/>
                    </a:cubicBezTo>
                    <a:cubicBezTo>
                      <a:pt x="8832" y="759"/>
                      <a:pt x="7818" y="0"/>
                      <a:pt x="6756" y="0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95" name="Google Shape;195;p5"/>
              <p:cNvSpPr/>
              <p:nvPr/>
            </p:nvSpPr>
            <p:spPr>
              <a:xfrm>
                <a:off x="2106950" y="326850"/>
                <a:ext cx="187850" cy="117675"/>
              </a:xfrm>
              <a:custGeom>
                <a:avLst/>
                <a:gdLst/>
                <a:ahLst/>
                <a:cxnLst/>
                <a:rect l="l" t="t" r="r" b="b"/>
                <a:pathLst>
                  <a:path w="7514" h="4707" extrusionOk="0">
                    <a:moveTo>
                      <a:pt x="950" y="0"/>
                    </a:moveTo>
                    <a:cubicBezTo>
                      <a:pt x="950" y="27"/>
                      <a:pt x="923" y="27"/>
                      <a:pt x="923" y="81"/>
                    </a:cubicBezTo>
                    <a:cubicBezTo>
                      <a:pt x="489" y="759"/>
                      <a:pt x="109" y="1492"/>
                      <a:pt x="55" y="2333"/>
                    </a:cubicBezTo>
                    <a:cubicBezTo>
                      <a:pt x="55" y="2550"/>
                      <a:pt x="0" y="2712"/>
                      <a:pt x="0" y="2929"/>
                    </a:cubicBezTo>
                    <a:cubicBezTo>
                      <a:pt x="0" y="3418"/>
                      <a:pt x="245" y="3906"/>
                      <a:pt x="651" y="4177"/>
                    </a:cubicBezTo>
                    <a:cubicBezTo>
                      <a:pt x="1121" y="4508"/>
                      <a:pt x="1674" y="4706"/>
                      <a:pt x="2230" y="4706"/>
                    </a:cubicBezTo>
                    <a:cubicBezTo>
                      <a:pt x="2766" y="4706"/>
                      <a:pt x="3304" y="4522"/>
                      <a:pt x="3771" y="4096"/>
                    </a:cubicBezTo>
                    <a:cubicBezTo>
                      <a:pt x="4449" y="3499"/>
                      <a:pt x="5154" y="2875"/>
                      <a:pt x="5751" y="2170"/>
                    </a:cubicBezTo>
                    <a:cubicBezTo>
                      <a:pt x="6347" y="1465"/>
                      <a:pt x="6971" y="759"/>
                      <a:pt x="7514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96" name="Google Shape;196;p5"/>
              <p:cNvSpPr/>
              <p:nvPr/>
            </p:nvSpPr>
            <p:spPr>
              <a:xfrm>
                <a:off x="2128225" y="326150"/>
                <a:ext cx="239825" cy="156825"/>
              </a:xfrm>
              <a:custGeom>
                <a:avLst/>
                <a:gdLst/>
                <a:ahLst/>
                <a:cxnLst/>
                <a:rect l="l" t="t" r="r" b="b"/>
                <a:pathLst>
                  <a:path w="9593" h="6273" extrusionOk="0">
                    <a:moveTo>
                      <a:pt x="2404" y="1"/>
                    </a:moveTo>
                    <a:cubicBezTo>
                      <a:pt x="1726" y="679"/>
                      <a:pt x="1129" y="1411"/>
                      <a:pt x="614" y="2252"/>
                    </a:cubicBezTo>
                    <a:cubicBezTo>
                      <a:pt x="370" y="2632"/>
                      <a:pt x="234" y="3066"/>
                      <a:pt x="180" y="3527"/>
                    </a:cubicBezTo>
                    <a:cubicBezTo>
                      <a:pt x="0" y="5012"/>
                      <a:pt x="1238" y="6273"/>
                      <a:pt x="2610" y="6273"/>
                    </a:cubicBezTo>
                    <a:cubicBezTo>
                      <a:pt x="2892" y="6273"/>
                      <a:pt x="3180" y="6219"/>
                      <a:pt x="3462" y="6104"/>
                    </a:cubicBezTo>
                    <a:cubicBezTo>
                      <a:pt x="4113" y="5832"/>
                      <a:pt x="4710" y="5453"/>
                      <a:pt x="5252" y="5019"/>
                    </a:cubicBezTo>
                    <a:cubicBezTo>
                      <a:pt x="6744" y="3825"/>
                      <a:pt x="7965" y="2361"/>
                      <a:pt x="9104" y="842"/>
                    </a:cubicBezTo>
                    <a:cubicBezTo>
                      <a:pt x="9294" y="570"/>
                      <a:pt x="9456" y="299"/>
                      <a:pt x="9592" y="1"/>
                    </a:cubicBezTo>
                    <a:lnTo>
                      <a:pt x="8372" y="1"/>
                    </a:lnTo>
                    <a:lnTo>
                      <a:pt x="8372" y="28"/>
                    </a:lnTo>
                    <a:cubicBezTo>
                      <a:pt x="7151" y="1818"/>
                      <a:pt x="5768" y="3418"/>
                      <a:pt x="3977" y="4666"/>
                    </a:cubicBezTo>
                    <a:cubicBezTo>
                      <a:pt x="3760" y="4856"/>
                      <a:pt x="3516" y="4937"/>
                      <a:pt x="3299" y="5073"/>
                    </a:cubicBezTo>
                    <a:cubicBezTo>
                      <a:pt x="3164" y="5154"/>
                      <a:pt x="3028" y="5182"/>
                      <a:pt x="2947" y="5182"/>
                    </a:cubicBezTo>
                    <a:cubicBezTo>
                      <a:pt x="2833" y="5208"/>
                      <a:pt x="2721" y="5221"/>
                      <a:pt x="2612" y="5221"/>
                    </a:cubicBezTo>
                    <a:cubicBezTo>
                      <a:pt x="1732" y="5221"/>
                      <a:pt x="1045" y="4390"/>
                      <a:pt x="1238" y="3473"/>
                    </a:cubicBezTo>
                    <a:cubicBezTo>
                      <a:pt x="1292" y="3174"/>
                      <a:pt x="1428" y="2957"/>
                      <a:pt x="1563" y="2659"/>
                    </a:cubicBezTo>
                    <a:cubicBezTo>
                      <a:pt x="1970" y="1981"/>
                      <a:pt x="2486" y="1411"/>
                      <a:pt x="3055" y="842"/>
                    </a:cubicBezTo>
                    <a:cubicBezTo>
                      <a:pt x="3326" y="570"/>
                      <a:pt x="3625" y="272"/>
                      <a:pt x="3950" y="1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97" name="Google Shape;197;p5"/>
              <p:cNvSpPr/>
              <p:nvPr/>
            </p:nvSpPr>
            <p:spPr>
              <a:xfrm>
                <a:off x="2791150" y="943725"/>
                <a:ext cx="200050" cy="281850"/>
              </a:xfrm>
              <a:custGeom>
                <a:avLst/>
                <a:gdLst/>
                <a:ahLst/>
                <a:cxnLst/>
                <a:rect l="l" t="t" r="r" b="b"/>
                <a:pathLst>
                  <a:path w="8002" h="11274" extrusionOk="0">
                    <a:moveTo>
                      <a:pt x="5879" y="1091"/>
                    </a:moveTo>
                    <a:cubicBezTo>
                      <a:pt x="6435" y="1091"/>
                      <a:pt x="6813" y="1389"/>
                      <a:pt x="6917" y="1961"/>
                    </a:cubicBezTo>
                    <a:cubicBezTo>
                      <a:pt x="7025" y="2639"/>
                      <a:pt x="6917" y="3263"/>
                      <a:pt x="6673" y="3913"/>
                    </a:cubicBezTo>
                    <a:cubicBezTo>
                      <a:pt x="6347" y="4809"/>
                      <a:pt x="5968" y="5704"/>
                      <a:pt x="5479" y="6544"/>
                    </a:cubicBezTo>
                    <a:cubicBezTo>
                      <a:pt x="4937" y="7521"/>
                      <a:pt x="4394" y="8525"/>
                      <a:pt x="3771" y="9420"/>
                    </a:cubicBezTo>
                    <a:cubicBezTo>
                      <a:pt x="3364" y="9962"/>
                      <a:pt x="2821" y="10233"/>
                      <a:pt x="2143" y="10233"/>
                    </a:cubicBezTo>
                    <a:cubicBezTo>
                      <a:pt x="1763" y="10206"/>
                      <a:pt x="1492" y="10071"/>
                      <a:pt x="1329" y="9718"/>
                    </a:cubicBezTo>
                    <a:cubicBezTo>
                      <a:pt x="1085" y="9175"/>
                      <a:pt x="1085" y="8606"/>
                      <a:pt x="1194" y="7901"/>
                    </a:cubicBezTo>
                    <a:cubicBezTo>
                      <a:pt x="1411" y="6680"/>
                      <a:pt x="1926" y="5432"/>
                      <a:pt x="2631" y="4293"/>
                    </a:cubicBezTo>
                    <a:cubicBezTo>
                      <a:pt x="3120" y="3425"/>
                      <a:pt x="3662" y="2612"/>
                      <a:pt x="4340" y="1933"/>
                    </a:cubicBezTo>
                    <a:cubicBezTo>
                      <a:pt x="4584" y="1662"/>
                      <a:pt x="4883" y="1418"/>
                      <a:pt x="5181" y="1255"/>
                    </a:cubicBezTo>
                    <a:cubicBezTo>
                      <a:pt x="5398" y="1147"/>
                      <a:pt x="5588" y="1120"/>
                      <a:pt x="5805" y="1093"/>
                    </a:cubicBezTo>
                    <a:cubicBezTo>
                      <a:pt x="5830" y="1091"/>
                      <a:pt x="5854" y="1091"/>
                      <a:pt x="5879" y="1091"/>
                    </a:cubicBezTo>
                    <a:close/>
                    <a:moveTo>
                      <a:pt x="5971" y="1"/>
                    </a:moveTo>
                    <a:cubicBezTo>
                      <a:pt x="5916" y="1"/>
                      <a:pt x="5861" y="3"/>
                      <a:pt x="5805" y="8"/>
                    </a:cubicBezTo>
                    <a:cubicBezTo>
                      <a:pt x="5398" y="35"/>
                      <a:pt x="4991" y="170"/>
                      <a:pt x="4611" y="387"/>
                    </a:cubicBezTo>
                    <a:cubicBezTo>
                      <a:pt x="4177" y="604"/>
                      <a:pt x="3798" y="930"/>
                      <a:pt x="3445" y="1282"/>
                    </a:cubicBezTo>
                    <a:cubicBezTo>
                      <a:pt x="1763" y="3154"/>
                      <a:pt x="678" y="5378"/>
                      <a:pt x="136" y="7819"/>
                    </a:cubicBezTo>
                    <a:cubicBezTo>
                      <a:pt x="0" y="8362"/>
                      <a:pt x="0" y="8931"/>
                      <a:pt x="136" y="9501"/>
                    </a:cubicBezTo>
                    <a:cubicBezTo>
                      <a:pt x="299" y="10179"/>
                      <a:pt x="624" y="10830"/>
                      <a:pt x="1357" y="11101"/>
                    </a:cubicBezTo>
                    <a:cubicBezTo>
                      <a:pt x="1661" y="11219"/>
                      <a:pt x="1959" y="11273"/>
                      <a:pt x="2252" y="11273"/>
                    </a:cubicBezTo>
                    <a:cubicBezTo>
                      <a:pt x="2768" y="11273"/>
                      <a:pt x="3269" y="11107"/>
                      <a:pt x="3771" y="10830"/>
                    </a:cubicBezTo>
                    <a:cubicBezTo>
                      <a:pt x="4150" y="10613"/>
                      <a:pt x="4313" y="10260"/>
                      <a:pt x="4557" y="9935"/>
                    </a:cubicBezTo>
                    <a:cubicBezTo>
                      <a:pt x="5696" y="8416"/>
                      <a:pt x="6591" y="6789"/>
                      <a:pt x="7324" y="5026"/>
                    </a:cubicBezTo>
                    <a:cubicBezTo>
                      <a:pt x="7595" y="4429"/>
                      <a:pt x="7839" y="3778"/>
                      <a:pt x="7948" y="3018"/>
                    </a:cubicBezTo>
                    <a:cubicBezTo>
                      <a:pt x="8002" y="2530"/>
                      <a:pt x="8002" y="1961"/>
                      <a:pt x="7866" y="1472"/>
                    </a:cubicBezTo>
                    <a:cubicBezTo>
                      <a:pt x="7637" y="604"/>
                      <a:pt x="6854" y="1"/>
                      <a:pt x="5971" y="1"/>
                    </a:cubicBez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98" name="Google Shape;198;p5"/>
              <p:cNvSpPr/>
              <p:nvPr/>
            </p:nvSpPr>
            <p:spPr>
              <a:xfrm>
                <a:off x="1878425" y="326850"/>
                <a:ext cx="136325" cy="68075"/>
              </a:xfrm>
              <a:custGeom>
                <a:avLst/>
                <a:gdLst/>
                <a:ahLst/>
                <a:cxnLst/>
                <a:rect l="l" t="t" r="r" b="b"/>
                <a:pathLst>
                  <a:path w="5453" h="2723" extrusionOk="0">
                    <a:moveTo>
                      <a:pt x="1" y="0"/>
                    </a:moveTo>
                    <a:cubicBezTo>
                      <a:pt x="1" y="190"/>
                      <a:pt x="28" y="407"/>
                      <a:pt x="55" y="651"/>
                    </a:cubicBezTo>
                    <a:cubicBezTo>
                      <a:pt x="191" y="1410"/>
                      <a:pt x="435" y="2143"/>
                      <a:pt x="1140" y="2468"/>
                    </a:cubicBezTo>
                    <a:cubicBezTo>
                      <a:pt x="1489" y="2643"/>
                      <a:pt x="1837" y="2722"/>
                      <a:pt x="2186" y="2722"/>
                    </a:cubicBezTo>
                    <a:cubicBezTo>
                      <a:pt x="2651" y="2722"/>
                      <a:pt x="3116" y="2581"/>
                      <a:pt x="3581" y="2333"/>
                    </a:cubicBezTo>
                    <a:cubicBezTo>
                      <a:pt x="3961" y="2143"/>
                      <a:pt x="4151" y="1763"/>
                      <a:pt x="4395" y="1465"/>
                    </a:cubicBezTo>
                    <a:cubicBezTo>
                      <a:pt x="4774" y="976"/>
                      <a:pt x="5100" y="515"/>
                      <a:pt x="5453" y="27"/>
                    </a:cubicBezTo>
                    <a:lnTo>
                      <a:pt x="4178" y="27"/>
                    </a:lnTo>
                    <a:lnTo>
                      <a:pt x="4178" y="0"/>
                    </a:lnTo>
                    <a:cubicBezTo>
                      <a:pt x="3988" y="271"/>
                      <a:pt x="3798" y="542"/>
                      <a:pt x="3635" y="787"/>
                    </a:cubicBezTo>
                    <a:cubicBezTo>
                      <a:pt x="3228" y="1290"/>
                      <a:pt x="2757" y="1560"/>
                      <a:pt x="2185" y="1560"/>
                    </a:cubicBezTo>
                    <a:cubicBezTo>
                      <a:pt x="2110" y="1560"/>
                      <a:pt x="2033" y="1556"/>
                      <a:pt x="1954" y="1546"/>
                    </a:cubicBezTo>
                    <a:cubicBezTo>
                      <a:pt x="1601" y="1519"/>
                      <a:pt x="1330" y="1329"/>
                      <a:pt x="1194" y="922"/>
                    </a:cubicBezTo>
                    <a:cubicBezTo>
                      <a:pt x="1086" y="597"/>
                      <a:pt x="1058" y="298"/>
                      <a:pt x="1058" y="0"/>
                    </a:cubicBez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99" name="Google Shape;199;p5"/>
              <p:cNvSpPr/>
              <p:nvPr/>
            </p:nvSpPr>
            <p:spPr>
              <a:xfrm>
                <a:off x="2313775" y="445475"/>
                <a:ext cx="287525" cy="157500"/>
              </a:xfrm>
              <a:custGeom>
                <a:avLst/>
                <a:gdLst/>
                <a:ahLst/>
                <a:cxnLst/>
                <a:rect l="l" t="t" r="r" b="b"/>
                <a:pathLst>
                  <a:path w="11501" h="6300" extrusionOk="0">
                    <a:moveTo>
                      <a:pt x="8184" y="969"/>
                    </a:moveTo>
                    <a:cubicBezTo>
                      <a:pt x="8572" y="969"/>
                      <a:pt x="8963" y="1013"/>
                      <a:pt x="9304" y="1141"/>
                    </a:cubicBezTo>
                    <a:cubicBezTo>
                      <a:pt x="10063" y="1466"/>
                      <a:pt x="10280" y="2172"/>
                      <a:pt x="9765" y="2850"/>
                    </a:cubicBezTo>
                    <a:cubicBezTo>
                      <a:pt x="9466" y="3257"/>
                      <a:pt x="9060" y="3528"/>
                      <a:pt x="8626" y="3772"/>
                    </a:cubicBezTo>
                    <a:cubicBezTo>
                      <a:pt x="8273" y="3962"/>
                      <a:pt x="7920" y="4152"/>
                      <a:pt x="7568" y="4314"/>
                    </a:cubicBezTo>
                    <a:cubicBezTo>
                      <a:pt x="6510" y="4748"/>
                      <a:pt x="5425" y="5020"/>
                      <a:pt x="4340" y="5074"/>
                    </a:cubicBezTo>
                    <a:cubicBezTo>
                      <a:pt x="4116" y="5104"/>
                      <a:pt x="3889" y="5120"/>
                      <a:pt x="3662" y="5120"/>
                    </a:cubicBezTo>
                    <a:cubicBezTo>
                      <a:pt x="3283" y="5120"/>
                      <a:pt x="2906" y="5077"/>
                      <a:pt x="2550" y="4992"/>
                    </a:cubicBezTo>
                    <a:cubicBezTo>
                      <a:pt x="1845" y="4857"/>
                      <a:pt x="1573" y="4396"/>
                      <a:pt x="1682" y="3691"/>
                    </a:cubicBezTo>
                    <a:cubicBezTo>
                      <a:pt x="1736" y="3175"/>
                      <a:pt x="2007" y="2850"/>
                      <a:pt x="2414" y="2551"/>
                    </a:cubicBezTo>
                    <a:cubicBezTo>
                      <a:pt x="2794" y="2280"/>
                      <a:pt x="3228" y="2063"/>
                      <a:pt x="3662" y="1900"/>
                    </a:cubicBezTo>
                    <a:cubicBezTo>
                      <a:pt x="5018" y="1358"/>
                      <a:pt x="6429" y="1059"/>
                      <a:pt x="7866" y="978"/>
                    </a:cubicBezTo>
                    <a:cubicBezTo>
                      <a:pt x="7971" y="972"/>
                      <a:pt x="8078" y="969"/>
                      <a:pt x="8184" y="969"/>
                    </a:cubicBezTo>
                    <a:close/>
                    <a:moveTo>
                      <a:pt x="8210" y="0"/>
                    </a:moveTo>
                    <a:cubicBezTo>
                      <a:pt x="6455" y="0"/>
                      <a:pt x="4775" y="403"/>
                      <a:pt x="3119" y="1059"/>
                    </a:cubicBezTo>
                    <a:cubicBezTo>
                      <a:pt x="2984" y="1087"/>
                      <a:pt x="2821" y="1141"/>
                      <a:pt x="2685" y="1195"/>
                    </a:cubicBezTo>
                    <a:cubicBezTo>
                      <a:pt x="2089" y="1521"/>
                      <a:pt x="1465" y="1900"/>
                      <a:pt x="1058" y="2470"/>
                    </a:cubicBezTo>
                    <a:cubicBezTo>
                      <a:pt x="0" y="3962"/>
                      <a:pt x="678" y="5779"/>
                      <a:pt x="2441" y="6132"/>
                    </a:cubicBezTo>
                    <a:cubicBezTo>
                      <a:pt x="2834" y="6230"/>
                      <a:pt x="3228" y="6300"/>
                      <a:pt x="3621" y="6300"/>
                    </a:cubicBezTo>
                    <a:cubicBezTo>
                      <a:pt x="3770" y="6300"/>
                      <a:pt x="3919" y="6290"/>
                      <a:pt x="4069" y="6267"/>
                    </a:cubicBezTo>
                    <a:cubicBezTo>
                      <a:pt x="5940" y="6077"/>
                      <a:pt x="7730" y="5562"/>
                      <a:pt x="9358" y="4586"/>
                    </a:cubicBezTo>
                    <a:cubicBezTo>
                      <a:pt x="9873" y="4287"/>
                      <a:pt x="10389" y="3907"/>
                      <a:pt x="10714" y="3365"/>
                    </a:cubicBezTo>
                    <a:cubicBezTo>
                      <a:pt x="11501" y="2199"/>
                      <a:pt x="11067" y="815"/>
                      <a:pt x="9765" y="273"/>
                    </a:cubicBezTo>
                    <a:cubicBezTo>
                      <a:pt x="9331" y="110"/>
                      <a:pt x="8870" y="2"/>
                      <a:pt x="8381" y="2"/>
                    </a:cubicBezTo>
                    <a:cubicBezTo>
                      <a:pt x="8324" y="1"/>
                      <a:pt x="8267" y="0"/>
                      <a:pt x="8210" y="0"/>
                    </a:cubicBezTo>
                    <a:close/>
                  </a:path>
                </a:pathLst>
              </a:custGeom>
              <a:solidFill>
                <a:srgbClr val="9ADBE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00" name="Google Shape;200;p5"/>
              <p:cNvSpPr/>
              <p:nvPr/>
            </p:nvSpPr>
            <p:spPr>
              <a:xfrm>
                <a:off x="2824375" y="549325"/>
                <a:ext cx="233300" cy="168700"/>
              </a:xfrm>
              <a:custGeom>
                <a:avLst/>
                <a:gdLst/>
                <a:ahLst/>
                <a:cxnLst/>
                <a:rect l="l" t="t" r="r" b="b"/>
                <a:pathLst>
                  <a:path w="9332" h="6748" extrusionOk="0">
                    <a:moveTo>
                      <a:pt x="2360" y="1028"/>
                    </a:moveTo>
                    <a:cubicBezTo>
                      <a:pt x="2848" y="1028"/>
                      <a:pt x="3310" y="1164"/>
                      <a:pt x="3771" y="1354"/>
                    </a:cubicBezTo>
                    <a:cubicBezTo>
                      <a:pt x="5045" y="1842"/>
                      <a:pt x="6239" y="2601"/>
                      <a:pt x="7243" y="3551"/>
                    </a:cubicBezTo>
                    <a:cubicBezTo>
                      <a:pt x="7595" y="3849"/>
                      <a:pt x="7866" y="4256"/>
                      <a:pt x="8002" y="4690"/>
                    </a:cubicBezTo>
                    <a:cubicBezTo>
                      <a:pt x="8110" y="5043"/>
                      <a:pt x="8002" y="5232"/>
                      <a:pt x="7758" y="5422"/>
                    </a:cubicBezTo>
                    <a:cubicBezTo>
                      <a:pt x="7460" y="5585"/>
                      <a:pt x="7161" y="5639"/>
                      <a:pt x="6836" y="5694"/>
                    </a:cubicBezTo>
                    <a:cubicBezTo>
                      <a:pt x="6402" y="5694"/>
                      <a:pt x="5968" y="5585"/>
                      <a:pt x="5561" y="5449"/>
                    </a:cubicBezTo>
                    <a:cubicBezTo>
                      <a:pt x="4150" y="4961"/>
                      <a:pt x="2903" y="4256"/>
                      <a:pt x="1682" y="3442"/>
                    </a:cubicBezTo>
                    <a:cubicBezTo>
                      <a:pt x="896" y="2900"/>
                      <a:pt x="868" y="1896"/>
                      <a:pt x="1574" y="1272"/>
                    </a:cubicBezTo>
                    <a:cubicBezTo>
                      <a:pt x="1791" y="1083"/>
                      <a:pt x="2089" y="1028"/>
                      <a:pt x="2360" y="1028"/>
                    </a:cubicBezTo>
                    <a:close/>
                    <a:moveTo>
                      <a:pt x="2288" y="1"/>
                    </a:moveTo>
                    <a:cubicBezTo>
                      <a:pt x="2059" y="1"/>
                      <a:pt x="1830" y="35"/>
                      <a:pt x="1601" y="106"/>
                    </a:cubicBezTo>
                    <a:cubicBezTo>
                      <a:pt x="706" y="377"/>
                      <a:pt x="55" y="1327"/>
                      <a:pt x="28" y="2412"/>
                    </a:cubicBezTo>
                    <a:cubicBezTo>
                      <a:pt x="0" y="3063"/>
                      <a:pt x="245" y="3578"/>
                      <a:pt x="706" y="4012"/>
                    </a:cubicBezTo>
                    <a:cubicBezTo>
                      <a:pt x="1113" y="4392"/>
                      <a:pt x="1601" y="4663"/>
                      <a:pt x="2035" y="4934"/>
                    </a:cubicBezTo>
                    <a:cubicBezTo>
                      <a:pt x="3174" y="5694"/>
                      <a:pt x="4449" y="6317"/>
                      <a:pt x="5805" y="6643"/>
                    </a:cubicBezTo>
                    <a:cubicBezTo>
                      <a:pt x="6112" y="6709"/>
                      <a:pt x="6424" y="6748"/>
                      <a:pt x="6736" y="6748"/>
                    </a:cubicBezTo>
                    <a:cubicBezTo>
                      <a:pt x="7196" y="6748"/>
                      <a:pt x="7658" y="6663"/>
                      <a:pt x="8110" y="6453"/>
                    </a:cubicBezTo>
                    <a:cubicBezTo>
                      <a:pt x="8707" y="6155"/>
                      <a:pt x="9331" y="5341"/>
                      <a:pt x="9006" y="4473"/>
                    </a:cubicBezTo>
                    <a:cubicBezTo>
                      <a:pt x="8870" y="4066"/>
                      <a:pt x="8707" y="3714"/>
                      <a:pt x="8463" y="3334"/>
                    </a:cubicBezTo>
                    <a:cubicBezTo>
                      <a:pt x="8409" y="3280"/>
                      <a:pt x="8327" y="3171"/>
                      <a:pt x="8273" y="3144"/>
                    </a:cubicBezTo>
                    <a:cubicBezTo>
                      <a:pt x="7432" y="2222"/>
                      <a:pt x="6429" y="1544"/>
                      <a:pt x="5344" y="974"/>
                    </a:cubicBezTo>
                    <a:cubicBezTo>
                      <a:pt x="4584" y="567"/>
                      <a:pt x="3798" y="215"/>
                      <a:pt x="2903" y="79"/>
                    </a:cubicBezTo>
                    <a:cubicBezTo>
                      <a:pt x="2698" y="28"/>
                      <a:pt x="2493" y="1"/>
                      <a:pt x="2288" y="1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01" name="Google Shape;201;p5"/>
              <p:cNvSpPr/>
              <p:nvPr/>
            </p:nvSpPr>
            <p:spPr>
              <a:xfrm>
                <a:off x="1820100" y="978425"/>
                <a:ext cx="263150" cy="199825"/>
              </a:xfrm>
              <a:custGeom>
                <a:avLst/>
                <a:gdLst/>
                <a:ahLst/>
                <a:cxnLst/>
                <a:rect l="l" t="t" r="r" b="b"/>
                <a:pathLst>
                  <a:path w="10526" h="7993" extrusionOk="0">
                    <a:moveTo>
                      <a:pt x="2093" y="1"/>
                    </a:moveTo>
                    <a:cubicBezTo>
                      <a:pt x="1620" y="1"/>
                      <a:pt x="1289" y="237"/>
                      <a:pt x="1032" y="545"/>
                    </a:cubicBezTo>
                    <a:cubicBezTo>
                      <a:pt x="679" y="1007"/>
                      <a:pt x="435" y="1468"/>
                      <a:pt x="272" y="2010"/>
                    </a:cubicBezTo>
                    <a:cubicBezTo>
                      <a:pt x="1" y="2824"/>
                      <a:pt x="218" y="3502"/>
                      <a:pt x="842" y="4072"/>
                    </a:cubicBezTo>
                    <a:cubicBezTo>
                      <a:pt x="1222" y="4424"/>
                      <a:pt x="1574" y="4723"/>
                      <a:pt x="2035" y="4994"/>
                    </a:cubicBezTo>
                    <a:cubicBezTo>
                      <a:pt x="3419" y="5916"/>
                      <a:pt x="4883" y="6648"/>
                      <a:pt x="6429" y="7272"/>
                    </a:cubicBezTo>
                    <a:cubicBezTo>
                      <a:pt x="7216" y="7571"/>
                      <a:pt x="7948" y="7869"/>
                      <a:pt x="8762" y="7977"/>
                    </a:cubicBezTo>
                    <a:cubicBezTo>
                      <a:pt x="8833" y="7988"/>
                      <a:pt x="8903" y="7992"/>
                      <a:pt x="8972" y="7992"/>
                    </a:cubicBezTo>
                    <a:cubicBezTo>
                      <a:pt x="9639" y="7992"/>
                      <a:pt x="10190" y="7529"/>
                      <a:pt x="10362" y="6865"/>
                    </a:cubicBezTo>
                    <a:cubicBezTo>
                      <a:pt x="10525" y="6187"/>
                      <a:pt x="10335" y="5618"/>
                      <a:pt x="9928" y="5075"/>
                    </a:cubicBezTo>
                    <a:cubicBezTo>
                      <a:pt x="9521" y="4533"/>
                      <a:pt x="9006" y="4044"/>
                      <a:pt x="8464" y="3583"/>
                    </a:cubicBezTo>
                    <a:cubicBezTo>
                      <a:pt x="6809" y="2146"/>
                      <a:pt x="4965" y="1007"/>
                      <a:pt x="2930" y="193"/>
                    </a:cubicBezTo>
                    <a:cubicBezTo>
                      <a:pt x="2659" y="84"/>
                      <a:pt x="2388" y="3"/>
                      <a:pt x="2171" y="3"/>
                    </a:cubicBezTo>
                    <a:cubicBezTo>
                      <a:pt x="2145" y="2"/>
                      <a:pt x="2119" y="1"/>
                      <a:pt x="2093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02" name="Google Shape;202;p5"/>
              <p:cNvSpPr/>
              <p:nvPr/>
            </p:nvSpPr>
            <p:spPr>
              <a:xfrm>
                <a:off x="238125" y="726225"/>
                <a:ext cx="131575" cy="131725"/>
              </a:xfrm>
              <a:custGeom>
                <a:avLst/>
                <a:gdLst/>
                <a:ahLst/>
                <a:cxnLst/>
                <a:rect l="l" t="t" r="r" b="b"/>
                <a:pathLst>
                  <a:path w="5263" h="5269" extrusionOk="0">
                    <a:moveTo>
                      <a:pt x="0" y="1"/>
                    </a:moveTo>
                    <a:lnTo>
                      <a:pt x="0" y="5127"/>
                    </a:lnTo>
                    <a:cubicBezTo>
                      <a:pt x="681" y="5198"/>
                      <a:pt x="1342" y="5268"/>
                      <a:pt x="2035" y="5268"/>
                    </a:cubicBezTo>
                    <a:cubicBezTo>
                      <a:pt x="2143" y="5268"/>
                      <a:pt x="2251" y="5267"/>
                      <a:pt x="2360" y="5263"/>
                    </a:cubicBezTo>
                    <a:cubicBezTo>
                      <a:pt x="3065" y="5263"/>
                      <a:pt x="3689" y="5127"/>
                      <a:pt x="4313" y="4856"/>
                    </a:cubicBezTo>
                    <a:cubicBezTo>
                      <a:pt x="4638" y="4720"/>
                      <a:pt x="4882" y="4476"/>
                      <a:pt x="5018" y="4124"/>
                    </a:cubicBezTo>
                    <a:cubicBezTo>
                      <a:pt x="5154" y="3825"/>
                      <a:pt x="5262" y="3500"/>
                      <a:pt x="5208" y="3147"/>
                    </a:cubicBezTo>
                    <a:cubicBezTo>
                      <a:pt x="5181" y="2334"/>
                      <a:pt x="4964" y="1601"/>
                      <a:pt x="4150" y="1194"/>
                    </a:cubicBezTo>
                    <a:cubicBezTo>
                      <a:pt x="3689" y="950"/>
                      <a:pt x="3228" y="733"/>
                      <a:pt x="2740" y="598"/>
                    </a:cubicBezTo>
                    <a:cubicBezTo>
                      <a:pt x="2034" y="408"/>
                      <a:pt x="1302" y="272"/>
                      <a:pt x="570" y="109"/>
                    </a:cubicBezTo>
                    <a:cubicBezTo>
                      <a:pt x="380" y="55"/>
                      <a:pt x="190" y="28"/>
                      <a:pt x="0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203" name="Google Shape;203;p5"/>
            <p:cNvGrpSpPr/>
            <p:nvPr/>
          </p:nvGrpSpPr>
          <p:grpSpPr>
            <a:xfrm>
              <a:off x="966684" y="2806401"/>
              <a:ext cx="1485208" cy="1526490"/>
              <a:chOff x="2098800" y="1216700"/>
              <a:chExt cx="471300" cy="484400"/>
            </a:xfrm>
          </p:grpSpPr>
          <p:sp>
            <p:nvSpPr>
              <p:cNvPr id="204" name="Google Shape;204;p5"/>
              <p:cNvSpPr/>
              <p:nvPr/>
            </p:nvSpPr>
            <p:spPr>
              <a:xfrm>
                <a:off x="2098800" y="1275725"/>
                <a:ext cx="139725" cy="316125"/>
              </a:xfrm>
              <a:custGeom>
                <a:avLst/>
                <a:gdLst/>
                <a:ahLst/>
                <a:cxnLst/>
                <a:rect l="l" t="t" r="r" b="b"/>
                <a:pathLst>
                  <a:path w="5589" h="12645" extrusionOk="0">
                    <a:moveTo>
                      <a:pt x="2399" y="1"/>
                    </a:moveTo>
                    <a:cubicBezTo>
                      <a:pt x="2231" y="1"/>
                      <a:pt x="2055" y="16"/>
                      <a:pt x="1872" y="45"/>
                    </a:cubicBezTo>
                    <a:cubicBezTo>
                      <a:pt x="1493" y="100"/>
                      <a:pt x="1194" y="290"/>
                      <a:pt x="950" y="588"/>
                    </a:cubicBezTo>
                    <a:cubicBezTo>
                      <a:pt x="571" y="1076"/>
                      <a:pt x="299" y="1591"/>
                      <a:pt x="164" y="2188"/>
                    </a:cubicBezTo>
                    <a:cubicBezTo>
                      <a:pt x="28" y="2866"/>
                      <a:pt x="1" y="3544"/>
                      <a:pt x="28" y="4331"/>
                    </a:cubicBezTo>
                    <a:lnTo>
                      <a:pt x="28" y="5009"/>
                    </a:lnTo>
                    <a:cubicBezTo>
                      <a:pt x="191" y="6745"/>
                      <a:pt x="462" y="8427"/>
                      <a:pt x="869" y="10135"/>
                    </a:cubicBezTo>
                    <a:cubicBezTo>
                      <a:pt x="977" y="10597"/>
                      <a:pt x="1113" y="11085"/>
                      <a:pt x="1357" y="11519"/>
                    </a:cubicBezTo>
                    <a:cubicBezTo>
                      <a:pt x="1655" y="12034"/>
                      <a:pt x="2035" y="12441"/>
                      <a:pt x="2632" y="12577"/>
                    </a:cubicBezTo>
                    <a:cubicBezTo>
                      <a:pt x="2832" y="12622"/>
                      <a:pt x="3029" y="12645"/>
                      <a:pt x="3222" y="12645"/>
                    </a:cubicBezTo>
                    <a:cubicBezTo>
                      <a:pt x="4286" y="12645"/>
                      <a:pt x="5196" y="11970"/>
                      <a:pt x="5426" y="10868"/>
                    </a:cubicBezTo>
                    <a:cubicBezTo>
                      <a:pt x="5588" y="10163"/>
                      <a:pt x="5588" y="9430"/>
                      <a:pt x="5561" y="8725"/>
                    </a:cubicBezTo>
                    <a:cubicBezTo>
                      <a:pt x="5534" y="8183"/>
                      <a:pt x="5426" y="7694"/>
                      <a:pt x="5344" y="7152"/>
                    </a:cubicBezTo>
                    <a:cubicBezTo>
                      <a:pt x="5154" y="5524"/>
                      <a:pt x="4937" y="3897"/>
                      <a:pt x="4585" y="2270"/>
                    </a:cubicBezTo>
                    <a:cubicBezTo>
                      <a:pt x="4503" y="1944"/>
                      <a:pt x="4395" y="1673"/>
                      <a:pt x="4314" y="1375"/>
                    </a:cubicBezTo>
                    <a:cubicBezTo>
                      <a:pt x="3971" y="437"/>
                      <a:pt x="3300" y="1"/>
                      <a:pt x="2399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05" name="Google Shape;205;p5"/>
              <p:cNvSpPr/>
              <p:nvPr/>
            </p:nvSpPr>
            <p:spPr>
              <a:xfrm>
                <a:off x="2347675" y="1423850"/>
                <a:ext cx="222425" cy="277250"/>
              </a:xfrm>
              <a:custGeom>
                <a:avLst/>
                <a:gdLst/>
                <a:ahLst/>
                <a:cxnLst/>
                <a:rect l="l" t="t" r="r" b="b"/>
                <a:pathLst>
                  <a:path w="8897" h="11090" extrusionOk="0">
                    <a:moveTo>
                      <a:pt x="6529" y="1"/>
                    </a:moveTo>
                    <a:cubicBezTo>
                      <a:pt x="6247" y="1"/>
                      <a:pt x="5964" y="54"/>
                      <a:pt x="5696" y="169"/>
                    </a:cubicBezTo>
                    <a:cubicBezTo>
                      <a:pt x="4991" y="440"/>
                      <a:pt x="4367" y="901"/>
                      <a:pt x="3906" y="1525"/>
                    </a:cubicBezTo>
                    <a:cubicBezTo>
                      <a:pt x="2496" y="3261"/>
                      <a:pt x="1329" y="5160"/>
                      <a:pt x="380" y="7194"/>
                    </a:cubicBezTo>
                    <a:cubicBezTo>
                      <a:pt x="136" y="7682"/>
                      <a:pt x="0" y="8279"/>
                      <a:pt x="0" y="8849"/>
                    </a:cubicBezTo>
                    <a:cubicBezTo>
                      <a:pt x="0" y="8957"/>
                      <a:pt x="0" y="9011"/>
                      <a:pt x="27" y="9120"/>
                    </a:cubicBezTo>
                    <a:cubicBezTo>
                      <a:pt x="27" y="10185"/>
                      <a:pt x="961" y="11090"/>
                      <a:pt x="2022" y="11090"/>
                    </a:cubicBezTo>
                    <a:cubicBezTo>
                      <a:pt x="2338" y="11090"/>
                      <a:pt x="2666" y="11009"/>
                      <a:pt x="2984" y="10829"/>
                    </a:cubicBezTo>
                    <a:cubicBezTo>
                      <a:pt x="3255" y="10666"/>
                      <a:pt x="3526" y="10476"/>
                      <a:pt x="3771" y="10259"/>
                    </a:cubicBezTo>
                    <a:cubicBezTo>
                      <a:pt x="4557" y="9635"/>
                      <a:pt x="5235" y="8849"/>
                      <a:pt x="5805" y="8008"/>
                    </a:cubicBezTo>
                    <a:cubicBezTo>
                      <a:pt x="6456" y="7031"/>
                      <a:pt x="7080" y="6109"/>
                      <a:pt x="7704" y="5160"/>
                    </a:cubicBezTo>
                    <a:cubicBezTo>
                      <a:pt x="8165" y="4427"/>
                      <a:pt x="8572" y="3641"/>
                      <a:pt x="8789" y="2773"/>
                    </a:cubicBezTo>
                    <a:cubicBezTo>
                      <a:pt x="8897" y="2285"/>
                      <a:pt x="8897" y="1851"/>
                      <a:pt x="8707" y="1417"/>
                    </a:cubicBezTo>
                    <a:cubicBezTo>
                      <a:pt x="8354" y="566"/>
                      <a:pt x="7446" y="1"/>
                      <a:pt x="6529" y="1"/>
                    </a:cubicBez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06" name="Google Shape;206;p5"/>
              <p:cNvSpPr/>
              <p:nvPr/>
            </p:nvSpPr>
            <p:spPr>
              <a:xfrm>
                <a:off x="2152375" y="1216700"/>
                <a:ext cx="171600" cy="313300"/>
              </a:xfrm>
              <a:custGeom>
                <a:avLst/>
                <a:gdLst/>
                <a:ahLst/>
                <a:cxnLst/>
                <a:rect l="l" t="t" r="r" b="b"/>
                <a:pathLst>
                  <a:path w="6864" h="12532" extrusionOk="0">
                    <a:moveTo>
                      <a:pt x="2799" y="1047"/>
                    </a:moveTo>
                    <a:cubicBezTo>
                      <a:pt x="3004" y="1047"/>
                      <a:pt x="3221" y="1112"/>
                      <a:pt x="3445" y="1240"/>
                    </a:cubicBezTo>
                    <a:cubicBezTo>
                      <a:pt x="3852" y="1430"/>
                      <a:pt x="4151" y="1783"/>
                      <a:pt x="4395" y="2135"/>
                    </a:cubicBezTo>
                    <a:cubicBezTo>
                      <a:pt x="4802" y="2786"/>
                      <a:pt x="5046" y="3491"/>
                      <a:pt x="5236" y="4224"/>
                    </a:cubicBezTo>
                    <a:cubicBezTo>
                      <a:pt x="5561" y="5227"/>
                      <a:pt x="5697" y="6285"/>
                      <a:pt x="5751" y="7343"/>
                    </a:cubicBezTo>
                    <a:cubicBezTo>
                      <a:pt x="5778" y="8021"/>
                      <a:pt x="5832" y="8699"/>
                      <a:pt x="5832" y="9377"/>
                    </a:cubicBezTo>
                    <a:cubicBezTo>
                      <a:pt x="5832" y="9811"/>
                      <a:pt x="5724" y="10218"/>
                      <a:pt x="5480" y="10598"/>
                    </a:cubicBezTo>
                    <a:cubicBezTo>
                      <a:pt x="5344" y="10815"/>
                      <a:pt x="5154" y="11032"/>
                      <a:pt x="4910" y="11140"/>
                    </a:cubicBezTo>
                    <a:cubicBezTo>
                      <a:pt x="4666" y="11276"/>
                      <a:pt x="4368" y="11357"/>
                      <a:pt x="4096" y="11439"/>
                    </a:cubicBezTo>
                    <a:cubicBezTo>
                      <a:pt x="3955" y="11481"/>
                      <a:pt x="3820" y="11502"/>
                      <a:pt x="3692" y="11502"/>
                    </a:cubicBezTo>
                    <a:cubicBezTo>
                      <a:pt x="3329" y="11502"/>
                      <a:pt x="3014" y="11339"/>
                      <a:pt x="2713" y="11059"/>
                    </a:cubicBezTo>
                    <a:cubicBezTo>
                      <a:pt x="2333" y="10679"/>
                      <a:pt x="2089" y="10245"/>
                      <a:pt x="1926" y="9784"/>
                    </a:cubicBezTo>
                    <a:cubicBezTo>
                      <a:pt x="1384" y="8347"/>
                      <a:pt x="1086" y="6855"/>
                      <a:pt x="1113" y="5336"/>
                    </a:cubicBezTo>
                    <a:cubicBezTo>
                      <a:pt x="1113" y="4414"/>
                      <a:pt x="1167" y="3573"/>
                      <a:pt x="1384" y="2651"/>
                    </a:cubicBezTo>
                    <a:cubicBezTo>
                      <a:pt x="1493" y="2244"/>
                      <a:pt x="1682" y="1837"/>
                      <a:pt x="1954" y="1511"/>
                    </a:cubicBezTo>
                    <a:cubicBezTo>
                      <a:pt x="2200" y="1199"/>
                      <a:pt x="2486" y="1047"/>
                      <a:pt x="2799" y="1047"/>
                    </a:cubicBezTo>
                    <a:close/>
                    <a:moveTo>
                      <a:pt x="2807" y="0"/>
                    </a:moveTo>
                    <a:cubicBezTo>
                      <a:pt x="2165" y="0"/>
                      <a:pt x="1553" y="313"/>
                      <a:pt x="1086" y="915"/>
                    </a:cubicBezTo>
                    <a:cubicBezTo>
                      <a:pt x="625" y="1457"/>
                      <a:pt x="408" y="2081"/>
                      <a:pt x="272" y="2759"/>
                    </a:cubicBezTo>
                    <a:cubicBezTo>
                      <a:pt x="28" y="4034"/>
                      <a:pt x="1" y="5336"/>
                      <a:pt x="82" y="6611"/>
                    </a:cubicBezTo>
                    <a:cubicBezTo>
                      <a:pt x="218" y="8021"/>
                      <a:pt x="570" y="9323"/>
                      <a:pt x="1140" y="10625"/>
                    </a:cubicBezTo>
                    <a:cubicBezTo>
                      <a:pt x="1384" y="11113"/>
                      <a:pt x="1682" y="11547"/>
                      <a:pt x="2089" y="11900"/>
                    </a:cubicBezTo>
                    <a:cubicBezTo>
                      <a:pt x="2553" y="12315"/>
                      <a:pt x="3060" y="12532"/>
                      <a:pt x="3651" y="12532"/>
                    </a:cubicBezTo>
                    <a:cubicBezTo>
                      <a:pt x="3717" y="12532"/>
                      <a:pt x="3784" y="12529"/>
                      <a:pt x="3852" y="12524"/>
                    </a:cubicBezTo>
                    <a:cubicBezTo>
                      <a:pt x="4395" y="12469"/>
                      <a:pt x="4910" y="12307"/>
                      <a:pt x="5371" y="12090"/>
                    </a:cubicBezTo>
                    <a:cubicBezTo>
                      <a:pt x="6104" y="11737"/>
                      <a:pt x="6510" y="11167"/>
                      <a:pt x="6673" y="10381"/>
                    </a:cubicBezTo>
                    <a:cubicBezTo>
                      <a:pt x="6836" y="9703"/>
                      <a:pt x="6836" y="9025"/>
                      <a:pt x="6836" y="8319"/>
                    </a:cubicBezTo>
                    <a:cubicBezTo>
                      <a:pt x="6863" y="7560"/>
                      <a:pt x="6809" y="6800"/>
                      <a:pt x="6673" y="5960"/>
                    </a:cubicBezTo>
                    <a:cubicBezTo>
                      <a:pt x="6510" y="4712"/>
                      <a:pt x="6185" y="3491"/>
                      <a:pt x="5642" y="2298"/>
                    </a:cubicBezTo>
                    <a:cubicBezTo>
                      <a:pt x="5263" y="1538"/>
                      <a:pt x="4774" y="860"/>
                      <a:pt x="4015" y="372"/>
                    </a:cubicBezTo>
                    <a:cubicBezTo>
                      <a:pt x="3619" y="122"/>
                      <a:pt x="3207" y="0"/>
                      <a:pt x="2807" y="0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207" name="Google Shape;207;p5"/>
            <p:cNvGrpSpPr/>
            <p:nvPr/>
          </p:nvGrpSpPr>
          <p:grpSpPr>
            <a:xfrm>
              <a:off x="1054287" y="4426799"/>
              <a:ext cx="859044" cy="714636"/>
              <a:chOff x="2105600" y="1730900"/>
              <a:chExt cx="272600" cy="226775"/>
            </a:xfrm>
          </p:grpSpPr>
          <p:sp>
            <p:nvSpPr>
              <p:cNvPr id="208" name="Google Shape;208;p5"/>
              <p:cNvSpPr/>
              <p:nvPr/>
            </p:nvSpPr>
            <p:spPr>
              <a:xfrm>
                <a:off x="2105600" y="1730900"/>
                <a:ext cx="250900" cy="226100"/>
              </a:xfrm>
              <a:custGeom>
                <a:avLst/>
                <a:gdLst/>
                <a:ahLst/>
                <a:cxnLst/>
                <a:rect l="l" t="t" r="r" b="b"/>
                <a:pathLst>
                  <a:path w="10036" h="9044" extrusionOk="0">
                    <a:moveTo>
                      <a:pt x="7613" y="1"/>
                    </a:moveTo>
                    <a:cubicBezTo>
                      <a:pt x="7033" y="1"/>
                      <a:pt x="6514" y="222"/>
                      <a:pt x="5995" y="554"/>
                    </a:cubicBezTo>
                    <a:cubicBezTo>
                      <a:pt x="4774" y="1422"/>
                      <a:pt x="3689" y="2398"/>
                      <a:pt x="2767" y="3592"/>
                    </a:cubicBezTo>
                    <a:cubicBezTo>
                      <a:pt x="2089" y="4433"/>
                      <a:pt x="1519" y="5301"/>
                      <a:pt x="922" y="6196"/>
                    </a:cubicBezTo>
                    <a:cubicBezTo>
                      <a:pt x="461" y="6874"/>
                      <a:pt x="109" y="7606"/>
                      <a:pt x="27" y="8474"/>
                    </a:cubicBezTo>
                    <a:cubicBezTo>
                      <a:pt x="27" y="8664"/>
                      <a:pt x="0" y="8827"/>
                      <a:pt x="0" y="9044"/>
                    </a:cubicBezTo>
                    <a:lnTo>
                      <a:pt x="5045" y="9044"/>
                    </a:lnTo>
                    <a:cubicBezTo>
                      <a:pt x="5289" y="8799"/>
                      <a:pt x="5533" y="8555"/>
                      <a:pt x="5750" y="8284"/>
                    </a:cubicBezTo>
                    <a:cubicBezTo>
                      <a:pt x="6971" y="6874"/>
                      <a:pt x="8137" y="5409"/>
                      <a:pt x="9141" y="3809"/>
                    </a:cubicBezTo>
                    <a:cubicBezTo>
                      <a:pt x="9385" y="3402"/>
                      <a:pt x="9602" y="2995"/>
                      <a:pt x="9683" y="2561"/>
                    </a:cubicBezTo>
                    <a:cubicBezTo>
                      <a:pt x="10036" y="1422"/>
                      <a:pt x="9331" y="283"/>
                      <a:pt x="8164" y="66"/>
                    </a:cubicBezTo>
                    <a:cubicBezTo>
                      <a:pt x="7974" y="21"/>
                      <a:pt x="7791" y="1"/>
                      <a:pt x="7613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09" name="Google Shape;209;p5"/>
              <p:cNvSpPr/>
              <p:nvPr/>
            </p:nvSpPr>
            <p:spPr>
              <a:xfrm>
                <a:off x="2136100" y="1789925"/>
                <a:ext cx="242100" cy="167750"/>
              </a:xfrm>
              <a:custGeom>
                <a:avLst/>
                <a:gdLst/>
                <a:ahLst/>
                <a:cxnLst/>
                <a:rect l="l" t="t" r="r" b="b"/>
                <a:pathLst>
                  <a:path w="9684" h="6710" extrusionOk="0">
                    <a:moveTo>
                      <a:pt x="7195" y="0"/>
                    </a:moveTo>
                    <a:cubicBezTo>
                      <a:pt x="6824" y="0"/>
                      <a:pt x="6442" y="93"/>
                      <a:pt x="6076" y="309"/>
                    </a:cubicBezTo>
                    <a:cubicBezTo>
                      <a:pt x="5724" y="498"/>
                      <a:pt x="5425" y="742"/>
                      <a:pt x="5127" y="1014"/>
                    </a:cubicBezTo>
                    <a:cubicBezTo>
                      <a:pt x="4096" y="1909"/>
                      <a:pt x="3093" y="2750"/>
                      <a:pt x="2171" y="3699"/>
                    </a:cubicBezTo>
                    <a:cubicBezTo>
                      <a:pt x="1465" y="4404"/>
                      <a:pt x="842" y="5164"/>
                      <a:pt x="299" y="6032"/>
                    </a:cubicBezTo>
                    <a:cubicBezTo>
                      <a:pt x="163" y="6249"/>
                      <a:pt x="55" y="6466"/>
                      <a:pt x="1" y="6710"/>
                    </a:cubicBezTo>
                    <a:lnTo>
                      <a:pt x="1140" y="6710"/>
                    </a:lnTo>
                    <a:cubicBezTo>
                      <a:pt x="1194" y="6601"/>
                      <a:pt x="1248" y="6547"/>
                      <a:pt x="1276" y="6438"/>
                    </a:cubicBezTo>
                    <a:cubicBezTo>
                      <a:pt x="1682" y="5760"/>
                      <a:pt x="2198" y="5191"/>
                      <a:pt x="2767" y="4621"/>
                    </a:cubicBezTo>
                    <a:cubicBezTo>
                      <a:pt x="3798" y="3590"/>
                      <a:pt x="4883" y="2641"/>
                      <a:pt x="5941" y="1719"/>
                    </a:cubicBezTo>
                    <a:cubicBezTo>
                      <a:pt x="6131" y="1556"/>
                      <a:pt x="6348" y="1421"/>
                      <a:pt x="6538" y="1285"/>
                    </a:cubicBezTo>
                    <a:cubicBezTo>
                      <a:pt x="6764" y="1146"/>
                      <a:pt x="6980" y="1084"/>
                      <a:pt x="7191" y="1084"/>
                    </a:cubicBezTo>
                    <a:cubicBezTo>
                      <a:pt x="7435" y="1084"/>
                      <a:pt x="7674" y="1167"/>
                      <a:pt x="7921" y="1312"/>
                    </a:cubicBezTo>
                    <a:cubicBezTo>
                      <a:pt x="8409" y="1610"/>
                      <a:pt x="8653" y="1990"/>
                      <a:pt x="8572" y="2560"/>
                    </a:cubicBezTo>
                    <a:cubicBezTo>
                      <a:pt x="8545" y="2777"/>
                      <a:pt x="8518" y="2967"/>
                      <a:pt x="8409" y="3184"/>
                    </a:cubicBezTo>
                    <a:cubicBezTo>
                      <a:pt x="8328" y="3319"/>
                      <a:pt x="8274" y="3482"/>
                      <a:pt x="8165" y="3618"/>
                    </a:cubicBezTo>
                    <a:cubicBezTo>
                      <a:pt x="7433" y="4703"/>
                      <a:pt x="6619" y="5760"/>
                      <a:pt x="5697" y="6683"/>
                    </a:cubicBezTo>
                    <a:lnTo>
                      <a:pt x="7107" y="6683"/>
                    </a:lnTo>
                    <a:cubicBezTo>
                      <a:pt x="7704" y="6032"/>
                      <a:pt x="8274" y="5326"/>
                      <a:pt x="8789" y="4621"/>
                    </a:cubicBezTo>
                    <a:cubicBezTo>
                      <a:pt x="9060" y="4241"/>
                      <a:pt x="9277" y="3862"/>
                      <a:pt x="9413" y="3428"/>
                    </a:cubicBezTo>
                    <a:cubicBezTo>
                      <a:pt x="9630" y="2912"/>
                      <a:pt x="9684" y="2397"/>
                      <a:pt x="9548" y="1827"/>
                    </a:cubicBezTo>
                    <a:cubicBezTo>
                      <a:pt x="9425" y="922"/>
                      <a:pt x="8364" y="0"/>
                      <a:pt x="7195" y="0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</p:grpSp>
      <p:sp>
        <p:nvSpPr>
          <p:cNvPr id="210" name="Google Shape;210;p5"/>
          <p:cNvSpPr txBox="1">
            <a:spLocks noGrp="1"/>
          </p:cNvSpPr>
          <p:nvPr>
            <p:ph type="title"/>
          </p:nvPr>
        </p:nvSpPr>
        <p:spPr>
          <a:xfrm>
            <a:off x="3280200" y="2625800"/>
            <a:ext cx="5631600" cy="112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600"/>
              <a:buNone/>
              <a:defRPr sz="4800">
                <a:solidFill>
                  <a:schemeClr val="accent4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600"/>
              <a:buNone/>
              <a:defRPr sz="4800">
                <a:solidFill>
                  <a:schemeClr val="accent4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600"/>
              <a:buNone/>
              <a:defRPr sz="4800">
                <a:solidFill>
                  <a:schemeClr val="accent4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600"/>
              <a:buNone/>
              <a:defRPr sz="4800">
                <a:solidFill>
                  <a:schemeClr val="accent4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600"/>
              <a:buNone/>
              <a:defRPr sz="4800">
                <a:solidFill>
                  <a:schemeClr val="accent4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600"/>
              <a:buNone/>
              <a:defRPr sz="4800">
                <a:solidFill>
                  <a:schemeClr val="accent4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600"/>
              <a:buNone/>
              <a:defRPr sz="4800">
                <a:solidFill>
                  <a:schemeClr val="accent4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600"/>
              <a:buNone/>
              <a:defRPr sz="4800">
                <a:solidFill>
                  <a:schemeClr val="accent4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600"/>
              <a:buNone/>
              <a:defRPr sz="4800">
                <a:solidFill>
                  <a:schemeClr val="accent4"/>
                </a:solidFill>
              </a:defRPr>
            </a:lvl9pPr>
          </a:lstStyle>
          <a:p>
            <a:endParaRPr/>
          </a:p>
        </p:txBody>
      </p:sp>
      <p:sp>
        <p:nvSpPr>
          <p:cNvPr id="211" name="Google Shape;211;p5"/>
          <p:cNvSpPr txBox="1">
            <a:spLocks noGrp="1"/>
          </p:cNvSpPr>
          <p:nvPr>
            <p:ph type="title" idx="2" hasCustomPrompt="1"/>
          </p:nvPr>
        </p:nvSpPr>
        <p:spPr>
          <a:xfrm>
            <a:off x="5368200" y="1415967"/>
            <a:ext cx="1455600" cy="1472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4800"/>
              <a:buNone/>
              <a:defRPr sz="6400">
                <a:solidFill>
                  <a:schemeClr val="accent5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4800"/>
              <a:buNone/>
              <a:defRPr sz="6400">
                <a:solidFill>
                  <a:schemeClr val="accent5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4800"/>
              <a:buNone/>
              <a:defRPr sz="6400">
                <a:solidFill>
                  <a:schemeClr val="accent5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4800"/>
              <a:buNone/>
              <a:defRPr sz="6400">
                <a:solidFill>
                  <a:schemeClr val="accent5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4800"/>
              <a:buNone/>
              <a:defRPr sz="6400">
                <a:solidFill>
                  <a:schemeClr val="accent5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4800"/>
              <a:buNone/>
              <a:defRPr sz="6400">
                <a:solidFill>
                  <a:schemeClr val="accent5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4800"/>
              <a:buNone/>
              <a:defRPr sz="6400">
                <a:solidFill>
                  <a:schemeClr val="accent5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4800"/>
              <a:buNone/>
              <a:defRPr sz="6400">
                <a:solidFill>
                  <a:schemeClr val="accent5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4800"/>
              <a:buNone/>
              <a:defRPr sz="6400">
                <a:solidFill>
                  <a:schemeClr val="accent5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12" name="Google Shape;212;p5"/>
          <p:cNvSpPr txBox="1">
            <a:spLocks noGrp="1"/>
          </p:cNvSpPr>
          <p:nvPr>
            <p:ph type="subTitle" idx="1"/>
          </p:nvPr>
        </p:nvSpPr>
        <p:spPr>
          <a:xfrm>
            <a:off x="3298000" y="3676733"/>
            <a:ext cx="5632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accent4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accent4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accent4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accent4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accent4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accent4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accent4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accent4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accent4"/>
                </a:solidFill>
              </a:defRPr>
            </a:lvl9pPr>
          </a:lstStyle>
          <a:p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66C0773-E049-4AE2-831F-B472BBD03A9D}"/>
              </a:ext>
            </a:extLst>
          </p:cNvPr>
          <p:cNvSpPr txBox="1"/>
          <p:nvPr userDrawn="1"/>
        </p:nvSpPr>
        <p:spPr>
          <a:xfrm>
            <a:off x="11658341" y="6508590"/>
            <a:ext cx="6013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0" dirty="0">
                <a:solidFill>
                  <a:schemeClr val="bg1"/>
                </a:solidFill>
                <a:latin typeface="Chiller" panose="04020404031007020602" pitchFamily="82" charset="0"/>
              </a:rPr>
              <a:t>Knaz</a:t>
            </a:r>
          </a:p>
        </p:txBody>
      </p:sp>
    </p:spTree>
    <p:extLst>
      <p:ext uri="{BB962C8B-B14F-4D97-AF65-F5344CB8AC3E}">
        <p14:creationId xmlns:p14="http://schemas.microsoft.com/office/powerpoint/2010/main" val="14951153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7"/>
          <p:cNvSpPr/>
          <p:nvPr/>
        </p:nvSpPr>
        <p:spPr>
          <a:xfrm>
            <a:off x="-392522" y="20258"/>
            <a:ext cx="12977060" cy="7655644"/>
          </a:xfrm>
          <a:custGeom>
            <a:avLst/>
            <a:gdLst/>
            <a:ahLst/>
            <a:cxnLst/>
            <a:rect l="l" t="t" r="r" b="b"/>
            <a:pathLst>
              <a:path w="298827" h="176289" extrusionOk="0">
                <a:moveTo>
                  <a:pt x="224776" y="1"/>
                </a:moveTo>
                <a:cubicBezTo>
                  <a:pt x="223306" y="1"/>
                  <a:pt x="221819" y="25"/>
                  <a:pt x="220315" y="75"/>
                </a:cubicBezTo>
                <a:cubicBezTo>
                  <a:pt x="210261" y="405"/>
                  <a:pt x="199368" y="1841"/>
                  <a:pt x="188556" y="5660"/>
                </a:cubicBezTo>
                <a:cubicBezTo>
                  <a:pt x="177735" y="9478"/>
                  <a:pt x="167012" y="15981"/>
                  <a:pt x="161418" y="23395"/>
                </a:cubicBezTo>
                <a:cubicBezTo>
                  <a:pt x="154379" y="32726"/>
                  <a:pt x="156690" y="41567"/>
                  <a:pt x="162587" y="47544"/>
                </a:cubicBezTo>
                <a:cubicBezTo>
                  <a:pt x="173845" y="58963"/>
                  <a:pt x="195969" y="62629"/>
                  <a:pt x="213365" y="69739"/>
                </a:cubicBezTo>
                <a:cubicBezTo>
                  <a:pt x="220743" y="72754"/>
                  <a:pt x="227648" y="78045"/>
                  <a:pt x="222491" y="85636"/>
                </a:cubicBezTo>
                <a:cubicBezTo>
                  <a:pt x="218379" y="91685"/>
                  <a:pt x="208414" y="96163"/>
                  <a:pt x="199582" y="98777"/>
                </a:cubicBezTo>
                <a:cubicBezTo>
                  <a:pt x="179563" y="104709"/>
                  <a:pt x="160526" y="105182"/>
                  <a:pt x="141078" y="107814"/>
                </a:cubicBezTo>
                <a:cubicBezTo>
                  <a:pt x="121639" y="110446"/>
                  <a:pt x="99167" y="116378"/>
                  <a:pt x="83564" y="128689"/>
                </a:cubicBezTo>
                <a:cubicBezTo>
                  <a:pt x="75062" y="135407"/>
                  <a:pt x="69736" y="143159"/>
                  <a:pt x="65526" y="150644"/>
                </a:cubicBezTo>
                <a:cubicBezTo>
                  <a:pt x="64188" y="153034"/>
                  <a:pt x="62002" y="156068"/>
                  <a:pt x="58523" y="156870"/>
                </a:cubicBezTo>
                <a:cubicBezTo>
                  <a:pt x="57973" y="156999"/>
                  <a:pt x="57451" y="157051"/>
                  <a:pt x="56955" y="157051"/>
                </a:cubicBezTo>
                <a:cubicBezTo>
                  <a:pt x="56107" y="157051"/>
                  <a:pt x="55334" y="156899"/>
                  <a:pt x="54624" y="156719"/>
                </a:cubicBezTo>
                <a:cubicBezTo>
                  <a:pt x="46907" y="154765"/>
                  <a:pt x="42822" y="149698"/>
                  <a:pt x="40904" y="144006"/>
                </a:cubicBezTo>
                <a:cubicBezTo>
                  <a:pt x="37451" y="133720"/>
                  <a:pt x="42188" y="118769"/>
                  <a:pt x="58541" y="108715"/>
                </a:cubicBezTo>
                <a:cubicBezTo>
                  <a:pt x="68800" y="102408"/>
                  <a:pt x="81378" y="99455"/>
                  <a:pt x="92325" y="98661"/>
                </a:cubicBezTo>
                <a:cubicBezTo>
                  <a:pt x="95241" y="98452"/>
                  <a:pt x="98082" y="98374"/>
                  <a:pt x="100879" y="98374"/>
                </a:cubicBezTo>
                <a:cubicBezTo>
                  <a:pt x="108569" y="98374"/>
                  <a:pt x="115923" y="98964"/>
                  <a:pt x="123584" y="99036"/>
                </a:cubicBezTo>
                <a:cubicBezTo>
                  <a:pt x="124113" y="99041"/>
                  <a:pt x="124644" y="99043"/>
                  <a:pt x="125176" y="99043"/>
                </a:cubicBezTo>
                <a:cubicBezTo>
                  <a:pt x="136076" y="99043"/>
                  <a:pt x="147623" y="97999"/>
                  <a:pt x="159438" y="95958"/>
                </a:cubicBezTo>
                <a:cubicBezTo>
                  <a:pt x="168136" y="94450"/>
                  <a:pt x="178448" y="91649"/>
                  <a:pt x="184354" y="85850"/>
                </a:cubicBezTo>
                <a:cubicBezTo>
                  <a:pt x="188663" y="81613"/>
                  <a:pt x="189189" y="76876"/>
                  <a:pt x="186968" y="73745"/>
                </a:cubicBezTo>
                <a:cubicBezTo>
                  <a:pt x="184747" y="70622"/>
                  <a:pt x="180188" y="68874"/>
                  <a:pt x="175228" y="67732"/>
                </a:cubicBezTo>
                <a:cubicBezTo>
                  <a:pt x="169282" y="66370"/>
                  <a:pt x="162676" y="65782"/>
                  <a:pt x="155673" y="65782"/>
                </a:cubicBezTo>
                <a:cubicBezTo>
                  <a:pt x="145705" y="65782"/>
                  <a:pt x="134934" y="66972"/>
                  <a:pt x="124119" y="68811"/>
                </a:cubicBezTo>
                <a:cubicBezTo>
                  <a:pt x="105697" y="71943"/>
                  <a:pt x="86892" y="76894"/>
                  <a:pt x="68238" y="81078"/>
                </a:cubicBezTo>
                <a:cubicBezTo>
                  <a:pt x="59261" y="83093"/>
                  <a:pt x="49995" y="84946"/>
                  <a:pt x="41906" y="84946"/>
                </a:cubicBezTo>
                <a:cubicBezTo>
                  <a:pt x="39650" y="84946"/>
                  <a:pt x="37485" y="84802"/>
                  <a:pt x="35444" y="84477"/>
                </a:cubicBezTo>
                <a:cubicBezTo>
                  <a:pt x="22562" y="82416"/>
                  <a:pt x="17183" y="72781"/>
                  <a:pt x="21750" y="62005"/>
                </a:cubicBezTo>
                <a:cubicBezTo>
                  <a:pt x="26318" y="51237"/>
                  <a:pt x="39967" y="39970"/>
                  <a:pt x="55454" y="33324"/>
                </a:cubicBezTo>
                <a:cubicBezTo>
                  <a:pt x="64353" y="29502"/>
                  <a:pt x="74091" y="27154"/>
                  <a:pt x="82289" y="27154"/>
                </a:cubicBezTo>
                <a:cubicBezTo>
                  <a:pt x="85744" y="27154"/>
                  <a:pt x="88926" y="27571"/>
                  <a:pt x="91655" y="28471"/>
                </a:cubicBezTo>
                <a:cubicBezTo>
                  <a:pt x="101308" y="31638"/>
                  <a:pt x="103806" y="39863"/>
                  <a:pt x="107633" y="46884"/>
                </a:cubicBezTo>
                <a:cubicBezTo>
                  <a:pt x="111032" y="53111"/>
                  <a:pt x="117175" y="59042"/>
                  <a:pt x="127761" y="59042"/>
                </a:cubicBezTo>
                <a:cubicBezTo>
                  <a:pt x="129095" y="59042"/>
                  <a:pt x="130500" y="58948"/>
                  <a:pt x="131979" y="58748"/>
                </a:cubicBezTo>
                <a:cubicBezTo>
                  <a:pt x="137474" y="58008"/>
                  <a:pt x="144102" y="55350"/>
                  <a:pt x="147260" y="51513"/>
                </a:cubicBezTo>
                <a:cubicBezTo>
                  <a:pt x="150160" y="47990"/>
                  <a:pt x="149312" y="44644"/>
                  <a:pt x="147929" y="41923"/>
                </a:cubicBezTo>
                <a:cubicBezTo>
                  <a:pt x="141694" y="29639"/>
                  <a:pt x="127215" y="21807"/>
                  <a:pt x="113030" y="14250"/>
                </a:cubicBezTo>
                <a:cubicBezTo>
                  <a:pt x="110871" y="13100"/>
                  <a:pt x="108677" y="11940"/>
                  <a:pt x="105795" y="11467"/>
                </a:cubicBezTo>
                <a:cubicBezTo>
                  <a:pt x="104730" y="11294"/>
                  <a:pt x="103593" y="11218"/>
                  <a:pt x="102405" y="11218"/>
                </a:cubicBezTo>
                <a:cubicBezTo>
                  <a:pt x="99307" y="11218"/>
                  <a:pt x="95866" y="11738"/>
                  <a:pt x="92467" y="12422"/>
                </a:cubicBezTo>
                <a:cubicBezTo>
                  <a:pt x="64919" y="17953"/>
                  <a:pt x="35667" y="34760"/>
                  <a:pt x="20706" y="53663"/>
                </a:cubicBezTo>
                <a:cubicBezTo>
                  <a:pt x="14658" y="61300"/>
                  <a:pt x="10875" y="69079"/>
                  <a:pt x="8351" y="76617"/>
                </a:cubicBezTo>
                <a:cubicBezTo>
                  <a:pt x="1" y="101471"/>
                  <a:pt x="5202" y="124006"/>
                  <a:pt x="20439" y="140616"/>
                </a:cubicBezTo>
                <a:cubicBezTo>
                  <a:pt x="35667" y="157218"/>
                  <a:pt x="60575" y="168048"/>
                  <a:pt x="90130" y="173410"/>
                </a:cubicBezTo>
                <a:cubicBezTo>
                  <a:pt x="99532" y="175121"/>
                  <a:pt x="109545" y="176289"/>
                  <a:pt x="120213" y="176289"/>
                </a:cubicBezTo>
                <a:cubicBezTo>
                  <a:pt x="126733" y="176289"/>
                  <a:pt x="133497" y="175853"/>
                  <a:pt x="140516" y="174837"/>
                </a:cubicBezTo>
                <a:cubicBezTo>
                  <a:pt x="143701" y="174373"/>
                  <a:pt x="147912" y="173223"/>
                  <a:pt x="149294" y="170983"/>
                </a:cubicBezTo>
                <a:lnTo>
                  <a:pt x="176718" y="159698"/>
                </a:lnTo>
                <a:cubicBezTo>
                  <a:pt x="160240" y="158476"/>
                  <a:pt x="147689" y="152071"/>
                  <a:pt x="142416" y="142187"/>
                </a:cubicBezTo>
                <a:cubicBezTo>
                  <a:pt x="140427" y="138449"/>
                  <a:pt x="139445" y="134104"/>
                  <a:pt x="141212" y="129233"/>
                </a:cubicBezTo>
                <a:cubicBezTo>
                  <a:pt x="142978" y="124371"/>
                  <a:pt x="147867" y="118921"/>
                  <a:pt x="154718" y="115513"/>
                </a:cubicBezTo>
                <a:cubicBezTo>
                  <a:pt x="160526" y="112631"/>
                  <a:pt x="166922" y="111552"/>
                  <a:pt x="172730" y="111088"/>
                </a:cubicBezTo>
                <a:cubicBezTo>
                  <a:pt x="176176" y="110814"/>
                  <a:pt x="179523" y="110719"/>
                  <a:pt x="182817" y="110719"/>
                </a:cubicBezTo>
                <a:cubicBezTo>
                  <a:pt x="190277" y="110719"/>
                  <a:pt x="197469" y="111206"/>
                  <a:pt x="204942" y="111206"/>
                </a:cubicBezTo>
                <a:cubicBezTo>
                  <a:pt x="206212" y="111206"/>
                  <a:pt x="207491" y="111192"/>
                  <a:pt x="208780" y="111159"/>
                </a:cubicBezTo>
                <a:cubicBezTo>
                  <a:pt x="221769" y="110820"/>
                  <a:pt x="236105" y="108483"/>
                  <a:pt x="250084" y="103255"/>
                </a:cubicBezTo>
                <a:cubicBezTo>
                  <a:pt x="264055" y="98028"/>
                  <a:pt x="277597" y="89731"/>
                  <a:pt x="285768" y="80221"/>
                </a:cubicBezTo>
                <a:cubicBezTo>
                  <a:pt x="293066" y="71737"/>
                  <a:pt x="295653" y="62968"/>
                  <a:pt x="296295" y="54966"/>
                </a:cubicBezTo>
                <a:cubicBezTo>
                  <a:pt x="298827" y="23233"/>
                  <a:pt x="269906" y="1"/>
                  <a:pt x="224776" y="1"/>
                </a:cubicBezTo>
                <a:close/>
              </a:path>
            </a:pathLst>
          </a:custGeom>
          <a:solidFill>
            <a:srgbClr val="373852">
              <a:alpha val="784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pic>
        <p:nvPicPr>
          <p:cNvPr id="269" name="Google Shape;269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Google Shape;270;p7"/>
          <p:cNvSpPr/>
          <p:nvPr/>
        </p:nvSpPr>
        <p:spPr>
          <a:xfrm flipH="1">
            <a:off x="-2403361" y="-152398"/>
            <a:ext cx="5897528" cy="8000937"/>
          </a:xfrm>
          <a:custGeom>
            <a:avLst/>
            <a:gdLst/>
            <a:ahLst/>
            <a:cxnLst/>
            <a:rect l="l" t="t" r="r" b="b"/>
            <a:pathLst>
              <a:path w="113414" h="140507" extrusionOk="0">
                <a:moveTo>
                  <a:pt x="91135" y="67459"/>
                </a:moveTo>
                <a:cubicBezTo>
                  <a:pt x="91498" y="67459"/>
                  <a:pt x="91809" y="67575"/>
                  <a:pt x="92030" y="67818"/>
                </a:cubicBezTo>
                <a:cubicBezTo>
                  <a:pt x="92726" y="68603"/>
                  <a:pt x="92244" y="70378"/>
                  <a:pt x="90950" y="71797"/>
                </a:cubicBezTo>
                <a:cubicBezTo>
                  <a:pt x="90064" y="72775"/>
                  <a:pt x="89022" y="73326"/>
                  <a:pt x="88231" y="73326"/>
                </a:cubicBezTo>
                <a:cubicBezTo>
                  <a:pt x="87867" y="73326"/>
                  <a:pt x="87556" y="73210"/>
                  <a:pt x="87337" y="72965"/>
                </a:cubicBezTo>
                <a:cubicBezTo>
                  <a:pt x="86632" y="72189"/>
                  <a:pt x="87114" y="70414"/>
                  <a:pt x="88408" y="68987"/>
                </a:cubicBezTo>
                <a:cubicBezTo>
                  <a:pt x="89296" y="68013"/>
                  <a:pt x="90340" y="67459"/>
                  <a:pt x="91135" y="67459"/>
                </a:cubicBezTo>
                <a:close/>
                <a:moveTo>
                  <a:pt x="81981" y="73877"/>
                </a:moveTo>
                <a:cubicBezTo>
                  <a:pt x="83619" y="73877"/>
                  <a:pt x="84918" y="74453"/>
                  <a:pt x="85500" y="75606"/>
                </a:cubicBezTo>
                <a:cubicBezTo>
                  <a:pt x="86686" y="77952"/>
                  <a:pt x="84474" y="81797"/>
                  <a:pt x="80557" y="84188"/>
                </a:cubicBezTo>
                <a:cubicBezTo>
                  <a:pt x="78580" y="85398"/>
                  <a:pt x="76545" y="86005"/>
                  <a:pt x="74865" y="86005"/>
                </a:cubicBezTo>
                <a:cubicBezTo>
                  <a:pt x="73225" y="86005"/>
                  <a:pt x="71923" y="85427"/>
                  <a:pt x="71342" y="84268"/>
                </a:cubicBezTo>
                <a:cubicBezTo>
                  <a:pt x="70155" y="81922"/>
                  <a:pt x="72368" y="78086"/>
                  <a:pt x="76284" y="75695"/>
                </a:cubicBezTo>
                <a:cubicBezTo>
                  <a:pt x="78264" y="74484"/>
                  <a:pt x="80300" y="73877"/>
                  <a:pt x="81981" y="73877"/>
                </a:cubicBezTo>
                <a:close/>
                <a:moveTo>
                  <a:pt x="88319" y="1"/>
                </a:moveTo>
                <a:cubicBezTo>
                  <a:pt x="88024" y="1713"/>
                  <a:pt x="91691" y="3944"/>
                  <a:pt x="96856" y="9840"/>
                </a:cubicBezTo>
                <a:cubicBezTo>
                  <a:pt x="102200" y="15925"/>
                  <a:pt x="104858" y="25006"/>
                  <a:pt x="103600" y="35042"/>
                </a:cubicBezTo>
                <a:cubicBezTo>
                  <a:pt x="102334" y="45069"/>
                  <a:pt x="92708" y="63063"/>
                  <a:pt x="74500" y="72921"/>
                </a:cubicBezTo>
                <a:cubicBezTo>
                  <a:pt x="70851" y="74901"/>
                  <a:pt x="66578" y="76364"/>
                  <a:pt x="64785" y="80379"/>
                </a:cubicBezTo>
                <a:cubicBezTo>
                  <a:pt x="63233" y="83831"/>
                  <a:pt x="63616" y="87890"/>
                  <a:pt x="63233" y="91708"/>
                </a:cubicBezTo>
                <a:cubicBezTo>
                  <a:pt x="62849" y="95536"/>
                  <a:pt x="61100" y="99827"/>
                  <a:pt x="57666" y="100567"/>
                </a:cubicBezTo>
                <a:cubicBezTo>
                  <a:pt x="57088" y="100693"/>
                  <a:pt x="56540" y="100752"/>
                  <a:pt x="56007" y="100752"/>
                </a:cubicBezTo>
                <a:cubicBezTo>
                  <a:pt x="53096" y="100752"/>
                  <a:pt x="50610" y="98978"/>
                  <a:pt x="46042" y="96490"/>
                </a:cubicBezTo>
                <a:cubicBezTo>
                  <a:pt x="44576" y="95691"/>
                  <a:pt x="43209" y="95309"/>
                  <a:pt x="41947" y="95309"/>
                </a:cubicBezTo>
                <a:cubicBezTo>
                  <a:pt x="38548" y="95309"/>
                  <a:pt x="35916" y="98079"/>
                  <a:pt x="34186" y="102913"/>
                </a:cubicBezTo>
                <a:cubicBezTo>
                  <a:pt x="28824" y="117909"/>
                  <a:pt x="23677" y="122450"/>
                  <a:pt x="16727" y="123182"/>
                </a:cubicBezTo>
                <a:cubicBezTo>
                  <a:pt x="16018" y="123258"/>
                  <a:pt x="15304" y="123289"/>
                  <a:pt x="14587" y="123289"/>
                </a:cubicBezTo>
                <a:cubicBezTo>
                  <a:pt x="11418" y="123289"/>
                  <a:pt x="8190" y="122683"/>
                  <a:pt x="5062" y="122683"/>
                </a:cubicBezTo>
                <a:cubicBezTo>
                  <a:pt x="3336" y="122683"/>
                  <a:pt x="1640" y="122867"/>
                  <a:pt x="0" y="123440"/>
                </a:cubicBezTo>
                <a:lnTo>
                  <a:pt x="0" y="140506"/>
                </a:lnTo>
                <a:lnTo>
                  <a:pt x="113413" y="140506"/>
                </a:lnTo>
                <a:lnTo>
                  <a:pt x="113413" y="1"/>
                </a:lnTo>
                <a:close/>
              </a:path>
            </a:pathLst>
          </a:custGeom>
          <a:solidFill>
            <a:srgbClr val="FFFFFF">
              <a:alpha val="5134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1" name="Google Shape;271;p7"/>
          <p:cNvSpPr/>
          <p:nvPr/>
        </p:nvSpPr>
        <p:spPr>
          <a:xfrm rot="10800000">
            <a:off x="9972403" y="-723638"/>
            <a:ext cx="7004844" cy="7845412"/>
          </a:xfrm>
          <a:custGeom>
            <a:avLst/>
            <a:gdLst/>
            <a:ahLst/>
            <a:cxnLst/>
            <a:rect l="l" t="t" r="r" b="b"/>
            <a:pathLst>
              <a:path w="117973" h="130373" extrusionOk="0">
                <a:moveTo>
                  <a:pt x="62662" y="21848"/>
                </a:moveTo>
                <a:cubicBezTo>
                  <a:pt x="63412" y="21848"/>
                  <a:pt x="64018" y="22455"/>
                  <a:pt x="64018" y="23213"/>
                </a:cubicBezTo>
                <a:cubicBezTo>
                  <a:pt x="64018" y="23963"/>
                  <a:pt x="63412" y="24578"/>
                  <a:pt x="62662" y="24578"/>
                </a:cubicBezTo>
                <a:cubicBezTo>
                  <a:pt x="61913" y="24578"/>
                  <a:pt x="61306" y="23963"/>
                  <a:pt x="61306" y="23213"/>
                </a:cubicBezTo>
                <a:cubicBezTo>
                  <a:pt x="61306" y="22455"/>
                  <a:pt x="61913" y="21848"/>
                  <a:pt x="62662" y="21848"/>
                </a:cubicBezTo>
                <a:close/>
                <a:moveTo>
                  <a:pt x="55293" y="30029"/>
                </a:moveTo>
                <a:cubicBezTo>
                  <a:pt x="56578" y="30029"/>
                  <a:pt x="57622" y="31082"/>
                  <a:pt x="57622" y="32384"/>
                </a:cubicBezTo>
                <a:cubicBezTo>
                  <a:pt x="57622" y="33678"/>
                  <a:pt x="56578" y="34730"/>
                  <a:pt x="55293" y="34730"/>
                </a:cubicBezTo>
                <a:cubicBezTo>
                  <a:pt x="54009" y="34730"/>
                  <a:pt x="52965" y="33678"/>
                  <a:pt x="52965" y="32384"/>
                </a:cubicBezTo>
                <a:cubicBezTo>
                  <a:pt x="52965" y="31082"/>
                  <a:pt x="54009" y="30029"/>
                  <a:pt x="55293" y="30029"/>
                </a:cubicBezTo>
                <a:close/>
                <a:moveTo>
                  <a:pt x="55772" y="36346"/>
                </a:moveTo>
                <a:cubicBezTo>
                  <a:pt x="56083" y="36346"/>
                  <a:pt x="56386" y="36398"/>
                  <a:pt x="56676" y="36506"/>
                </a:cubicBezTo>
                <a:cubicBezTo>
                  <a:pt x="59058" y="37380"/>
                  <a:pt x="59683" y="41671"/>
                  <a:pt x="58086" y="46069"/>
                </a:cubicBezTo>
                <a:cubicBezTo>
                  <a:pt x="56676" y="49937"/>
                  <a:pt x="54016" y="52616"/>
                  <a:pt x="51782" y="52616"/>
                </a:cubicBezTo>
                <a:cubicBezTo>
                  <a:pt x="51470" y="52616"/>
                  <a:pt x="51168" y="52564"/>
                  <a:pt x="50877" y="52456"/>
                </a:cubicBezTo>
                <a:cubicBezTo>
                  <a:pt x="48496" y="51573"/>
                  <a:pt x="47871" y="47291"/>
                  <a:pt x="49468" y="42884"/>
                </a:cubicBezTo>
                <a:cubicBezTo>
                  <a:pt x="50877" y="39024"/>
                  <a:pt x="53538" y="36346"/>
                  <a:pt x="55772" y="36346"/>
                </a:cubicBezTo>
                <a:close/>
                <a:moveTo>
                  <a:pt x="20544" y="84546"/>
                </a:moveTo>
                <a:cubicBezTo>
                  <a:pt x="23172" y="84546"/>
                  <a:pt x="25223" y="85438"/>
                  <a:pt x="25809" y="87079"/>
                </a:cubicBezTo>
                <a:cubicBezTo>
                  <a:pt x="26728" y="89684"/>
                  <a:pt x="23641" y="93181"/>
                  <a:pt x="18895" y="94893"/>
                </a:cubicBezTo>
                <a:cubicBezTo>
                  <a:pt x="17150" y="95524"/>
                  <a:pt x="15424" y="95825"/>
                  <a:pt x="13895" y="95825"/>
                </a:cubicBezTo>
                <a:cubicBezTo>
                  <a:pt x="11267" y="95825"/>
                  <a:pt x="9217" y="94934"/>
                  <a:pt x="8636" y="93288"/>
                </a:cubicBezTo>
                <a:cubicBezTo>
                  <a:pt x="7709" y="90692"/>
                  <a:pt x="10804" y="87195"/>
                  <a:pt x="15541" y="85482"/>
                </a:cubicBezTo>
                <a:cubicBezTo>
                  <a:pt x="17288" y="84848"/>
                  <a:pt x="19014" y="84546"/>
                  <a:pt x="20544" y="84546"/>
                </a:cubicBezTo>
                <a:close/>
                <a:moveTo>
                  <a:pt x="96045" y="1"/>
                </a:moveTo>
                <a:cubicBezTo>
                  <a:pt x="92574" y="4836"/>
                  <a:pt x="88533" y="9109"/>
                  <a:pt x="83386" y="12000"/>
                </a:cubicBezTo>
                <a:cubicBezTo>
                  <a:pt x="74233" y="17129"/>
                  <a:pt x="62359" y="17361"/>
                  <a:pt x="54892" y="24783"/>
                </a:cubicBezTo>
                <a:cubicBezTo>
                  <a:pt x="48460" y="31171"/>
                  <a:pt x="47229" y="41011"/>
                  <a:pt x="46105" y="50048"/>
                </a:cubicBezTo>
                <a:cubicBezTo>
                  <a:pt x="44981" y="59085"/>
                  <a:pt x="43116" y="68987"/>
                  <a:pt x="36033" y="74634"/>
                </a:cubicBezTo>
                <a:cubicBezTo>
                  <a:pt x="28700" y="80486"/>
                  <a:pt x="18075" y="79862"/>
                  <a:pt x="9948" y="84527"/>
                </a:cubicBezTo>
                <a:cubicBezTo>
                  <a:pt x="5701" y="86972"/>
                  <a:pt x="2400" y="90754"/>
                  <a:pt x="1" y="95090"/>
                </a:cubicBezTo>
                <a:lnTo>
                  <a:pt x="1" y="130372"/>
                </a:lnTo>
                <a:lnTo>
                  <a:pt x="117973" y="130372"/>
                </a:lnTo>
                <a:lnTo>
                  <a:pt x="117973" y="127625"/>
                </a:lnTo>
                <a:cubicBezTo>
                  <a:pt x="116840" y="126072"/>
                  <a:pt x="115823" y="124404"/>
                  <a:pt x="114681" y="122861"/>
                </a:cubicBezTo>
                <a:cubicBezTo>
                  <a:pt x="112672" y="120152"/>
                  <a:pt x="109769" y="117626"/>
                  <a:pt x="106470" y="117626"/>
                </a:cubicBezTo>
                <a:cubicBezTo>
                  <a:pt x="106282" y="117626"/>
                  <a:pt x="106093" y="117634"/>
                  <a:pt x="105902" y="117651"/>
                </a:cubicBezTo>
                <a:cubicBezTo>
                  <a:pt x="104732" y="117753"/>
                  <a:pt x="103514" y="118170"/>
                  <a:pt x="102375" y="118170"/>
                </a:cubicBezTo>
                <a:cubicBezTo>
                  <a:pt x="101830" y="118170"/>
                  <a:pt x="101303" y="118074"/>
                  <a:pt x="100809" y="117803"/>
                </a:cubicBezTo>
                <a:cubicBezTo>
                  <a:pt x="99943" y="117330"/>
                  <a:pt x="99417" y="116411"/>
                  <a:pt x="99015" y="115492"/>
                </a:cubicBezTo>
                <a:cubicBezTo>
                  <a:pt x="97213" y="111406"/>
                  <a:pt x="97097" y="106598"/>
                  <a:pt x="98694" y="102432"/>
                </a:cubicBezTo>
                <a:cubicBezTo>
                  <a:pt x="99533" y="100237"/>
                  <a:pt x="100853" y="98007"/>
                  <a:pt x="100416" y="95696"/>
                </a:cubicBezTo>
                <a:cubicBezTo>
                  <a:pt x="99676" y="91780"/>
                  <a:pt x="94332" y="89951"/>
                  <a:pt x="93913" y="85990"/>
                </a:cubicBezTo>
                <a:cubicBezTo>
                  <a:pt x="93663" y="83564"/>
                  <a:pt x="95385" y="81467"/>
                  <a:pt x="96696" y="79424"/>
                </a:cubicBezTo>
                <a:cubicBezTo>
                  <a:pt x="99783" y="74661"/>
                  <a:pt x="100835" y="67899"/>
                  <a:pt x="97267" y="63492"/>
                </a:cubicBezTo>
                <a:cubicBezTo>
                  <a:pt x="95848" y="61752"/>
                  <a:pt x="93886" y="60574"/>
                  <a:pt x="92182" y="59129"/>
                </a:cubicBezTo>
                <a:cubicBezTo>
                  <a:pt x="87748" y="55373"/>
                  <a:pt x="85063" y="49611"/>
                  <a:pt x="85009" y="43776"/>
                </a:cubicBezTo>
                <a:cubicBezTo>
                  <a:pt x="84965" y="37942"/>
                  <a:pt x="87561" y="32143"/>
                  <a:pt x="91932" y="28316"/>
                </a:cubicBezTo>
                <a:cubicBezTo>
                  <a:pt x="97285" y="23633"/>
                  <a:pt x="105180" y="21661"/>
                  <a:pt x="108641" y="15425"/>
                </a:cubicBezTo>
                <a:cubicBezTo>
                  <a:pt x="109935" y="13115"/>
                  <a:pt x="110434" y="10456"/>
                  <a:pt x="111193" y="7914"/>
                </a:cubicBezTo>
                <a:cubicBezTo>
                  <a:pt x="112004" y="5157"/>
                  <a:pt x="113137" y="2499"/>
                  <a:pt x="114538" y="1"/>
                </a:cubicBezTo>
                <a:close/>
              </a:path>
            </a:pathLst>
          </a:custGeom>
          <a:solidFill>
            <a:srgbClr val="FFFFFF">
              <a:alpha val="5134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B37FEF"/>
              </a:solidFill>
            </a:endParaRPr>
          </a:p>
        </p:txBody>
      </p:sp>
      <p:grpSp>
        <p:nvGrpSpPr>
          <p:cNvPr id="272" name="Google Shape;272;p7"/>
          <p:cNvGrpSpPr/>
          <p:nvPr/>
        </p:nvGrpSpPr>
        <p:grpSpPr>
          <a:xfrm>
            <a:off x="9313533" y="348396"/>
            <a:ext cx="424347" cy="394080"/>
            <a:chOff x="3931664" y="3196564"/>
            <a:chExt cx="819834" cy="761359"/>
          </a:xfrm>
        </p:grpSpPr>
        <p:sp>
          <p:nvSpPr>
            <p:cNvPr id="273" name="Google Shape;273;p7"/>
            <p:cNvSpPr/>
            <p:nvPr/>
          </p:nvSpPr>
          <p:spPr>
            <a:xfrm>
              <a:off x="4029385" y="3196564"/>
              <a:ext cx="627229" cy="532108"/>
            </a:xfrm>
            <a:custGeom>
              <a:avLst/>
              <a:gdLst/>
              <a:ahLst/>
              <a:cxnLst/>
              <a:rect l="l" t="t" r="r" b="b"/>
              <a:pathLst>
                <a:path w="7959" h="6752" extrusionOk="0">
                  <a:moveTo>
                    <a:pt x="4789" y="0"/>
                  </a:moveTo>
                  <a:cubicBezTo>
                    <a:pt x="4714" y="0"/>
                    <a:pt x="4641" y="9"/>
                    <a:pt x="4568" y="29"/>
                  </a:cubicBezTo>
                  <a:cubicBezTo>
                    <a:pt x="4104" y="145"/>
                    <a:pt x="3890" y="654"/>
                    <a:pt x="3578" y="1011"/>
                  </a:cubicBezTo>
                  <a:cubicBezTo>
                    <a:pt x="2918" y="1769"/>
                    <a:pt x="2240" y="1359"/>
                    <a:pt x="1455" y="1609"/>
                  </a:cubicBezTo>
                  <a:cubicBezTo>
                    <a:pt x="1036" y="1742"/>
                    <a:pt x="598" y="2144"/>
                    <a:pt x="224" y="2572"/>
                  </a:cubicBezTo>
                  <a:cubicBezTo>
                    <a:pt x="99" y="3000"/>
                    <a:pt x="1" y="3446"/>
                    <a:pt x="72" y="3883"/>
                  </a:cubicBezTo>
                  <a:cubicBezTo>
                    <a:pt x="206" y="4811"/>
                    <a:pt x="1036" y="5453"/>
                    <a:pt x="1794" y="5989"/>
                  </a:cubicBezTo>
                  <a:cubicBezTo>
                    <a:pt x="1945" y="6096"/>
                    <a:pt x="2106" y="6212"/>
                    <a:pt x="2293" y="6230"/>
                  </a:cubicBezTo>
                  <a:cubicBezTo>
                    <a:pt x="2313" y="6232"/>
                    <a:pt x="2332" y="6233"/>
                    <a:pt x="2351" y="6233"/>
                  </a:cubicBezTo>
                  <a:cubicBezTo>
                    <a:pt x="2741" y="6233"/>
                    <a:pt x="3030" y="5809"/>
                    <a:pt x="3132" y="5418"/>
                  </a:cubicBezTo>
                  <a:cubicBezTo>
                    <a:pt x="3248" y="5016"/>
                    <a:pt x="3275" y="4552"/>
                    <a:pt x="3560" y="4240"/>
                  </a:cubicBezTo>
                  <a:cubicBezTo>
                    <a:pt x="3728" y="4051"/>
                    <a:pt x="3982" y="3950"/>
                    <a:pt x="4235" y="3950"/>
                  </a:cubicBezTo>
                  <a:cubicBezTo>
                    <a:pt x="4398" y="3950"/>
                    <a:pt x="4562" y="3992"/>
                    <a:pt x="4702" y="4080"/>
                  </a:cubicBezTo>
                  <a:cubicBezTo>
                    <a:pt x="5059" y="4294"/>
                    <a:pt x="5220" y="4784"/>
                    <a:pt x="5068" y="5177"/>
                  </a:cubicBezTo>
                  <a:cubicBezTo>
                    <a:pt x="4881" y="5641"/>
                    <a:pt x="4310" y="6131"/>
                    <a:pt x="4631" y="6524"/>
                  </a:cubicBezTo>
                  <a:cubicBezTo>
                    <a:pt x="4693" y="6595"/>
                    <a:pt x="4791" y="6649"/>
                    <a:pt x="4881" y="6685"/>
                  </a:cubicBezTo>
                  <a:cubicBezTo>
                    <a:pt x="5003" y="6730"/>
                    <a:pt x="5127" y="6751"/>
                    <a:pt x="5251" y="6751"/>
                  </a:cubicBezTo>
                  <a:cubicBezTo>
                    <a:pt x="5902" y="6751"/>
                    <a:pt x="6528" y="6167"/>
                    <a:pt x="6700" y="5507"/>
                  </a:cubicBezTo>
                  <a:cubicBezTo>
                    <a:pt x="6906" y="4722"/>
                    <a:pt x="6665" y="3892"/>
                    <a:pt x="6433" y="3116"/>
                  </a:cubicBezTo>
                  <a:cubicBezTo>
                    <a:pt x="6941" y="2536"/>
                    <a:pt x="7450" y="1965"/>
                    <a:pt x="7958" y="1394"/>
                  </a:cubicBezTo>
                  <a:cubicBezTo>
                    <a:pt x="7593" y="1038"/>
                    <a:pt x="7129" y="770"/>
                    <a:pt x="6620" y="547"/>
                  </a:cubicBezTo>
                  <a:cubicBezTo>
                    <a:pt x="6584" y="600"/>
                    <a:pt x="6540" y="645"/>
                    <a:pt x="6504" y="699"/>
                  </a:cubicBezTo>
                  <a:cubicBezTo>
                    <a:pt x="5969" y="1412"/>
                    <a:pt x="5380" y="2010"/>
                    <a:pt x="4961" y="2813"/>
                  </a:cubicBezTo>
                  <a:cubicBezTo>
                    <a:pt x="4881" y="2964"/>
                    <a:pt x="4800" y="3125"/>
                    <a:pt x="4666" y="3223"/>
                  </a:cubicBezTo>
                  <a:cubicBezTo>
                    <a:pt x="4570" y="3288"/>
                    <a:pt x="4467" y="3315"/>
                    <a:pt x="4360" y="3315"/>
                  </a:cubicBezTo>
                  <a:cubicBezTo>
                    <a:pt x="4070" y="3315"/>
                    <a:pt x="3757" y="3113"/>
                    <a:pt x="3516" y="2911"/>
                  </a:cubicBezTo>
                  <a:cubicBezTo>
                    <a:pt x="3462" y="2866"/>
                    <a:pt x="3400" y="2813"/>
                    <a:pt x="3400" y="2733"/>
                  </a:cubicBezTo>
                  <a:cubicBezTo>
                    <a:pt x="3391" y="2661"/>
                    <a:pt x="3453" y="2599"/>
                    <a:pt x="3507" y="2554"/>
                  </a:cubicBezTo>
                  <a:cubicBezTo>
                    <a:pt x="4015" y="2046"/>
                    <a:pt x="4622" y="699"/>
                    <a:pt x="5416" y="128"/>
                  </a:cubicBezTo>
                  <a:cubicBezTo>
                    <a:pt x="5389" y="119"/>
                    <a:pt x="5362" y="110"/>
                    <a:pt x="5335" y="110"/>
                  </a:cubicBezTo>
                  <a:cubicBezTo>
                    <a:pt x="5158" y="53"/>
                    <a:pt x="4971" y="0"/>
                    <a:pt x="4789" y="0"/>
                  </a:cubicBezTo>
                  <a:close/>
                </a:path>
              </a:pathLst>
            </a:custGeom>
            <a:solidFill>
              <a:srgbClr val="7B5FA7"/>
            </a:solidFill>
            <a:ln w="9525" cap="flat" cmpd="sng">
              <a:solidFill>
                <a:srgbClr val="7B5FA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74" name="Google Shape;274;p7"/>
            <p:cNvSpPr/>
            <p:nvPr/>
          </p:nvSpPr>
          <p:spPr>
            <a:xfrm>
              <a:off x="3931664" y="3306422"/>
              <a:ext cx="819834" cy="651502"/>
            </a:xfrm>
            <a:custGeom>
              <a:avLst/>
              <a:gdLst/>
              <a:ahLst/>
              <a:cxnLst/>
              <a:rect l="l" t="t" r="r" b="b"/>
              <a:pathLst>
                <a:path w="10403" h="8267" extrusionOk="0">
                  <a:moveTo>
                    <a:pt x="9198" y="0"/>
                  </a:moveTo>
                  <a:cubicBezTo>
                    <a:pt x="8690" y="571"/>
                    <a:pt x="8181" y="1142"/>
                    <a:pt x="7673" y="1722"/>
                  </a:cubicBezTo>
                  <a:cubicBezTo>
                    <a:pt x="7905" y="2498"/>
                    <a:pt x="8146" y="3328"/>
                    <a:pt x="7940" y="4113"/>
                  </a:cubicBezTo>
                  <a:cubicBezTo>
                    <a:pt x="7768" y="4773"/>
                    <a:pt x="7142" y="5357"/>
                    <a:pt x="6491" y="5357"/>
                  </a:cubicBezTo>
                  <a:cubicBezTo>
                    <a:pt x="6367" y="5357"/>
                    <a:pt x="6243" y="5336"/>
                    <a:pt x="6121" y="5291"/>
                  </a:cubicBezTo>
                  <a:cubicBezTo>
                    <a:pt x="6031" y="5255"/>
                    <a:pt x="5933" y="5201"/>
                    <a:pt x="5871" y="5130"/>
                  </a:cubicBezTo>
                  <a:cubicBezTo>
                    <a:pt x="5550" y="4737"/>
                    <a:pt x="6121" y="4247"/>
                    <a:pt x="6308" y="3783"/>
                  </a:cubicBezTo>
                  <a:cubicBezTo>
                    <a:pt x="6460" y="3390"/>
                    <a:pt x="6299" y="2900"/>
                    <a:pt x="5942" y="2686"/>
                  </a:cubicBezTo>
                  <a:cubicBezTo>
                    <a:pt x="5802" y="2598"/>
                    <a:pt x="5638" y="2556"/>
                    <a:pt x="5474" y="2556"/>
                  </a:cubicBezTo>
                  <a:cubicBezTo>
                    <a:pt x="5220" y="2556"/>
                    <a:pt x="4965" y="2657"/>
                    <a:pt x="4791" y="2846"/>
                  </a:cubicBezTo>
                  <a:cubicBezTo>
                    <a:pt x="4515" y="3158"/>
                    <a:pt x="4488" y="3622"/>
                    <a:pt x="4372" y="4024"/>
                  </a:cubicBezTo>
                  <a:cubicBezTo>
                    <a:pt x="4270" y="4415"/>
                    <a:pt x="3981" y="4839"/>
                    <a:pt x="3591" y="4839"/>
                  </a:cubicBezTo>
                  <a:cubicBezTo>
                    <a:pt x="3572" y="4839"/>
                    <a:pt x="3553" y="4838"/>
                    <a:pt x="3533" y="4836"/>
                  </a:cubicBezTo>
                  <a:cubicBezTo>
                    <a:pt x="3346" y="4818"/>
                    <a:pt x="3185" y="4702"/>
                    <a:pt x="3034" y="4595"/>
                  </a:cubicBezTo>
                  <a:cubicBezTo>
                    <a:pt x="2276" y="4059"/>
                    <a:pt x="1446" y="3417"/>
                    <a:pt x="1312" y="2489"/>
                  </a:cubicBezTo>
                  <a:cubicBezTo>
                    <a:pt x="1241" y="2052"/>
                    <a:pt x="1339" y="1606"/>
                    <a:pt x="1464" y="1178"/>
                  </a:cubicBezTo>
                  <a:lnTo>
                    <a:pt x="1464" y="1178"/>
                  </a:lnTo>
                  <a:cubicBezTo>
                    <a:pt x="1196" y="1490"/>
                    <a:pt x="955" y="1820"/>
                    <a:pt x="786" y="2070"/>
                  </a:cubicBezTo>
                  <a:cubicBezTo>
                    <a:pt x="295" y="2793"/>
                    <a:pt x="1" y="3703"/>
                    <a:pt x="197" y="4559"/>
                  </a:cubicBezTo>
                  <a:cubicBezTo>
                    <a:pt x="482" y="5781"/>
                    <a:pt x="1624" y="6575"/>
                    <a:pt x="2677" y="7253"/>
                  </a:cubicBezTo>
                  <a:cubicBezTo>
                    <a:pt x="3230" y="7601"/>
                    <a:pt x="3792" y="7958"/>
                    <a:pt x="4426" y="8145"/>
                  </a:cubicBezTo>
                  <a:cubicBezTo>
                    <a:pt x="4686" y="8222"/>
                    <a:pt x="4961" y="8266"/>
                    <a:pt x="5232" y="8266"/>
                  </a:cubicBezTo>
                  <a:cubicBezTo>
                    <a:pt x="5619" y="8266"/>
                    <a:pt x="6000" y="8177"/>
                    <a:pt x="6326" y="7967"/>
                  </a:cubicBezTo>
                  <a:cubicBezTo>
                    <a:pt x="6745" y="7708"/>
                    <a:pt x="7022" y="7289"/>
                    <a:pt x="7369" y="6941"/>
                  </a:cubicBezTo>
                  <a:cubicBezTo>
                    <a:pt x="7896" y="6424"/>
                    <a:pt x="8565" y="6085"/>
                    <a:pt x="9145" y="5638"/>
                  </a:cubicBezTo>
                  <a:cubicBezTo>
                    <a:pt x="9734" y="5192"/>
                    <a:pt x="10269" y="4586"/>
                    <a:pt x="10340" y="3854"/>
                  </a:cubicBezTo>
                  <a:cubicBezTo>
                    <a:pt x="10403" y="3185"/>
                    <a:pt x="10073" y="2552"/>
                    <a:pt x="9957" y="1901"/>
                  </a:cubicBezTo>
                  <a:cubicBezTo>
                    <a:pt x="9903" y="1606"/>
                    <a:pt x="9885" y="1312"/>
                    <a:pt x="9805" y="1026"/>
                  </a:cubicBezTo>
                  <a:cubicBezTo>
                    <a:pt x="9698" y="616"/>
                    <a:pt x="9484" y="286"/>
                    <a:pt x="9198" y="0"/>
                  </a:cubicBezTo>
                  <a:close/>
                </a:path>
              </a:pathLst>
            </a:custGeom>
            <a:solidFill>
              <a:srgbClr val="5D4682"/>
            </a:solidFill>
            <a:ln w="9525" cap="flat" cmpd="sng">
              <a:solidFill>
                <a:srgbClr val="5D468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75" name="Google Shape;275;p7"/>
            <p:cNvSpPr/>
            <p:nvPr/>
          </p:nvSpPr>
          <p:spPr>
            <a:xfrm>
              <a:off x="4296543" y="3206573"/>
              <a:ext cx="254627" cy="251317"/>
            </a:xfrm>
            <a:custGeom>
              <a:avLst/>
              <a:gdLst/>
              <a:ahLst/>
              <a:cxnLst/>
              <a:rect l="l" t="t" r="r" b="b"/>
              <a:pathLst>
                <a:path w="3231" h="3189" extrusionOk="0">
                  <a:moveTo>
                    <a:pt x="2026" y="1"/>
                  </a:moveTo>
                  <a:cubicBezTo>
                    <a:pt x="1232" y="572"/>
                    <a:pt x="625" y="1919"/>
                    <a:pt x="117" y="2427"/>
                  </a:cubicBezTo>
                  <a:cubicBezTo>
                    <a:pt x="63" y="2472"/>
                    <a:pt x="1" y="2534"/>
                    <a:pt x="1" y="2606"/>
                  </a:cubicBezTo>
                  <a:cubicBezTo>
                    <a:pt x="10" y="2686"/>
                    <a:pt x="72" y="2739"/>
                    <a:pt x="126" y="2784"/>
                  </a:cubicBezTo>
                  <a:cubicBezTo>
                    <a:pt x="367" y="2986"/>
                    <a:pt x="680" y="3188"/>
                    <a:pt x="967" y="3188"/>
                  </a:cubicBezTo>
                  <a:cubicBezTo>
                    <a:pt x="1072" y="3188"/>
                    <a:pt x="1174" y="3161"/>
                    <a:pt x="1267" y="3096"/>
                  </a:cubicBezTo>
                  <a:cubicBezTo>
                    <a:pt x="1410" y="2998"/>
                    <a:pt x="1491" y="2837"/>
                    <a:pt x="1571" y="2686"/>
                  </a:cubicBezTo>
                  <a:cubicBezTo>
                    <a:pt x="1990" y="1883"/>
                    <a:pt x="2579" y="1285"/>
                    <a:pt x="3114" y="572"/>
                  </a:cubicBezTo>
                  <a:cubicBezTo>
                    <a:pt x="3150" y="518"/>
                    <a:pt x="3194" y="473"/>
                    <a:pt x="3230" y="420"/>
                  </a:cubicBezTo>
                  <a:cubicBezTo>
                    <a:pt x="2838" y="250"/>
                    <a:pt x="2427" y="117"/>
                    <a:pt x="2026" y="1"/>
                  </a:cubicBezTo>
                  <a:close/>
                </a:path>
              </a:pathLst>
            </a:custGeom>
            <a:solidFill>
              <a:srgbClr val="7B5FA7"/>
            </a:solidFill>
            <a:ln w="9525" cap="flat" cmpd="sng">
              <a:solidFill>
                <a:srgbClr val="7B5FA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276" name="Google Shape;276;p7"/>
          <p:cNvGrpSpPr/>
          <p:nvPr/>
        </p:nvGrpSpPr>
        <p:grpSpPr>
          <a:xfrm>
            <a:off x="9374374" y="971585"/>
            <a:ext cx="258265" cy="247091"/>
            <a:chOff x="3483800" y="1530650"/>
            <a:chExt cx="1459674" cy="1397574"/>
          </a:xfrm>
        </p:grpSpPr>
        <p:sp>
          <p:nvSpPr>
            <p:cNvPr id="277" name="Google Shape;277;p7"/>
            <p:cNvSpPr/>
            <p:nvPr/>
          </p:nvSpPr>
          <p:spPr>
            <a:xfrm>
              <a:off x="3586486" y="1530650"/>
              <a:ext cx="1283853" cy="1204967"/>
            </a:xfrm>
            <a:custGeom>
              <a:avLst/>
              <a:gdLst/>
              <a:ahLst/>
              <a:cxnLst/>
              <a:rect l="l" t="t" r="r" b="b"/>
              <a:pathLst>
                <a:path w="16291" h="15290" extrusionOk="0">
                  <a:moveTo>
                    <a:pt x="9404" y="1827"/>
                  </a:moveTo>
                  <a:cubicBezTo>
                    <a:pt x="9692" y="1827"/>
                    <a:pt x="9994" y="1922"/>
                    <a:pt x="10277" y="2042"/>
                  </a:cubicBezTo>
                  <a:cubicBezTo>
                    <a:pt x="10866" y="2292"/>
                    <a:pt x="11669" y="2452"/>
                    <a:pt x="12062" y="3005"/>
                  </a:cubicBezTo>
                  <a:cubicBezTo>
                    <a:pt x="12401" y="3505"/>
                    <a:pt x="12311" y="4165"/>
                    <a:pt x="12204" y="4763"/>
                  </a:cubicBezTo>
                  <a:lnTo>
                    <a:pt x="11883" y="6493"/>
                  </a:lnTo>
                  <a:cubicBezTo>
                    <a:pt x="11054" y="6324"/>
                    <a:pt x="10251" y="6056"/>
                    <a:pt x="9484" y="5691"/>
                  </a:cubicBezTo>
                  <a:cubicBezTo>
                    <a:pt x="8351" y="5164"/>
                    <a:pt x="7681" y="3237"/>
                    <a:pt x="8600" y="2194"/>
                  </a:cubicBezTo>
                  <a:cubicBezTo>
                    <a:pt x="8834" y="1924"/>
                    <a:pt x="9112" y="1827"/>
                    <a:pt x="9404" y="1827"/>
                  </a:cubicBezTo>
                  <a:close/>
                  <a:moveTo>
                    <a:pt x="9804" y="7040"/>
                  </a:moveTo>
                  <a:cubicBezTo>
                    <a:pt x="9952" y="7040"/>
                    <a:pt x="10093" y="7065"/>
                    <a:pt x="10197" y="7109"/>
                  </a:cubicBezTo>
                  <a:cubicBezTo>
                    <a:pt x="10581" y="7287"/>
                    <a:pt x="10804" y="7778"/>
                    <a:pt x="10634" y="8171"/>
                  </a:cubicBezTo>
                  <a:cubicBezTo>
                    <a:pt x="10608" y="8224"/>
                    <a:pt x="10572" y="8278"/>
                    <a:pt x="10527" y="8313"/>
                  </a:cubicBezTo>
                  <a:cubicBezTo>
                    <a:pt x="10443" y="8397"/>
                    <a:pt x="10326" y="8426"/>
                    <a:pt x="10207" y="8426"/>
                  </a:cubicBezTo>
                  <a:cubicBezTo>
                    <a:pt x="10174" y="8426"/>
                    <a:pt x="10141" y="8424"/>
                    <a:pt x="10108" y="8420"/>
                  </a:cubicBezTo>
                  <a:cubicBezTo>
                    <a:pt x="9751" y="8385"/>
                    <a:pt x="8975" y="7983"/>
                    <a:pt x="9020" y="7537"/>
                  </a:cubicBezTo>
                  <a:cubicBezTo>
                    <a:pt x="9045" y="7184"/>
                    <a:pt x="9445" y="7040"/>
                    <a:pt x="9804" y="7040"/>
                  </a:cubicBezTo>
                  <a:close/>
                  <a:moveTo>
                    <a:pt x="11618" y="9709"/>
                  </a:moveTo>
                  <a:cubicBezTo>
                    <a:pt x="11845" y="9709"/>
                    <a:pt x="12088" y="9744"/>
                    <a:pt x="12356" y="9821"/>
                  </a:cubicBezTo>
                  <a:cubicBezTo>
                    <a:pt x="12419" y="9839"/>
                    <a:pt x="12481" y="9866"/>
                    <a:pt x="12517" y="9910"/>
                  </a:cubicBezTo>
                  <a:cubicBezTo>
                    <a:pt x="12561" y="9964"/>
                    <a:pt x="12570" y="10044"/>
                    <a:pt x="12570" y="10106"/>
                  </a:cubicBezTo>
                  <a:cubicBezTo>
                    <a:pt x="12570" y="10570"/>
                    <a:pt x="12508" y="11025"/>
                    <a:pt x="12383" y="11471"/>
                  </a:cubicBezTo>
                  <a:cubicBezTo>
                    <a:pt x="12320" y="11659"/>
                    <a:pt x="12249" y="11864"/>
                    <a:pt x="12080" y="11980"/>
                  </a:cubicBezTo>
                  <a:cubicBezTo>
                    <a:pt x="11962" y="12063"/>
                    <a:pt x="11817" y="12088"/>
                    <a:pt x="11669" y="12088"/>
                  </a:cubicBezTo>
                  <a:cubicBezTo>
                    <a:pt x="11579" y="12088"/>
                    <a:pt x="11489" y="12079"/>
                    <a:pt x="11402" y="12069"/>
                  </a:cubicBezTo>
                  <a:cubicBezTo>
                    <a:pt x="10759" y="11998"/>
                    <a:pt x="10117" y="11855"/>
                    <a:pt x="9501" y="11659"/>
                  </a:cubicBezTo>
                  <a:cubicBezTo>
                    <a:pt x="9332" y="11596"/>
                    <a:pt x="9136" y="11525"/>
                    <a:pt x="9073" y="11346"/>
                  </a:cubicBezTo>
                  <a:cubicBezTo>
                    <a:pt x="8984" y="11097"/>
                    <a:pt x="9225" y="10865"/>
                    <a:pt x="9448" y="10704"/>
                  </a:cubicBezTo>
                  <a:cubicBezTo>
                    <a:pt x="10189" y="10166"/>
                    <a:pt x="10794" y="9709"/>
                    <a:pt x="11618" y="9709"/>
                  </a:cubicBezTo>
                  <a:close/>
                  <a:moveTo>
                    <a:pt x="8585" y="0"/>
                  </a:moveTo>
                  <a:cubicBezTo>
                    <a:pt x="7229" y="0"/>
                    <a:pt x="5859" y="458"/>
                    <a:pt x="4827" y="1319"/>
                  </a:cubicBezTo>
                  <a:cubicBezTo>
                    <a:pt x="4845" y="1328"/>
                    <a:pt x="4871" y="1328"/>
                    <a:pt x="4889" y="1337"/>
                  </a:cubicBezTo>
                  <a:cubicBezTo>
                    <a:pt x="5121" y="1462"/>
                    <a:pt x="5273" y="1685"/>
                    <a:pt x="5407" y="1917"/>
                  </a:cubicBezTo>
                  <a:cubicBezTo>
                    <a:pt x="5915" y="2800"/>
                    <a:pt x="6156" y="3880"/>
                    <a:pt x="6914" y="4567"/>
                  </a:cubicBezTo>
                  <a:cubicBezTo>
                    <a:pt x="7093" y="4736"/>
                    <a:pt x="7316" y="4897"/>
                    <a:pt x="7334" y="5146"/>
                  </a:cubicBezTo>
                  <a:cubicBezTo>
                    <a:pt x="7351" y="5280"/>
                    <a:pt x="7289" y="5414"/>
                    <a:pt x="7235" y="5539"/>
                  </a:cubicBezTo>
                  <a:lnTo>
                    <a:pt x="6620" y="6913"/>
                  </a:lnTo>
                  <a:cubicBezTo>
                    <a:pt x="6548" y="7064"/>
                    <a:pt x="6468" y="7234"/>
                    <a:pt x="6325" y="7332"/>
                  </a:cubicBezTo>
                  <a:cubicBezTo>
                    <a:pt x="6237" y="7387"/>
                    <a:pt x="6134" y="7406"/>
                    <a:pt x="6028" y="7406"/>
                  </a:cubicBezTo>
                  <a:cubicBezTo>
                    <a:pt x="5910" y="7406"/>
                    <a:pt x="5787" y="7382"/>
                    <a:pt x="5674" y="7359"/>
                  </a:cubicBezTo>
                  <a:cubicBezTo>
                    <a:pt x="5059" y="7225"/>
                    <a:pt x="4443" y="7100"/>
                    <a:pt x="3828" y="6966"/>
                  </a:cubicBezTo>
                  <a:cubicBezTo>
                    <a:pt x="3328" y="6859"/>
                    <a:pt x="2757" y="6699"/>
                    <a:pt x="2561" y="6235"/>
                  </a:cubicBezTo>
                  <a:cubicBezTo>
                    <a:pt x="2481" y="6021"/>
                    <a:pt x="2481" y="5789"/>
                    <a:pt x="2498" y="5557"/>
                  </a:cubicBezTo>
                  <a:cubicBezTo>
                    <a:pt x="2516" y="5236"/>
                    <a:pt x="2543" y="4906"/>
                    <a:pt x="2561" y="4584"/>
                  </a:cubicBezTo>
                  <a:lnTo>
                    <a:pt x="2561" y="4584"/>
                  </a:lnTo>
                  <a:cubicBezTo>
                    <a:pt x="1972" y="5280"/>
                    <a:pt x="1392" y="5548"/>
                    <a:pt x="857" y="5976"/>
                  </a:cubicBezTo>
                  <a:cubicBezTo>
                    <a:pt x="670" y="6716"/>
                    <a:pt x="402" y="7439"/>
                    <a:pt x="161" y="8162"/>
                  </a:cubicBezTo>
                  <a:cubicBezTo>
                    <a:pt x="81" y="8411"/>
                    <a:pt x="0" y="8670"/>
                    <a:pt x="72" y="8920"/>
                  </a:cubicBezTo>
                  <a:cubicBezTo>
                    <a:pt x="161" y="9214"/>
                    <a:pt x="447" y="9402"/>
                    <a:pt x="714" y="9562"/>
                  </a:cubicBezTo>
                  <a:cubicBezTo>
                    <a:pt x="1133" y="9821"/>
                    <a:pt x="1562" y="10080"/>
                    <a:pt x="1981" y="10329"/>
                  </a:cubicBezTo>
                  <a:cubicBezTo>
                    <a:pt x="2284" y="10517"/>
                    <a:pt x="2596" y="10704"/>
                    <a:pt x="2944" y="10776"/>
                  </a:cubicBezTo>
                  <a:cubicBezTo>
                    <a:pt x="3074" y="10805"/>
                    <a:pt x="3204" y="10818"/>
                    <a:pt x="3334" y="10818"/>
                  </a:cubicBezTo>
                  <a:cubicBezTo>
                    <a:pt x="3875" y="10818"/>
                    <a:pt x="4416" y="10593"/>
                    <a:pt x="4934" y="10392"/>
                  </a:cubicBezTo>
                  <a:cubicBezTo>
                    <a:pt x="5346" y="10237"/>
                    <a:pt x="5796" y="10097"/>
                    <a:pt x="6227" y="10097"/>
                  </a:cubicBezTo>
                  <a:cubicBezTo>
                    <a:pt x="6468" y="10097"/>
                    <a:pt x="6703" y="10141"/>
                    <a:pt x="6923" y="10249"/>
                  </a:cubicBezTo>
                  <a:cubicBezTo>
                    <a:pt x="7985" y="10767"/>
                    <a:pt x="8056" y="12417"/>
                    <a:pt x="9100" y="12961"/>
                  </a:cubicBezTo>
                  <a:cubicBezTo>
                    <a:pt x="9385" y="13113"/>
                    <a:pt x="9707" y="13157"/>
                    <a:pt x="10019" y="13166"/>
                  </a:cubicBezTo>
                  <a:cubicBezTo>
                    <a:pt x="10073" y="13168"/>
                    <a:pt x="10128" y="13169"/>
                    <a:pt x="10182" y="13169"/>
                  </a:cubicBezTo>
                  <a:cubicBezTo>
                    <a:pt x="11187" y="13169"/>
                    <a:pt x="12170" y="12872"/>
                    <a:pt x="13177" y="12872"/>
                  </a:cubicBezTo>
                  <a:cubicBezTo>
                    <a:pt x="13284" y="12872"/>
                    <a:pt x="13409" y="12872"/>
                    <a:pt x="13498" y="12934"/>
                  </a:cubicBezTo>
                  <a:cubicBezTo>
                    <a:pt x="13605" y="13015"/>
                    <a:pt x="13650" y="13149"/>
                    <a:pt x="13685" y="13273"/>
                  </a:cubicBezTo>
                  <a:cubicBezTo>
                    <a:pt x="13882" y="13942"/>
                    <a:pt x="14051" y="14612"/>
                    <a:pt x="14212" y="15290"/>
                  </a:cubicBezTo>
                  <a:cubicBezTo>
                    <a:pt x="14622" y="15031"/>
                    <a:pt x="14997" y="14728"/>
                    <a:pt x="15327" y="14371"/>
                  </a:cubicBezTo>
                  <a:cubicBezTo>
                    <a:pt x="15746" y="13907"/>
                    <a:pt x="16058" y="13380"/>
                    <a:pt x="16290" y="12801"/>
                  </a:cubicBezTo>
                  <a:lnTo>
                    <a:pt x="16290" y="12801"/>
                  </a:lnTo>
                  <a:cubicBezTo>
                    <a:pt x="16268" y="12802"/>
                    <a:pt x="16246" y="12802"/>
                    <a:pt x="16223" y="12802"/>
                  </a:cubicBezTo>
                  <a:cubicBezTo>
                    <a:pt x="15827" y="12802"/>
                    <a:pt x="15434" y="12654"/>
                    <a:pt x="15113" y="12426"/>
                  </a:cubicBezTo>
                  <a:cubicBezTo>
                    <a:pt x="14613" y="12051"/>
                    <a:pt x="14274" y="11489"/>
                    <a:pt x="13998" y="10927"/>
                  </a:cubicBezTo>
                  <a:cubicBezTo>
                    <a:pt x="13721" y="10356"/>
                    <a:pt x="13489" y="9767"/>
                    <a:pt x="13114" y="9259"/>
                  </a:cubicBezTo>
                  <a:cubicBezTo>
                    <a:pt x="12989" y="9081"/>
                    <a:pt x="12838" y="8902"/>
                    <a:pt x="12838" y="8679"/>
                  </a:cubicBezTo>
                  <a:cubicBezTo>
                    <a:pt x="12838" y="8572"/>
                    <a:pt x="12882" y="8465"/>
                    <a:pt x="12918" y="8358"/>
                  </a:cubicBezTo>
                  <a:cubicBezTo>
                    <a:pt x="13105" y="7912"/>
                    <a:pt x="13337" y="7484"/>
                    <a:pt x="13605" y="7082"/>
                  </a:cubicBezTo>
                  <a:cubicBezTo>
                    <a:pt x="14015" y="6467"/>
                    <a:pt x="14506" y="5923"/>
                    <a:pt x="14899" y="5307"/>
                  </a:cubicBezTo>
                  <a:cubicBezTo>
                    <a:pt x="14943" y="5245"/>
                    <a:pt x="14970" y="5182"/>
                    <a:pt x="15006" y="5120"/>
                  </a:cubicBezTo>
                  <a:cubicBezTo>
                    <a:pt x="13971" y="3862"/>
                    <a:pt x="13275" y="2301"/>
                    <a:pt x="12044" y="1221"/>
                  </a:cubicBezTo>
                  <a:cubicBezTo>
                    <a:pt x="11087" y="393"/>
                    <a:pt x="9842" y="0"/>
                    <a:pt x="8585" y="0"/>
                  </a:cubicBezTo>
                  <a:close/>
                </a:path>
              </a:pathLst>
            </a:custGeom>
            <a:solidFill>
              <a:srgbClr val="5D4682"/>
            </a:solidFill>
            <a:ln w="9525" cap="flat" cmpd="sng">
              <a:solidFill>
                <a:srgbClr val="5D468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78" name="Google Shape;278;p7"/>
            <p:cNvSpPr/>
            <p:nvPr/>
          </p:nvSpPr>
          <p:spPr>
            <a:xfrm>
              <a:off x="3483800" y="2001604"/>
              <a:ext cx="1222698" cy="831025"/>
            </a:xfrm>
            <a:custGeom>
              <a:avLst/>
              <a:gdLst/>
              <a:ahLst/>
              <a:cxnLst/>
              <a:rect l="l" t="t" r="r" b="b"/>
              <a:pathLst>
                <a:path w="15515" h="10545" extrusionOk="0">
                  <a:moveTo>
                    <a:pt x="2160" y="0"/>
                  </a:moveTo>
                  <a:lnTo>
                    <a:pt x="2160" y="0"/>
                  </a:lnTo>
                  <a:cubicBezTo>
                    <a:pt x="1741" y="348"/>
                    <a:pt x="1348" y="794"/>
                    <a:pt x="1018" y="1668"/>
                  </a:cubicBezTo>
                  <a:cubicBezTo>
                    <a:pt x="349" y="3390"/>
                    <a:pt x="1" y="5335"/>
                    <a:pt x="822" y="7083"/>
                  </a:cubicBezTo>
                  <a:cubicBezTo>
                    <a:pt x="956" y="7369"/>
                    <a:pt x="1116" y="7636"/>
                    <a:pt x="1295" y="7886"/>
                  </a:cubicBezTo>
                  <a:cubicBezTo>
                    <a:pt x="1446" y="7877"/>
                    <a:pt x="1598" y="7868"/>
                    <a:pt x="1750" y="7851"/>
                  </a:cubicBezTo>
                  <a:cubicBezTo>
                    <a:pt x="2526" y="7752"/>
                    <a:pt x="3284" y="7574"/>
                    <a:pt x="4024" y="7297"/>
                  </a:cubicBezTo>
                  <a:cubicBezTo>
                    <a:pt x="4462" y="7137"/>
                    <a:pt x="4899" y="6941"/>
                    <a:pt x="5363" y="6923"/>
                  </a:cubicBezTo>
                  <a:cubicBezTo>
                    <a:pt x="5399" y="6921"/>
                    <a:pt x="5435" y="6920"/>
                    <a:pt x="5471" y="6920"/>
                  </a:cubicBezTo>
                  <a:cubicBezTo>
                    <a:pt x="5906" y="6920"/>
                    <a:pt x="6331" y="7065"/>
                    <a:pt x="6710" y="7271"/>
                  </a:cubicBezTo>
                  <a:cubicBezTo>
                    <a:pt x="7959" y="7940"/>
                    <a:pt x="8833" y="9189"/>
                    <a:pt x="10117" y="9795"/>
                  </a:cubicBezTo>
                  <a:cubicBezTo>
                    <a:pt x="11010" y="10215"/>
                    <a:pt x="12053" y="10304"/>
                    <a:pt x="13026" y="10545"/>
                  </a:cubicBezTo>
                  <a:cubicBezTo>
                    <a:pt x="13391" y="10384"/>
                    <a:pt x="13757" y="10223"/>
                    <a:pt x="14123" y="10054"/>
                  </a:cubicBezTo>
                  <a:cubicBezTo>
                    <a:pt x="14596" y="9831"/>
                    <a:pt x="15069" y="9590"/>
                    <a:pt x="15515" y="9314"/>
                  </a:cubicBezTo>
                  <a:cubicBezTo>
                    <a:pt x="15354" y="8636"/>
                    <a:pt x="15185" y="7966"/>
                    <a:pt x="14988" y="7297"/>
                  </a:cubicBezTo>
                  <a:cubicBezTo>
                    <a:pt x="14953" y="7173"/>
                    <a:pt x="14908" y="7039"/>
                    <a:pt x="14801" y="6958"/>
                  </a:cubicBezTo>
                  <a:cubicBezTo>
                    <a:pt x="14712" y="6896"/>
                    <a:pt x="14587" y="6896"/>
                    <a:pt x="14480" y="6896"/>
                  </a:cubicBezTo>
                  <a:cubicBezTo>
                    <a:pt x="13473" y="6896"/>
                    <a:pt x="12490" y="7193"/>
                    <a:pt x="11485" y="7193"/>
                  </a:cubicBezTo>
                  <a:cubicBezTo>
                    <a:pt x="11431" y="7193"/>
                    <a:pt x="11376" y="7192"/>
                    <a:pt x="11322" y="7190"/>
                  </a:cubicBezTo>
                  <a:cubicBezTo>
                    <a:pt x="11010" y="7181"/>
                    <a:pt x="10688" y="7137"/>
                    <a:pt x="10403" y="6985"/>
                  </a:cubicBezTo>
                  <a:cubicBezTo>
                    <a:pt x="9359" y="6441"/>
                    <a:pt x="9288" y="4791"/>
                    <a:pt x="8226" y="4273"/>
                  </a:cubicBezTo>
                  <a:cubicBezTo>
                    <a:pt x="8006" y="4165"/>
                    <a:pt x="7771" y="4121"/>
                    <a:pt x="7530" y="4121"/>
                  </a:cubicBezTo>
                  <a:cubicBezTo>
                    <a:pt x="7099" y="4121"/>
                    <a:pt x="6649" y="4261"/>
                    <a:pt x="6237" y="4416"/>
                  </a:cubicBezTo>
                  <a:cubicBezTo>
                    <a:pt x="5719" y="4617"/>
                    <a:pt x="5178" y="4842"/>
                    <a:pt x="4637" y="4842"/>
                  </a:cubicBezTo>
                  <a:cubicBezTo>
                    <a:pt x="4507" y="4842"/>
                    <a:pt x="4377" y="4829"/>
                    <a:pt x="4247" y="4800"/>
                  </a:cubicBezTo>
                  <a:cubicBezTo>
                    <a:pt x="3899" y="4728"/>
                    <a:pt x="3587" y="4541"/>
                    <a:pt x="3284" y="4353"/>
                  </a:cubicBezTo>
                  <a:cubicBezTo>
                    <a:pt x="2865" y="4104"/>
                    <a:pt x="2436" y="3845"/>
                    <a:pt x="2017" y="3586"/>
                  </a:cubicBezTo>
                  <a:cubicBezTo>
                    <a:pt x="1750" y="3426"/>
                    <a:pt x="1464" y="3238"/>
                    <a:pt x="1375" y="2944"/>
                  </a:cubicBezTo>
                  <a:cubicBezTo>
                    <a:pt x="1303" y="2694"/>
                    <a:pt x="1384" y="2435"/>
                    <a:pt x="1464" y="2186"/>
                  </a:cubicBezTo>
                  <a:cubicBezTo>
                    <a:pt x="1705" y="1463"/>
                    <a:pt x="1973" y="740"/>
                    <a:pt x="2160" y="0"/>
                  </a:cubicBezTo>
                  <a:close/>
                </a:path>
              </a:pathLst>
            </a:custGeom>
            <a:solidFill>
              <a:srgbClr val="5D4682"/>
            </a:solidFill>
            <a:ln w="9525" cap="flat" cmpd="sng">
              <a:solidFill>
                <a:srgbClr val="5D468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79" name="Google Shape;279;p7"/>
            <p:cNvSpPr/>
            <p:nvPr/>
          </p:nvSpPr>
          <p:spPr>
            <a:xfrm>
              <a:off x="3781929" y="1634597"/>
              <a:ext cx="383950" cy="479701"/>
            </a:xfrm>
            <a:custGeom>
              <a:avLst/>
              <a:gdLst/>
              <a:ahLst/>
              <a:cxnLst/>
              <a:rect l="l" t="t" r="r" b="b"/>
              <a:pathLst>
                <a:path w="4872" h="6087" extrusionOk="0">
                  <a:moveTo>
                    <a:pt x="2347" y="0"/>
                  </a:moveTo>
                  <a:cubicBezTo>
                    <a:pt x="1963" y="321"/>
                    <a:pt x="1615" y="705"/>
                    <a:pt x="1339" y="1142"/>
                  </a:cubicBezTo>
                  <a:cubicBezTo>
                    <a:pt x="955" y="1767"/>
                    <a:pt x="687" y="2471"/>
                    <a:pt x="241" y="3060"/>
                  </a:cubicBezTo>
                  <a:cubicBezTo>
                    <a:pt x="188" y="3132"/>
                    <a:pt x="134" y="3194"/>
                    <a:pt x="81" y="3265"/>
                  </a:cubicBezTo>
                  <a:cubicBezTo>
                    <a:pt x="63" y="3587"/>
                    <a:pt x="36" y="3917"/>
                    <a:pt x="18" y="4238"/>
                  </a:cubicBezTo>
                  <a:cubicBezTo>
                    <a:pt x="1" y="4470"/>
                    <a:pt x="1" y="4702"/>
                    <a:pt x="81" y="4916"/>
                  </a:cubicBezTo>
                  <a:cubicBezTo>
                    <a:pt x="277" y="5380"/>
                    <a:pt x="848" y="5540"/>
                    <a:pt x="1348" y="5647"/>
                  </a:cubicBezTo>
                  <a:cubicBezTo>
                    <a:pt x="1963" y="5781"/>
                    <a:pt x="2579" y="5906"/>
                    <a:pt x="3194" y="6040"/>
                  </a:cubicBezTo>
                  <a:cubicBezTo>
                    <a:pt x="3307" y="6063"/>
                    <a:pt x="3430" y="6087"/>
                    <a:pt x="3548" y="6087"/>
                  </a:cubicBezTo>
                  <a:cubicBezTo>
                    <a:pt x="3654" y="6087"/>
                    <a:pt x="3757" y="6068"/>
                    <a:pt x="3845" y="6013"/>
                  </a:cubicBezTo>
                  <a:cubicBezTo>
                    <a:pt x="3988" y="5915"/>
                    <a:pt x="4068" y="5754"/>
                    <a:pt x="4140" y="5594"/>
                  </a:cubicBezTo>
                  <a:lnTo>
                    <a:pt x="4755" y="4220"/>
                  </a:lnTo>
                  <a:cubicBezTo>
                    <a:pt x="4809" y="4095"/>
                    <a:pt x="4871" y="3961"/>
                    <a:pt x="4854" y="3827"/>
                  </a:cubicBezTo>
                  <a:cubicBezTo>
                    <a:pt x="4836" y="3578"/>
                    <a:pt x="4613" y="3417"/>
                    <a:pt x="4434" y="3248"/>
                  </a:cubicBezTo>
                  <a:cubicBezTo>
                    <a:pt x="3676" y="2561"/>
                    <a:pt x="3435" y="1481"/>
                    <a:pt x="2927" y="598"/>
                  </a:cubicBezTo>
                  <a:cubicBezTo>
                    <a:pt x="2793" y="366"/>
                    <a:pt x="2641" y="143"/>
                    <a:pt x="2409" y="18"/>
                  </a:cubicBezTo>
                  <a:cubicBezTo>
                    <a:pt x="2391" y="9"/>
                    <a:pt x="2365" y="9"/>
                    <a:pt x="2347" y="0"/>
                  </a:cubicBezTo>
                  <a:close/>
                </a:path>
              </a:pathLst>
            </a:custGeom>
            <a:solidFill>
              <a:srgbClr val="7B5FA7"/>
            </a:solidFill>
            <a:ln w="9525" cap="flat" cmpd="sng">
              <a:solidFill>
                <a:srgbClr val="7B5FA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80" name="Google Shape;280;p7"/>
            <p:cNvSpPr/>
            <p:nvPr/>
          </p:nvSpPr>
          <p:spPr>
            <a:xfrm>
              <a:off x="4191808" y="1674553"/>
              <a:ext cx="371971" cy="367873"/>
            </a:xfrm>
            <a:custGeom>
              <a:avLst/>
              <a:gdLst/>
              <a:ahLst/>
              <a:cxnLst/>
              <a:rect l="l" t="t" r="r" b="b"/>
              <a:pathLst>
                <a:path w="4720" h="4668" extrusionOk="0">
                  <a:moveTo>
                    <a:pt x="1723" y="1"/>
                  </a:moveTo>
                  <a:cubicBezTo>
                    <a:pt x="1431" y="1"/>
                    <a:pt x="1153" y="98"/>
                    <a:pt x="919" y="368"/>
                  </a:cubicBezTo>
                  <a:cubicBezTo>
                    <a:pt x="0" y="1411"/>
                    <a:pt x="670" y="3338"/>
                    <a:pt x="1803" y="3865"/>
                  </a:cubicBezTo>
                  <a:cubicBezTo>
                    <a:pt x="2570" y="4230"/>
                    <a:pt x="3373" y="4498"/>
                    <a:pt x="4202" y="4667"/>
                  </a:cubicBezTo>
                  <a:lnTo>
                    <a:pt x="4523" y="2937"/>
                  </a:lnTo>
                  <a:cubicBezTo>
                    <a:pt x="4630" y="2339"/>
                    <a:pt x="4720" y="1679"/>
                    <a:pt x="4381" y="1179"/>
                  </a:cubicBezTo>
                  <a:cubicBezTo>
                    <a:pt x="3988" y="626"/>
                    <a:pt x="3185" y="466"/>
                    <a:pt x="2596" y="216"/>
                  </a:cubicBezTo>
                  <a:cubicBezTo>
                    <a:pt x="2313" y="96"/>
                    <a:pt x="2011" y="1"/>
                    <a:pt x="1723" y="1"/>
                  </a:cubicBezTo>
                  <a:close/>
                </a:path>
              </a:pathLst>
            </a:custGeom>
            <a:solidFill>
              <a:srgbClr val="5D46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81" name="Google Shape;281;p7"/>
            <p:cNvSpPr/>
            <p:nvPr/>
          </p:nvSpPr>
          <p:spPr>
            <a:xfrm>
              <a:off x="4293785" y="2085456"/>
              <a:ext cx="144139" cy="109306"/>
            </a:xfrm>
            <a:custGeom>
              <a:avLst/>
              <a:gdLst/>
              <a:ahLst/>
              <a:cxnLst/>
              <a:rect l="l" t="t" r="r" b="b"/>
              <a:pathLst>
                <a:path w="1829" h="1387" extrusionOk="0">
                  <a:moveTo>
                    <a:pt x="829" y="0"/>
                  </a:moveTo>
                  <a:cubicBezTo>
                    <a:pt x="470" y="0"/>
                    <a:pt x="70" y="144"/>
                    <a:pt x="45" y="497"/>
                  </a:cubicBezTo>
                  <a:cubicBezTo>
                    <a:pt x="0" y="943"/>
                    <a:pt x="776" y="1345"/>
                    <a:pt x="1133" y="1380"/>
                  </a:cubicBezTo>
                  <a:cubicBezTo>
                    <a:pt x="1166" y="1384"/>
                    <a:pt x="1199" y="1386"/>
                    <a:pt x="1232" y="1386"/>
                  </a:cubicBezTo>
                  <a:cubicBezTo>
                    <a:pt x="1351" y="1386"/>
                    <a:pt x="1468" y="1357"/>
                    <a:pt x="1552" y="1273"/>
                  </a:cubicBezTo>
                  <a:cubicBezTo>
                    <a:pt x="1597" y="1238"/>
                    <a:pt x="1633" y="1184"/>
                    <a:pt x="1659" y="1131"/>
                  </a:cubicBezTo>
                  <a:cubicBezTo>
                    <a:pt x="1829" y="738"/>
                    <a:pt x="1606" y="247"/>
                    <a:pt x="1222" y="69"/>
                  </a:cubicBezTo>
                  <a:cubicBezTo>
                    <a:pt x="1118" y="25"/>
                    <a:pt x="977" y="0"/>
                    <a:pt x="829" y="0"/>
                  </a:cubicBezTo>
                  <a:close/>
                </a:path>
              </a:pathLst>
            </a:custGeom>
            <a:solidFill>
              <a:srgbClr val="5D46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82" name="Google Shape;282;p7"/>
            <p:cNvSpPr/>
            <p:nvPr/>
          </p:nvSpPr>
          <p:spPr>
            <a:xfrm>
              <a:off x="4598140" y="1934066"/>
              <a:ext cx="345334" cy="605478"/>
            </a:xfrm>
            <a:custGeom>
              <a:avLst/>
              <a:gdLst/>
              <a:ahLst/>
              <a:cxnLst/>
              <a:rect l="l" t="t" r="r" b="b"/>
              <a:pathLst>
                <a:path w="4382" h="7683" extrusionOk="0">
                  <a:moveTo>
                    <a:pt x="2169" y="1"/>
                  </a:moveTo>
                  <a:cubicBezTo>
                    <a:pt x="2133" y="63"/>
                    <a:pt x="2106" y="126"/>
                    <a:pt x="2062" y="188"/>
                  </a:cubicBezTo>
                  <a:cubicBezTo>
                    <a:pt x="1669" y="804"/>
                    <a:pt x="1178" y="1348"/>
                    <a:pt x="768" y="1963"/>
                  </a:cubicBezTo>
                  <a:cubicBezTo>
                    <a:pt x="500" y="2365"/>
                    <a:pt x="268" y="2793"/>
                    <a:pt x="81" y="3239"/>
                  </a:cubicBezTo>
                  <a:cubicBezTo>
                    <a:pt x="45" y="3346"/>
                    <a:pt x="1" y="3453"/>
                    <a:pt x="1" y="3560"/>
                  </a:cubicBezTo>
                  <a:cubicBezTo>
                    <a:pt x="1" y="3783"/>
                    <a:pt x="152" y="3962"/>
                    <a:pt x="277" y="4140"/>
                  </a:cubicBezTo>
                  <a:cubicBezTo>
                    <a:pt x="652" y="4648"/>
                    <a:pt x="884" y="5237"/>
                    <a:pt x="1161" y="5808"/>
                  </a:cubicBezTo>
                  <a:cubicBezTo>
                    <a:pt x="1437" y="6370"/>
                    <a:pt x="1776" y="6932"/>
                    <a:pt x="2276" y="7307"/>
                  </a:cubicBezTo>
                  <a:cubicBezTo>
                    <a:pt x="2597" y="7535"/>
                    <a:pt x="2990" y="7683"/>
                    <a:pt x="3386" y="7683"/>
                  </a:cubicBezTo>
                  <a:cubicBezTo>
                    <a:pt x="3409" y="7683"/>
                    <a:pt x="3431" y="7683"/>
                    <a:pt x="3453" y="7682"/>
                  </a:cubicBezTo>
                  <a:cubicBezTo>
                    <a:pt x="3864" y="6656"/>
                    <a:pt x="4042" y="5505"/>
                    <a:pt x="4194" y="4399"/>
                  </a:cubicBezTo>
                  <a:cubicBezTo>
                    <a:pt x="4292" y="3685"/>
                    <a:pt x="4381" y="2936"/>
                    <a:pt x="4113" y="2275"/>
                  </a:cubicBezTo>
                  <a:cubicBezTo>
                    <a:pt x="3819" y="1535"/>
                    <a:pt x="3141" y="1044"/>
                    <a:pt x="2588" y="473"/>
                  </a:cubicBezTo>
                  <a:cubicBezTo>
                    <a:pt x="2436" y="322"/>
                    <a:pt x="2302" y="161"/>
                    <a:pt x="2169" y="1"/>
                  </a:cubicBezTo>
                  <a:close/>
                </a:path>
              </a:pathLst>
            </a:custGeom>
            <a:solidFill>
              <a:srgbClr val="7B5FA7"/>
            </a:solidFill>
            <a:ln w="9525" cap="flat" cmpd="sng">
              <a:solidFill>
                <a:srgbClr val="7B5FA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83" name="Google Shape;283;p7"/>
            <p:cNvSpPr/>
            <p:nvPr/>
          </p:nvSpPr>
          <p:spPr>
            <a:xfrm>
              <a:off x="3585777" y="2546874"/>
              <a:ext cx="924570" cy="381349"/>
            </a:xfrm>
            <a:custGeom>
              <a:avLst/>
              <a:gdLst/>
              <a:ahLst/>
              <a:cxnLst/>
              <a:rect l="l" t="t" r="r" b="b"/>
              <a:pathLst>
                <a:path w="11732" h="4839" extrusionOk="0">
                  <a:moveTo>
                    <a:pt x="4177" y="1"/>
                  </a:moveTo>
                  <a:cubicBezTo>
                    <a:pt x="4141" y="1"/>
                    <a:pt x="4105" y="2"/>
                    <a:pt x="4069" y="4"/>
                  </a:cubicBezTo>
                  <a:cubicBezTo>
                    <a:pt x="3605" y="22"/>
                    <a:pt x="3168" y="218"/>
                    <a:pt x="2730" y="378"/>
                  </a:cubicBezTo>
                  <a:cubicBezTo>
                    <a:pt x="1990" y="655"/>
                    <a:pt x="1232" y="833"/>
                    <a:pt x="456" y="932"/>
                  </a:cubicBezTo>
                  <a:cubicBezTo>
                    <a:pt x="304" y="949"/>
                    <a:pt x="152" y="958"/>
                    <a:pt x="1" y="967"/>
                  </a:cubicBezTo>
                  <a:cubicBezTo>
                    <a:pt x="1285" y="2751"/>
                    <a:pt x="3596" y="3643"/>
                    <a:pt x="5728" y="4375"/>
                  </a:cubicBezTo>
                  <a:cubicBezTo>
                    <a:pt x="6397" y="4607"/>
                    <a:pt x="7075" y="4839"/>
                    <a:pt x="7771" y="4839"/>
                  </a:cubicBezTo>
                  <a:cubicBezTo>
                    <a:pt x="8404" y="4830"/>
                    <a:pt x="9020" y="4643"/>
                    <a:pt x="9617" y="4437"/>
                  </a:cubicBezTo>
                  <a:cubicBezTo>
                    <a:pt x="10331" y="4188"/>
                    <a:pt x="11036" y="3920"/>
                    <a:pt x="11732" y="3626"/>
                  </a:cubicBezTo>
                  <a:cubicBezTo>
                    <a:pt x="10759" y="3385"/>
                    <a:pt x="9716" y="3296"/>
                    <a:pt x="8823" y="2876"/>
                  </a:cubicBezTo>
                  <a:cubicBezTo>
                    <a:pt x="7539" y="2270"/>
                    <a:pt x="6665" y="1021"/>
                    <a:pt x="5416" y="352"/>
                  </a:cubicBezTo>
                  <a:cubicBezTo>
                    <a:pt x="5037" y="146"/>
                    <a:pt x="4612" y="1"/>
                    <a:pt x="4177" y="1"/>
                  </a:cubicBezTo>
                  <a:close/>
                </a:path>
              </a:pathLst>
            </a:custGeom>
            <a:solidFill>
              <a:srgbClr val="5D4682"/>
            </a:solidFill>
            <a:ln w="9525" cap="flat" cmpd="sng">
              <a:solidFill>
                <a:srgbClr val="5D468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84" name="Google Shape;284;p7"/>
            <p:cNvSpPr/>
            <p:nvPr/>
          </p:nvSpPr>
          <p:spPr>
            <a:xfrm>
              <a:off x="3585777" y="2546874"/>
              <a:ext cx="924570" cy="381349"/>
            </a:xfrm>
            <a:custGeom>
              <a:avLst/>
              <a:gdLst/>
              <a:ahLst/>
              <a:cxnLst/>
              <a:rect l="l" t="t" r="r" b="b"/>
              <a:pathLst>
                <a:path w="11732" h="4839" extrusionOk="0">
                  <a:moveTo>
                    <a:pt x="4177" y="1"/>
                  </a:moveTo>
                  <a:cubicBezTo>
                    <a:pt x="4141" y="1"/>
                    <a:pt x="4105" y="2"/>
                    <a:pt x="4069" y="4"/>
                  </a:cubicBezTo>
                  <a:cubicBezTo>
                    <a:pt x="3605" y="22"/>
                    <a:pt x="3168" y="218"/>
                    <a:pt x="2730" y="378"/>
                  </a:cubicBezTo>
                  <a:cubicBezTo>
                    <a:pt x="1990" y="655"/>
                    <a:pt x="1232" y="833"/>
                    <a:pt x="456" y="932"/>
                  </a:cubicBezTo>
                  <a:cubicBezTo>
                    <a:pt x="304" y="949"/>
                    <a:pt x="152" y="958"/>
                    <a:pt x="1" y="967"/>
                  </a:cubicBezTo>
                  <a:cubicBezTo>
                    <a:pt x="1285" y="2751"/>
                    <a:pt x="3596" y="3643"/>
                    <a:pt x="5728" y="4375"/>
                  </a:cubicBezTo>
                  <a:cubicBezTo>
                    <a:pt x="6397" y="4607"/>
                    <a:pt x="7075" y="4839"/>
                    <a:pt x="7771" y="4839"/>
                  </a:cubicBezTo>
                  <a:cubicBezTo>
                    <a:pt x="8404" y="4830"/>
                    <a:pt x="9020" y="4643"/>
                    <a:pt x="9617" y="4437"/>
                  </a:cubicBezTo>
                  <a:cubicBezTo>
                    <a:pt x="10331" y="4188"/>
                    <a:pt x="11036" y="3920"/>
                    <a:pt x="11732" y="3626"/>
                  </a:cubicBezTo>
                  <a:cubicBezTo>
                    <a:pt x="10759" y="3385"/>
                    <a:pt x="9716" y="3296"/>
                    <a:pt x="8823" y="2876"/>
                  </a:cubicBezTo>
                  <a:cubicBezTo>
                    <a:pt x="7539" y="2270"/>
                    <a:pt x="6665" y="1021"/>
                    <a:pt x="5416" y="352"/>
                  </a:cubicBezTo>
                  <a:cubicBezTo>
                    <a:pt x="5037" y="146"/>
                    <a:pt x="4612" y="1"/>
                    <a:pt x="4177" y="1"/>
                  </a:cubicBezTo>
                  <a:close/>
                </a:path>
              </a:pathLst>
            </a:custGeom>
            <a:solidFill>
              <a:srgbClr val="7B5FA7"/>
            </a:solidFill>
            <a:ln w="9525" cap="flat" cmpd="sng">
              <a:solidFill>
                <a:srgbClr val="7B5FA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85" name="Google Shape;285;p7"/>
            <p:cNvSpPr/>
            <p:nvPr/>
          </p:nvSpPr>
          <p:spPr>
            <a:xfrm>
              <a:off x="4294415" y="2295793"/>
              <a:ext cx="282761" cy="187483"/>
            </a:xfrm>
            <a:custGeom>
              <a:avLst/>
              <a:gdLst/>
              <a:ahLst/>
              <a:cxnLst/>
              <a:rect l="l" t="t" r="r" b="b"/>
              <a:pathLst>
                <a:path w="3588" h="2379" extrusionOk="0">
                  <a:moveTo>
                    <a:pt x="2635" y="0"/>
                  </a:moveTo>
                  <a:cubicBezTo>
                    <a:pt x="1811" y="0"/>
                    <a:pt x="1206" y="457"/>
                    <a:pt x="465" y="995"/>
                  </a:cubicBezTo>
                  <a:cubicBezTo>
                    <a:pt x="242" y="1156"/>
                    <a:pt x="1" y="1388"/>
                    <a:pt x="90" y="1637"/>
                  </a:cubicBezTo>
                  <a:cubicBezTo>
                    <a:pt x="153" y="1816"/>
                    <a:pt x="349" y="1887"/>
                    <a:pt x="518" y="1950"/>
                  </a:cubicBezTo>
                  <a:cubicBezTo>
                    <a:pt x="1134" y="2146"/>
                    <a:pt x="1776" y="2289"/>
                    <a:pt x="2419" y="2360"/>
                  </a:cubicBezTo>
                  <a:cubicBezTo>
                    <a:pt x="2506" y="2370"/>
                    <a:pt x="2596" y="2379"/>
                    <a:pt x="2686" y="2379"/>
                  </a:cubicBezTo>
                  <a:cubicBezTo>
                    <a:pt x="2834" y="2379"/>
                    <a:pt x="2979" y="2354"/>
                    <a:pt x="3097" y="2271"/>
                  </a:cubicBezTo>
                  <a:cubicBezTo>
                    <a:pt x="3266" y="2155"/>
                    <a:pt x="3337" y="1950"/>
                    <a:pt x="3400" y="1762"/>
                  </a:cubicBezTo>
                  <a:cubicBezTo>
                    <a:pt x="3525" y="1316"/>
                    <a:pt x="3587" y="861"/>
                    <a:pt x="3587" y="397"/>
                  </a:cubicBezTo>
                  <a:cubicBezTo>
                    <a:pt x="3587" y="335"/>
                    <a:pt x="3578" y="255"/>
                    <a:pt x="3534" y="201"/>
                  </a:cubicBezTo>
                  <a:cubicBezTo>
                    <a:pt x="3498" y="157"/>
                    <a:pt x="3436" y="130"/>
                    <a:pt x="3373" y="112"/>
                  </a:cubicBezTo>
                  <a:cubicBezTo>
                    <a:pt x="3105" y="35"/>
                    <a:pt x="2862" y="0"/>
                    <a:pt x="2635" y="0"/>
                  </a:cubicBezTo>
                  <a:close/>
                </a:path>
              </a:pathLst>
            </a:custGeom>
            <a:solidFill>
              <a:srgbClr val="5D46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286" name="Google Shape;286;p7"/>
          <p:cNvSpPr txBox="1">
            <a:spLocks noGrp="1"/>
          </p:cNvSpPr>
          <p:nvPr>
            <p:ph type="title"/>
          </p:nvPr>
        </p:nvSpPr>
        <p:spPr>
          <a:xfrm>
            <a:off x="4224000" y="2194833"/>
            <a:ext cx="3744000" cy="100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10666" b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87" name="Google Shape;287;p7"/>
          <p:cNvSpPr txBox="1">
            <a:spLocks noGrp="1"/>
          </p:cNvSpPr>
          <p:nvPr>
            <p:ph type="subTitle" idx="1"/>
          </p:nvPr>
        </p:nvSpPr>
        <p:spPr>
          <a:xfrm>
            <a:off x="3645400" y="3561544"/>
            <a:ext cx="4901200" cy="110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grpSp>
        <p:nvGrpSpPr>
          <p:cNvPr id="288" name="Google Shape;288;p7"/>
          <p:cNvGrpSpPr/>
          <p:nvPr/>
        </p:nvGrpSpPr>
        <p:grpSpPr>
          <a:xfrm>
            <a:off x="9511319" y="4723000"/>
            <a:ext cx="870533" cy="870533"/>
            <a:chOff x="2751400" y="2498775"/>
            <a:chExt cx="652900" cy="652900"/>
          </a:xfrm>
        </p:grpSpPr>
        <p:sp>
          <p:nvSpPr>
            <p:cNvPr id="289" name="Google Shape;289;p7"/>
            <p:cNvSpPr/>
            <p:nvPr/>
          </p:nvSpPr>
          <p:spPr>
            <a:xfrm>
              <a:off x="2751400" y="2498775"/>
              <a:ext cx="652900" cy="652900"/>
            </a:xfrm>
            <a:custGeom>
              <a:avLst/>
              <a:gdLst/>
              <a:ahLst/>
              <a:cxnLst/>
              <a:rect l="l" t="t" r="r" b="b"/>
              <a:pathLst>
                <a:path w="26116" h="26116" extrusionOk="0">
                  <a:moveTo>
                    <a:pt x="13058" y="1"/>
                  </a:moveTo>
                  <a:cubicBezTo>
                    <a:pt x="5840" y="1"/>
                    <a:pt x="0" y="5840"/>
                    <a:pt x="0" y="13058"/>
                  </a:cubicBezTo>
                  <a:cubicBezTo>
                    <a:pt x="0" y="20251"/>
                    <a:pt x="5840" y="26116"/>
                    <a:pt x="13058" y="26116"/>
                  </a:cubicBezTo>
                  <a:cubicBezTo>
                    <a:pt x="20276" y="26116"/>
                    <a:pt x="26116" y="20251"/>
                    <a:pt x="26116" y="13058"/>
                  </a:cubicBezTo>
                  <a:cubicBezTo>
                    <a:pt x="26116" y="5840"/>
                    <a:pt x="20276" y="1"/>
                    <a:pt x="1305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90" name="Google Shape;290;p7"/>
            <p:cNvSpPr/>
            <p:nvPr/>
          </p:nvSpPr>
          <p:spPr>
            <a:xfrm>
              <a:off x="2758925" y="2889025"/>
              <a:ext cx="637875" cy="187500"/>
            </a:xfrm>
            <a:custGeom>
              <a:avLst/>
              <a:gdLst/>
              <a:ahLst/>
              <a:cxnLst/>
              <a:rect l="l" t="t" r="r" b="b"/>
              <a:pathLst>
                <a:path w="25515" h="7500" extrusionOk="0">
                  <a:moveTo>
                    <a:pt x="20492" y="0"/>
                  </a:moveTo>
                  <a:cubicBezTo>
                    <a:pt x="19762" y="0"/>
                    <a:pt x="19009" y="29"/>
                    <a:pt x="18246" y="105"/>
                  </a:cubicBezTo>
                  <a:cubicBezTo>
                    <a:pt x="14486" y="451"/>
                    <a:pt x="12558" y="4117"/>
                    <a:pt x="9135" y="4117"/>
                  </a:cubicBezTo>
                  <a:cubicBezTo>
                    <a:pt x="9090" y="4117"/>
                    <a:pt x="9044" y="4116"/>
                    <a:pt x="8998" y="4115"/>
                  </a:cubicBezTo>
                  <a:cubicBezTo>
                    <a:pt x="6291" y="4065"/>
                    <a:pt x="3183" y="1534"/>
                    <a:pt x="0" y="230"/>
                  </a:cubicBezTo>
                  <a:lnTo>
                    <a:pt x="0" y="230"/>
                  </a:lnTo>
                  <a:cubicBezTo>
                    <a:pt x="351" y="1809"/>
                    <a:pt x="978" y="3263"/>
                    <a:pt x="1830" y="4566"/>
                  </a:cubicBezTo>
                  <a:cubicBezTo>
                    <a:pt x="5238" y="5042"/>
                    <a:pt x="7920" y="6772"/>
                    <a:pt x="10953" y="7348"/>
                  </a:cubicBezTo>
                  <a:cubicBezTo>
                    <a:pt x="11518" y="7453"/>
                    <a:pt x="11996" y="7499"/>
                    <a:pt x="12409" y="7499"/>
                  </a:cubicBezTo>
                  <a:cubicBezTo>
                    <a:pt x="14646" y="7499"/>
                    <a:pt x="14969" y="6152"/>
                    <a:pt x="17043" y="5644"/>
                  </a:cubicBezTo>
                  <a:cubicBezTo>
                    <a:pt x="17262" y="5591"/>
                    <a:pt x="17491" y="5567"/>
                    <a:pt x="17729" y="5567"/>
                  </a:cubicBezTo>
                  <a:cubicBezTo>
                    <a:pt x="18962" y="5567"/>
                    <a:pt x="20426" y="6208"/>
                    <a:pt x="21855" y="6797"/>
                  </a:cubicBezTo>
                  <a:cubicBezTo>
                    <a:pt x="23659" y="5042"/>
                    <a:pt x="24963" y="2762"/>
                    <a:pt x="25514" y="230"/>
                  </a:cubicBezTo>
                  <a:cubicBezTo>
                    <a:pt x="24154" y="194"/>
                    <a:pt x="22401" y="0"/>
                    <a:pt x="2049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91" name="Google Shape;291;p7"/>
            <p:cNvSpPr/>
            <p:nvPr/>
          </p:nvSpPr>
          <p:spPr>
            <a:xfrm>
              <a:off x="2761425" y="2606275"/>
              <a:ext cx="637250" cy="224850"/>
            </a:xfrm>
            <a:custGeom>
              <a:avLst/>
              <a:gdLst/>
              <a:ahLst/>
              <a:cxnLst/>
              <a:rect l="l" t="t" r="r" b="b"/>
              <a:pathLst>
                <a:path w="25490" h="8994" extrusionOk="0">
                  <a:moveTo>
                    <a:pt x="16340" y="0"/>
                  </a:moveTo>
                  <a:cubicBezTo>
                    <a:pt x="16049" y="0"/>
                    <a:pt x="15700" y="56"/>
                    <a:pt x="15264" y="187"/>
                  </a:cubicBezTo>
                  <a:cubicBezTo>
                    <a:pt x="12906" y="907"/>
                    <a:pt x="11308" y="4234"/>
                    <a:pt x="8202" y="4234"/>
                  </a:cubicBezTo>
                  <a:cubicBezTo>
                    <a:pt x="7742" y="4234"/>
                    <a:pt x="7250" y="4161"/>
                    <a:pt x="6717" y="3996"/>
                  </a:cubicBezTo>
                  <a:cubicBezTo>
                    <a:pt x="4311" y="3270"/>
                    <a:pt x="3785" y="1440"/>
                    <a:pt x="2908" y="87"/>
                  </a:cubicBezTo>
                  <a:cubicBezTo>
                    <a:pt x="1529" y="1615"/>
                    <a:pt x="527" y="3495"/>
                    <a:pt x="0" y="5575"/>
                  </a:cubicBezTo>
                  <a:cubicBezTo>
                    <a:pt x="2121" y="6949"/>
                    <a:pt x="4797" y="8994"/>
                    <a:pt x="6738" y="8994"/>
                  </a:cubicBezTo>
                  <a:cubicBezTo>
                    <a:pt x="6816" y="8994"/>
                    <a:pt x="6892" y="8991"/>
                    <a:pt x="6968" y="8984"/>
                  </a:cubicBezTo>
                  <a:cubicBezTo>
                    <a:pt x="9750" y="8758"/>
                    <a:pt x="13058" y="6728"/>
                    <a:pt x="16016" y="5375"/>
                  </a:cubicBezTo>
                  <a:cubicBezTo>
                    <a:pt x="16522" y="5139"/>
                    <a:pt x="16912" y="5041"/>
                    <a:pt x="17230" y="5041"/>
                  </a:cubicBezTo>
                  <a:cubicBezTo>
                    <a:pt x="18766" y="5041"/>
                    <a:pt x="18593" y="7334"/>
                    <a:pt x="21605" y="7355"/>
                  </a:cubicBezTo>
                  <a:cubicBezTo>
                    <a:pt x="21654" y="7355"/>
                    <a:pt x="21702" y="7356"/>
                    <a:pt x="21751" y="7356"/>
                  </a:cubicBezTo>
                  <a:cubicBezTo>
                    <a:pt x="23334" y="7356"/>
                    <a:pt x="24565" y="6962"/>
                    <a:pt x="25489" y="6427"/>
                  </a:cubicBezTo>
                  <a:cubicBezTo>
                    <a:pt x="25088" y="4222"/>
                    <a:pt x="24161" y="2192"/>
                    <a:pt x="22783" y="513"/>
                  </a:cubicBezTo>
                  <a:cubicBezTo>
                    <a:pt x="22610" y="1333"/>
                    <a:pt x="22233" y="2023"/>
                    <a:pt x="21156" y="2023"/>
                  </a:cubicBezTo>
                  <a:cubicBezTo>
                    <a:pt x="20982" y="2023"/>
                    <a:pt x="20789" y="2005"/>
                    <a:pt x="20577" y="1966"/>
                  </a:cubicBezTo>
                  <a:cubicBezTo>
                    <a:pt x="17828" y="1484"/>
                    <a:pt x="17837" y="0"/>
                    <a:pt x="1634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92" name="Google Shape;292;p7"/>
            <p:cNvSpPr/>
            <p:nvPr/>
          </p:nvSpPr>
          <p:spPr>
            <a:xfrm>
              <a:off x="2907425" y="2498775"/>
              <a:ext cx="319575" cy="93675"/>
            </a:xfrm>
            <a:custGeom>
              <a:avLst/>
              <a:gdLst/>
              <a:ahLst/>
              <a:cxnLst/>
              <a:rect l="l" t="t" r="r" b="b"/>
              <a:pathLst>
                <a:path w="12783" h="3747" extrusionOk="0">
                  <a:moveTo>
                    <a:pt x="6817" y="1"/>
                  </a:moveTo>
                  <a:cubicBezTo>
                    <a:pt x="4311" y="1"/>
                    <a:pt x="2005" y="702"/>
                    <a:pt x="0" y="1930"/>
                  </a:cubicBezTo>
                  <a:cubicBezTo>
                    <a:pt x="619" y="2848"/>
                    <a:pt x="1510" y="3747"/>
                    <a:pt x="2426" y="3747"/>
                  </a:cubicBezTo>
                  <a:cubicBezTo>
                    <a:pt x="2586" y="3747"/>
                    <a:pt x="2747" y="3719"/>
                    <a:pt x="2907" y="3660"/>
                  </a:cubicBezTo>
                  <a:cubicBezTo>
                    <a:pt x="4837" y="2883"/>
                    <a:pt x="5013" y="1955"/>
                    <a:pt x="8145" y="1855"/>
                  </a:cubicBezTo>
                  <a:cubicBezTo>
                    <a:pt x="9524" y="1830"/>
                    <a:pt x="11479" y="1780"/>
                    <a:pt x="12782" y="1454"/>
                  </a:cubicBezTo>
                  <a:cubicBezTo>
                    <a:pt x="11003" y="527"/>
                    <a:pt x="8973" y="1"/>
                    <a:pt x="6817" y="1"/>
                  </a:cubicBezTo>
                  <a:close/>
                </a:path>
              </a:pathLst>
            </a:custGeom>
            <a:solidFill>
              <a:srgbClr val="EE94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93" name="Google Shape;293;p7"/>
            <p:cNvSpPr/>
            <p:nvPr/>
          </p:nvSpPr>
          <p:spPr>
            <a:xfrm>
              <a:off x="2754525" y="2694275"/>
              <a:ext cx="632875" cy="116125"/>
            </a:xfrm>
            <a:custGeom>
              <a:avLst/>
              <a:gdLst/>
              <a:ahLst/>
              <a:cxnLst/>
              <a:rect l="l" t="t" r="r" b="b"/>
              <a:pathLst>
                <a:path w="25315" h="4645" extrusionOk="0">
                  <a:moveTo>
                    <a:pt x="24888" y="0"/>
                  </a:moveTo>
                  <a:cubicBezTo>
                    <a:pt x="23044" y="1480"/>
                    <a:pt x="20871" y="2937"/>
                    <a:pt x="19529" y="2937"/>
                  </a:cubicBezTo>
                  <a:cubicBezTo>
                    <a:pt x="19485" y="2937"/>
                    <a:pt x="19442" y="2936"/>
                    <a:pt x="19399" y="2932"/>
                  </a:cubicBezTo>
                  <a:cubicBezTo>
                    <a:pt x="16718" y="2682"/>
                    <a:pt x="14938" y="326"/>
                    <a:pt x="11204" y="25"/>
                  </a:cubicBezTo>
                  <a:cubicBezTo>
                    <a:pt x="11044" y="12"/>
                    <a:pt x="10887" y="6"/>
                    <a:pt x="10732" y="6"/>
                  </a:cubicBezTo>
                  <a:cubicBezTo>
                    <a:pt x="7762" y="6"/>
                    <a:pt x="5763" y="2284"/>
                    <a:pt x="3208" y="2284"/>
                  </a:cubicBezTo>
                  <a:cubicBezTo>
                    <a:pt x="2814" y="2284"/>
                    <a:pt x="2407" y="2230"/>
                    <a:pt x="1981" y="2105"/>
                  </a:cubicBezTo>
                  <a:cubicBezTo>
                    <a:pt x="1379" y="1905"/>
                    <a:pt x="853" y="1780"/>
                    <a:pt x="377" y="1654"/>
                  </a:cubicBezTo>
                  <a:cubicBezTo>
                    <a:pt x="226" y="2231"/>
                    <a:pt x="101" y="2832"/>
                    <a:pt x="1" y="3434"/>
                  </a:cubicBezTo>
                  <a:cubicBezTo>
                    <a:pt x="953" y="3659"/>
                    <a:pt x="2031" y="3835"/>
                    <a:pt x="2983" y="3835"/>
                  </a:cubicBezTo>
                  <a:cubicBezTo>
                    <a:pt x="3011" y="3835"/>
                    <a:pt x="3038" y="3836"/>
                    <a:pt x="3065" y="3836"/>
                  </a:cubicBezTo>
                  <a:cubicBezTo>
                    <a:pt x="5573" y="3836"/>
                    <a:pt x="7105" y="1577"/>
                    <a:pt x="10452" y="1429"/>
                  </a:cubicBezTo>
                  <a:cubicBezTo>
                    <a:pt x="10524" y="1425"/>
                    <a:pt x="10597" y="1423"/>
                    <a:pt x="10669" y="1423"/>
                  </a:cubicBezTo>
                  <a:cubicBezTo>
                    <a:pt x="13691" y="1423"/>
                    <a:pt x="16374" y="4644"/>
                    <a:pt x="18918" y="4644"/>
                  </a:cubicBezTo>
                  <a:cubicBezTo>
                    <a:pt x="19146" y="4644"/>
                    <a:pt x="19374" y="4618"/>
                    <a:pt x="19600" y="4562"/>
                  </a:cubicBezTo>
                  <a:cubicBezTo>
                    <a:pt x="20953" y="4186"/>
                    <a:pt x="23284" y="2607"/>
                    <a:pt x="25314" y="1078"/>
                  </a:cubicBezTo>
                  <a:cubicBezTo>
                    <a:pt x="25189" y="702"/>
                    <a:pt x="25038" y="351"/>
                    <a:pt x="2488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94" name="Google Shape;294;p7"/>
            <p:cNvSpPr/>
            <p:nvPr/>
          </p:nvSpPr>
          <p:spPr>
            <a:xfrm>
              <a:off x="2752025" y="2829175"/>
              <a:ext cx="619075" cy="167125"/>
            </a:xfrm>
            <a:custGeom>
              <a:avLst/>
              <a:gdLst/>
              <a:ahLst/>
              <a:cxnLst/>
              <a:rect l="l" t="t" r="r" b="b"/>
              <a:pathLst>
                <a:path w="24763" h="6685" extrusionOk="0">
                  <a:moveTo>
                    <a:pt x="14912" y="1"/>
                  </a:moveTo>
                  <a:cubicBezTo>
                    <a:pt x="14695" y="1"/>
                    <a:pt x="14486" y="30"/>
                    <a:pt x="14286" y="93"/>
                  </a:cubicBezTo>
                  <a:cubicBezTo>
                    <a:pt x="11352" y="1005"/>
                    <a:pt x="9922" y="3228"/>
                    <a:pt x="7370" y="3228"/>
                  </a:cubicBezTo>
                  <a:cubicBezTo>
                    <a:pt x="7328" y="3228"/>
                    <a:pt x="7286" y="3227"/>
                    <a:pt x="7244" y="3226"/>
                  </a:cubicBezTo>
                  <a:cubicBezTo>
                    <a:pt x="5188" y="3151"/>
                    <a:pt x="2657" y="995"/>
                    <a:pt x="0" y="168"/>
                  </a:cubicBezTo>
                  <a:lnTo>
                    <a:pt x="0" y="168"/>
                  </a:lnTo>
                  <a:cubicBezTo>
                    <a:pt x="0" y="770"/>
                    <a:pt x="76" y="1371"/>
                    <a:pt x="151" y="1973"/>
                  </a:cubicBezTo>
                  <a:cubicBezTo>
                    <a:pt x="2793" y="2784"/>
                    <a:pt x="5906" y="4259"/>
                    <a:pt x="8163" y="4259"/>
                  </a:cubicBezTo>
                  <a:cubicBezTo>
                    <a:pt x="8347" y="4259"/>
                    <a:pt x="8525" y="4249"/>
                    <a:pt x="8697" y="4228"/>
                  </a:cubicBezTo>
                  <a:cubicBezTo>
                    <a:pt x="11380" y="3933"/>
                    <a:pt x="13651" y="1801"/>
                    <a:pt x="15303" y="1801"/>
                  </a:cubicBezTo>
                  <a:cubicBezTo>
                    <a:pt x="15472" y="1801"/>
                    <a:pt x="15634" y="1824"/>
                    <a:pt x="15790" y="1872"/>
                  </a:cubicBezTo>
                  <a:cubicBezTo>
                    <a:pt x="17494" y="2374"/>
                    <a:pt x="19875" y="4228"/>
                    <a:pt x="21905" y="5582"/>
                  </a:cubicBezTo>
                  <a:cubicBezTo>
                    <a:pt x="22457" y="5958"/>
                    <a:pt x="23259" y="6334"/>
                    <a:pt x="24136" y="6684"/>
                  </a:cubicBezTo>
                  <a:cubicBezTo>
                    <a:pt x="24362" y="6308"/>
                    <a:pt x="24562" y="5933"/>
                    <a:pt x="24763" y="5532"/>
                  </a:cubicBezTo>
                  <a:lnTo>
                    <a:pt x="24763" y="5532"/>
                  </a:lnTo>
                  <a:cubicBezTo>
                    <a:pt x="24757" y="5532"/>
                    <a:pt x="24752" y="5532"/>
                    <a:pt x="24747" y="5532"/>
                  </a:cubicBezTo>
                  <a:cubicBezTo>
                    <a:pt x="22290" y="5532"/>
                    <a:pt x="17888" y="1"/>
                    <a:pt x="1491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95" name="Google Shape;295;p7"/>
            <p:cNvSpPr/>
            <p:nvPr/>
          </p:nvSpPr>
          <p:spPr>
            <a:xfrm>
              <a:off x="2817825" y="2553600"/>
              <a:ext cx="483100" cy="74275"/>
            </a:xfrm>
            <a:custGeom>
              <a:avLst/>
              <a:gdLst/>
              <a:ahLst/>
              <a:cxnLst/>
              <a:rect l="l" t="t" r="r" b="b"/>
              <a:pathLst>
                <a:path w="19324" h="2971" extrusionOk="0">
                  <a:moveTo>
                    <a:pt x="8727" y="1"/>
                  </a:moveTo>
                  <a:cubicBezTo>
                    <a:pt x="7522" y="1"/>
                    <a:pt x="5857" y="1578"/>
                    <a:pt x="4588" y="1578"/>
                  </a:cubicBezTo>
                  <a:cubicBezTo>
                    <a:pt x="4449" y="1578"/>
                    <a:pt x="4314" y="1559"/>
                    <a:pt x="4186" y="1517"/>
                  </a:cubicBezTo>
                  <a:cubicBezTo>
                    <a:pt x="3484" y="1266"/>
                    <a:pt x="2582" y="1191"/>
                    <a:pt x="1654" y="1166"/>
                  </a:cubicBezTo>
                  <a:cubicBezTo>
                    <a:pt x="1053" y="1717"/>
                    <a:pt x="501" y="2319"/>
                    <a:pt x="0" y="2970"/>
                  </a:cubicBezTo>
                  <a:cubicBezTo>
                    <a:pt x="2331" y="2920"/>
                    <a:pt x="5138" y="2595"/>
                    <a:pt x="6817" y="1542"/>
                  </a:cubicBezTo>
                  <a:cubicBezTo>
                    <a:pt x="7552" y="1091"/>
                    <a:pt x="8146" y="919"/>
                    <a:pt x="8680" y="919"/>
                  </a:cubicBezTo>
                  <a:cubicBezTo>
                    <a:pt x="9895" y="919"/>
                    <a:pt x="10799" y="1806"/>
                    <a:pt x="12331" y="2294"/>
                  </a:cubicBezTo>
                  <a:cubicBezTo>
                    <a:pt x="12976" y="2498"/>
                    <a:pt x="13813" y="2598"/>
                    <a:pt x="14691" y="2598"/>
                  </a:cubicBezTo>
                  <a:cubicBezTo>
                    <a:pt x="16506" y="2598"/>
                    <a:pt x="18496" y="2169"/>
                    <a:pt x="19323" y="1341"/>
                  </a:cubicBezTo>
                  <a:cubicBezTo>
                    <a:pt x="18847" y="890"/>
                    <a:pt x="18321" y="464"/>
                    <a:pt x="17770" y="88"/>
                  </a:cubicBezTo>
                  <a:cubicBezTo>
                    <a:pt x="17305" y="613"/>
                    <a:pt x="16629" y="1203"/>
                    <a:pt x="15677" y="1203"/>
                  </a:cubicBezTo>
                  <a:cubicBezTo>
                    <a:pt x="15447" y="1203"/>
                    <a:pt x="15201" y="1169"/>
                    <a:pt x="14937" y="1091"/>
                  </a:cubicBezTo>
                  <a:cubicBezTo>
                    <a:pt x="12832" y="439"/>
                    <a:pt x="10526" y="665"/>
                    <a:pt x="9173" y="88"/>
                  </a:cubicBezTo>
                  <a:cubicBezTo>
                    <a:pt x="9033" y="28"/>
                    <a:pt x="8884" y="1"/>
                    <a:pt x="872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96" name="Google Shape;296;p7"/>
            <p:cNvSpPr/>
            <p:nvPr/>
          </p:nvSpPr>
          <p:spPr>
            <a:xfrm>
              <a:off x="2823450" y="2981950"/>
              <a:ext cx="492500" cy="130900"/>
            </a:xfrm>
            <a:custGeom>
              <a:avLst/>
              <a:gdLst/>
              <a:ahLst/>
              <a:cxnLst/>
              <a:rect l="l" t="t" r="r" b="b"/>
              <a:pathLst>
                <a:path w="19700" h="5236" extrusionOk="0">
                  <a:moveTo>
                    <a:pt x="7736" y="0"/>
                  </a:moveTo>
                  <a:cubicBezTo>
                    <a:pt x="7305" y="0"/>
                    <a:pt x="6870" y="111"/>
                    <a:pt x="6417" y="398"/>
                  </a:cubicBezTo>
                  <a:cubicBezTo>
                    <a:pt x="5154" y="1232"/>
                    <a:pt x="3212" y="1907"/>
                    <a:pt x="439" y="1907"/>
                  </a:cubicBezTo>
                  <a:cubicBezTo>
                    <a:pt x="295" y="1907"/>
                    <a:pt x="149" y="1905"/>
                    <a:pt x="1" y="1902"/>
                  </a:cubicBezTo>
                  <a:lnTo>
                    <a:pt x="1" y="1902"/>
                  </a:lnTo>
                  <a:cubicBezTo>
                    <a:pt x="1103" y="3255"/>
                    <a:pt x="2457" y="4383"/>
                    <a:pt x="3986" y="5235"/>
                  </a:cubicBezTo>
                  <a:cubicBezTo>
                    <a:pt x="4211" y="5110"/>
                    <a:pt x="4462" y="4959"/>
                    <a:pt x="4738" y="4834"/>
                  </a:cubicBezTo>
                  <a:cubicBezTo>
                    <a:pt x="7695" y="3431"/>
                    <a:pt x="6517" y="1501"/>
                    <a:pt x="7870" y="1501"/>
                  </a:cubicBezTo>
                  <a:cubicBezTo>
                    <a:pt x="9085" y="1501"/>
                    <a:pt x="12054" y="2469"/>
                    <a:pt x="13774" y="2469"/>
                  </a:cubicBezTo>
                  <a:cubicBezTo>
                    <a:pt x="13971" y="2469"/>
                    <a:pt x="14152" y="2456"/>
                    <a:pt x="14311" y="2428"/>
                  </a:cubicBezTo>
                  <a:cubicBezTo>
                    <a:pt x="14906" y="2321"/>
                    <a:pt x="15383" y="2259"/>
                    <a:pt x="15814" y="2259"/>
                  </a:cubicBezTo>
                  <a:cubicBezTo>
                    <a:pt x="16490" y="2259"/>
                    <a:pt x="17050" y="2411"/>
                    <a:pt x="17770" y="2779"/>
                  </a:cubicBezTo>
                  <a:cubicBezTo>
                    <a:pt x="18121" y="2954"/>
                    <a:pt x="18447" y="3255"/>
                    <a:pt x="18723" y="3581"/>
                  </a:cubicBezTo>
                  <a:cubicBezTo>
                    <a:pt x="19048" y="3280"/>
                    <a:pt x="19374" y="2979"/>
                    <a:pt x="19700" y="2629"/>
                  </a:cubicBezTo>
                  <a:cubicBezTo>
                    <a:pt x="19023" y="2027"/>
                    <a:pt x="18121" y="1476"/>
                    <a:pt x="17169" y="1350"/>
                  </a:cubicBezTo>
                  <a:cubicBezTo>
                    <a:pt x="16627" y="1263"/>
                    <a:pt x="16135" y="1235"/>
                    <a:pt x="15671" y="1235"/>
                  </a:cubicBezTo>
                  <a:cubicBezTo>
                    <a:pt x="14799" y="1235"/>
                    <a:pt x="14024" y="1335"/>
                    <a:pt x="13197" y="1335"/>
                  </a:cubicBezTo>
                  <a:cubicBezTo>
                    <a:pt x="12689" y="1335"/>
                    <a:pt x="12161" y="1297"/>
                    <a:pt x="11580" y="1175"/>
                  </a:cubicBezTo>
                  <a:cubicBezTo>
                    <a:pt x="10090" y="844"/>
                    <a:pt x="8924" y="0"/>
                    <a:pt x="773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97" name="Google Shape;297;p7"/>
            <p:cNvSpPr/>
            <p:nvPr/>
          </p:nvSpPr>
          <p:spPr>
            <a:xfrm>
              <a:off x="2842250" y="2542625"/>
              <a:ext cx="562050" cy="609050"/>
            </a:xfrm>
            <a:custGeom>
              <a:avLst/>
              <a:gdLst/>
              <a:ahLst/>
              <a:cxnLst/>
              <a:rect l="l" t="t" r="r" b="b"/>
              <a:pathLst>
                <a:path w="22482" h="24362" extrusionOk="0">
                  <a:moveTo>
                    <a:pt x="15966" y="1"/>
                  </a:moveTo>
                  <a:lnTo>
                    <a:pt x="15966" y="1"/>
                  </a:lnTo>
                  <a:cubicBezTo>
                    <a:pt x="18221" y="2357"/>
                    <a:pt x="19600" y="5515"/>
                    <a:pt x="19600" y="9049"/>
                  </a:cubicBezTo>
                  <a:cubicBezTo>
                    <a:pt x="19600" y="16242"/>
                    <a:pt x="13760" y="22106"/>
                    <a:pt x="6542" y="22106"/>
                  </a:cubicBezTo>
                  <a:cubicBezTo>
                    <a:pt x="4161" y="22106"/>
                    <a:pt x="1930" y="21455"/>
                    <a:pt x="1" y="20327"/>
                  </a:cubicBezTo>
                  <a:lnTo>
                    <a:pt x="1" y="20327"/>
                  </a:lnTo>
                  <a:cubicBezTo>
                    <a:pt x="2381" y="22808"/>
                    <a:pt x="5715" y="24362"/>
                    <a:pt x="9424" y="24362"/>
                  </a:cubicBezTo>
                  <a:cubicBezTo>
                    <a:pt x="16642" y="24362"/>
                    <a:pt x="22482" y="18497"/>
                    <a:pt x="22482" y="11304"/>
                  </a:cubicBezTo>
                  <a:cubicBezTo>
                    <a:pt x="22482" y="6467"/>
                    <a:pt x="19850" y="2257"/>
                    <a:pt x="15966" y="1"/>
                  </a:cubicBezTo>
                  <a:close/>
                </a:path>
              </a:pathLst>
            </a:custGeom>
            <a:solidFill>
              <a:srgbClr val="A6804B">
                <a:alpha val="571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298" name="Google Shape;298;p7"/>
          <p:cNvGrpSpPr/>
          <p:nvPr/>
        </p:nvGrpSpPr>
        <p:grpSpPr>
          <a:xfrm>
            <a:off x="788202" y="720002"/>
            <a:ext cx="1387367" cy="1387367"/>
            <a:chOff x="591150" y="540000"/>
            <a:chExt cx="1040525" cy="1040525"/>
          </a:xfrm>
        </p:grpSpPr>
        <p:sp>
          <p:nvSpPr>
            <p:cNvPr id="299" name="Google Shape;299;p7"/>
            <p:cNvSpPr/>
            <p:nvPr/>
          </p:nvSpPr>
          <p:spPr>
            <a:xfrm>
              <a:off x="591150" y="540000"/>
              <a:ext cx="1040525" cy="1040525"/>
            </a:xfrm>
            <a:custGeom>
              <a:avLst/>
              <a:gdLst/>
              <a:ahLst/>
              <a:cxnLst/>
              <a:rect l="l" t="t" r="r" b="b"/>
              <a:pathLst>
                <a:path w="37345" h="37345" extrusionOk="0">
                  <a:moveTo>
                    <a:pt x="18673" y="0"/>
                  </a:moveTo>
                  <a:cubicBezTo>
                    <a:pt x="8372" y="0"/>
                    <a:pt x="1" y="8346"/>
                    <a:pt x="1" y="18672"/>
                  </a:cubicBezTo>
                  <a:cubicBezTo>
                    <a:pt x="1" y="28973"/>
                    <a:pt x="8372" y="37344"/>
                    <a:pt x="18673" y="37344"/>
                  </a:cubicBezTo>
                  <a:cubicBezTo>
                    <a:pt x="28998" y="37344"/>
                    <a:pt x="37344" y="28973"/>
                    <a:pt x="37344" y="18672"/>
                  </a:cubicBezTo>
                  <a:cubicBezTo>
                    <a:pt x="37344" y="8346"/>
                    <a:pt x="28998" y="0"/>
                    <a:pt x="1867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00" name="Google Shape;300;p7"/>
            <p:cNvSpPr/>
            <p:nvPr/>
          </p:nvSpPr>
          <p:spPr>
            <a:xfrm>
              <a:off x="591150" y="759975"/>
              <a:ext cx="1040525" cy="602359"/>
            </a:xfrm>
            <a:custGeom>
              <a:avLst/>
              <a:gdLst/>
              <a:ahLst/>
              <a:cxnLst/>
              <a:rect l="l" t="t" r="r" b="b"/>
              <a:pathLst>
                <a:path w="37345" h="21619" extrusionOk="0">
                  <a:moveTo>
                    <a:pt x="33911" y="0"/>
                  </a:moveTo>
                  <a:cubicBezTo>
                    <a:pt x="30552" y="1028"/>
                    <a:pt x="28322" y="6918"/>
                    <a:pt x="25966" y="7494"/>
                  </a:cubicBezTo>
                  <a:cubicBezTo>
                    <a:pt x="23234" y="8196"/>
                    <a:pt x="18322" y="10677"/>
                    <a:pt x="13259" y="10752"/>
                  </a:cubicBezTo>
                  <a:cubicBezTo>
                    <a:pt x="13238" y="10753"/>
                    <a:pt x="13216" y="10753"/>
                    <a:pt x="13195" y="10753"/>
                  </a:cubicBezTo>
                  <a:cubicBezTo>
                    <a:pt x="9192" y="10753"/>
                    <a:pt x="6198" y="3720"/>
                    <a:pt x="2783" y="1003"/>
                  </a:cubicBezTo>
                  <a:cubicBezTo>
                    <a:pt x="1028" y="3835"/>
                    <a:pt x="1" y="7193"/>
                    <a:pt x="1" y="10777"/>
                  </a:cubicBezTo>
                  <a:cubicBezTo>
                    <a:pt x="1" y="14712"/>
                    <a:pt x="1229" y="18371"/>
                    <a:pt x="3334" y="21379"/>
                  </a:cubicBezTo>
                  <a:cubicBezTo>
                    <a:pt x="4624" y="21295"/>
                    <a:pt x="6194" y="20931"/>
                    <a:pt x="8178" y="20931"/>
                  </a:cubicBezTo>
                  <a:cubicBezTo>
                    <a:pt x="9163" y="20931"/>
                    <a:pt x="10249" y="21021"/>
                    <a:pt x="11454" y="21279"/>
                  </a:cubicBezTo>
                  <a:cubicBezTo>
                    <a:pt x="12565" y="21517"/>
                    <a:pt x="13500" y="21619"/>
                    <a:pt x="14316" y="21619"/>
                  </a:cubicBezTo>
                  <a:cubicBezTo>
                    <a:pt x="18046" y="21619"/>
                    <a:pt x="19264" y="19484"/>
                    <a:pt x="23234" y="18497"/>
                  </a:cubicBezTo>
                  <a:cubicBezTo>
                    <a:pt x="24192" y="18265"/>
                    <a:pt x="25311" y="18178"/>
                    <a:pt x="26530" y="18178"/>
                  </a:cubicBezTo>
                  <a:cubicBezTo>
                    <a:pt x="29265" y="18178"/>
                    <a:pt x="32498" y="18614"/>
                    <a:pt x="35515" y="18822"/>
                  </a:cubicBezTo>
                  <a:cubicBezTo>
                    <a:pt x="36693" y="16391"/>
                    <a:pt x="37344" y="13659"/>
                    <a:pt x="37344" y="10777"/>
                  </a:cubicBezTo>
                  <a:cubicBezTo>
                    <a:pt x="37344" y="6742"/>
                    <a:pt x="36066" y="3033"/>
                    <a:pt x="3391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01" name="Google Shape;301;p7"/>
            <p:cNvSpPr/>
            <p:nvPr/>
          </p:nvSpPr>
          <p:spPr>
            <a:xfrm>
              <a:off x="745481" y="540000"/>
              <a:ext cx="710215" cy="295342"/>
            </a:xfrm>
            <a:custGeom>
              <a:avLst/>
              <a:gdLst/>
              <a:ahLst/>
              <a:cxnLst/>
              <a:rect l="l" t="t" r="r" b="b"/>
              <a:pathLst>
                <a:path w="25490" h="10600" extrusionOk="0">
                  <a:moveTo>
                    <a:pt x="13134" y="0"/>
                  </a:moveTo>
                  <a:cubicBezTo>
                    <a:pt x="8021" y="0"/>
                    <a:pt x="3359" y="2056"/>
                    <a:pt x="1" y="5414"/>
                  </a:cubicBezTo>
                  <a:cubicBezTo>
                    <a:pt x="1304" y="7394"/>
                    <a:pt x="3610" y="9850"/>
                    <a:pt x="5915" y="10226"/>
                  </a:cubicBezTo>
                  <a:cubicBezTo>
                    <a:pt x="7236" y="10446"/>
                    <a:pt x="8717" y="10599"/>
                    <a:pt x="10203" y="10599"/>
                  </a:cubicBezTo>
                  <a:cubicBezTo>
                    <a:pt x="12780" y="10599"/>
                    <a:pt x="15373" y="10139"/>
                    <a:pt x="17169" y="8772"/>
                  </a:cubicBezTo>
                  <a:cubicBezTo>
                    <a:pt x="19449" y="7043"/>
                    <a:pt x="23936" y="6592"/>
                    <a:pt x="25489" y="4662"/>
                  </a:cubicBezTo>
                  <a:cubicBezTo>
                    <a:pt x="22181" y="1755"/>
                    <a:pt x="17870" y="0"/>
                    <a:pt x="1313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02" name="Google Shape;302;p7"/>
            <p:cNvSpPr/>
            <p:nvPr/>
          </p:nvSpPr>
          <p:spPr>
            <a:xfrm>
              <a:off x="783206" y="1371779"/>
              <a:ext cx="731140" cy="208746"/>
            </a:xfrm>
            <a:custGeom>
              <a:avLst/>
              <a:gdLst/>
              <a:ahLst/>
              <a:cxnLst/>
              <a:rect l="l" t="t" r="r" b="b"/>
              <a:pathLst>
                <a:path w="26241" h="7492" extrusionOk="0">
                  <a:moveTo>
                    <a:pt x="24003" y="1"/>
                  </a:moveTo>
                  <a:cubicBezTo>
                    <a:pt x="22615" y="1"/>
                    <a:pt x="20868" y="387"/>
                    <a:pt x="18922" y="674"/>
                  </a:cubicBezTo>
                  <a:cubicBezTo>
                    <a:pt x="15396" y="1187"/>
                    <a:pt x="12817" y="2702"/>
                    <a:pt x="9306" y="2702"/>
                  </a:cubicBezTo>
                  <a:cubicBezTo>
                    <a:pt x="8699" y="2702"/>
                    <a:pt x="8065" y="2657"/>
                    <a:pt x="7394" y="2554"/>
                  </a:cubicBezTo>
                  <a:cubicBezTo>
                    <a:pt x="6534" y="2429"/>
                    <a:pt x="5772" y="2373"/>
                    <a:pt x="5068" y="2373"/>
                  </a:cubicBezTo>
                  <a:cubicBezTo>
                    <a:pt x="3226" y="2373"/>
                    <a:pt x="1777" y="2755"/>
                    <a:pt x="0" y="3281"/>
                  </a:cubicBezTo>
                  <a:cubicBezTo>
                    <a:pt x="3208" y="5912"/>
                    <a:pt x="7318" y="7491"/>
                    <a:pt x="11780" y="7491"/>
                  </a:cubicBezTo>
                  <a:cubicBezTo>
                    <a:pt x="17619" y="7491"/>
                    <a:pt x="22807" y="4809"/>
                    <a:pt x="26241" y="649"/>
                  </a:cubicBezTo>
                  <a:cubicBezTo>
                    <a:pt x="25682" y="170"/>
                    <a:pt x="24921" y="1"/>
                    <a:pt x="240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03" name="Google Shape;303;p7"/>
            <p:cNvSpPr/>
            <p:nvPr/>
          </p:nvSpPr>
          <p:spPr>
            <a:xfrm>
              <a:off x="751778" y="795583"/>
              <a:ext cx="199050" cy="118889"/>
            </a:xfrm>
            <a:custGeom>
              <a:avLst/>
              <a:gdLst/>
              <a:ahLst/>
              <a:cxnLst/>
              <a:rect l="l" t="t" r="r" b="b"/>
              <a:pathLst>
                <a:path w="7144" h="4267" extrusionOk="0">
                  <a:moveTo>
                    <a:pt x="3058" y="1"/>
                  </a:moveTo>
                  <a:cubicBezTo>
                    <a:pt x="2880" y="1"/>
                    <a:pt x="2726" y="17"/>
                    <a:pt x="2607" y="51"/>
                  </a:cubicBezTo>
                  <a:cubicBezTo>
                    <a:pt x="1053" y="452"/>
                    <a:pt x="0" y="903"/>
                    <a:pt x="953" y="1930"/>
                  </a:cubicBezTo>
                  <a:cubicBezTo>
                    <a:pt x="1809" y="2855"/>
                    <a:pt x="2869" y="4266"/>
                    <a:pt x="4077" y="4266"/>
                  </a:cubicBezTo>
                  <a:cubicBezTo>
                    <a:pt x="4212" y="4266"/>
                    <a:pt x="4348" y="4249"/>
                    <a:pt x="4486" y="4211"/>
                  </a:cubicBezTo>
                  <a:cubicBezTo>
                    <a:pt x="5840" y="3810"/>
                    <a:pt x="7143" y="2482"/>
                    <a:pt x="6441" y="1429"/>
                  </a:cubicBezTo>
                  <a:cubicBezTo>
                    <a:pt x="5866" y="533"/>
                    <a:pt x="4074" y="1"/>
                    <a:pt x="305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04" name="Google Shape;304;p7"/>
            <p:cNvSpPr/>
            <p:nvPr/>
          </p:nvSpPr>
          <p:spPr>
            <a:xfrm>
              <a:off x="1035278" y="771315"/>
              <a:ext cx="567058" cy="640977"/>
            </a:xfrm>
            <a:custGeom>
              <a:avLst/>
              <a:gdLst/>
              <a:ahLst/>
              <a:cxnLst/>
              <a:rect l="l" t="t" r="r" b="b"/>
              <a:pathLst>
                <a:path w="20352" h="23005" extrusionOk="0">
                  <a:moveTo>
                    <a:pt x="15529" y="0"/>
                  </a:moveTo>
                  <a:cubicBezTo>
                    <a:pt x="15203" y="0"/>
                    <a:pt x="14344" y="338"/>
                    <a:pt x="11931" y="1323"/>
                  </a:cubicBezTo>
                  <a:cubicBezTo>
                    <a:pt x="10336" y="1977"/>
                    <a:pt x="9201" y="2218"/>
                    <a:pt x="8377" y="2218"/>
                  </a:cubicBezTo>
                  <a:cubicBezTo>
                    <a:pt x="6094" y="2218"/>
                    <a:pt x="6191" y="373"/>
                    <a:pt x="5462" y="373"/>
                  </a:cubicBezTo>
                  <a:cubicBezTo>
                    <a:pt x="5416" y="373"/>
                    <a:pt x="5367" y="380"/>
                    <a:pt x="5314" y="395"/>
                  </a:cubicBezTo>
                  <a:cubicBezTo>
                    <a:pt x="4111" y="721"/>
                    <a:pt x="2908" y="2250"/>
                    <a:pt x="3234" y="3002"/>
                  </a:cubicBezTo>
                  <a:cubicBezTo>
                    <a:pt x="3585" y="3729"/>
                    <a:pt x="4687" y="6110"/>
                    <a:pt x="4286" y="6185"/>
                  </a:cubicBezTo>
                  <a:cubicBezTo>
                    <a:pt x="2206" y="6511"/>
                    <a:pt x="577" y="6160"/>
                    <a:pt x="753" y="7613"/>
                  </a:cubicBezTo>
                  <a:cubicBezTo>
                    <a:pt x="928" y="9067"/>
                    <a:pt x="2632" y="10696"/>
                    <a:pt x="3685" y="11222"/>
                  </a:cubicBezTo>
                  <a:cubicBezTo>
                    <a:pt x="4712" y="11724"/>
                    <a:pt x="5139" y="12501"/>
                    <a:pt x="4286" y="13278"/>
                  </a:cubicBezTo>
                  <a:cubicBezTo>
                    <a:pt x="3409" y="14055"/>
                    <a:pt x="3610" y="13729"/>
                    <a:pt x="2231" y="14456"/>
                  </a:cubicBezTo>
                  <a:cubicBezTo>
                    <a:pt x="828" y="15182"/>
                    <a:pt x="1" y="14230"/>
                    <a:pt x="201" y="15608"/>
                  </a:cubicBezTo>
                  <a:cubicBezTo>
                    <a:pt x="402" y="16987"/>
                    <a:pt x="978" y="17714"/>
                    <a:pt x="1931" y="19318"/>
                  </a:cubicBezTo>
                  <a:cubicBezTo>
                    <a:pt x="2908" y="20947"/>
                    <a:pt x="7720" y="22902"/>
                    <a:pt x="8497" y="23002"/>
                  </a:cubicBezTo>
                  <a:cubicBezTo>
                    <a:pt x="8516" y="23004"/>
                    <a:pt x="8534" y="23005"/>
                    <a:pt x="8552" y="23005"/>
                  </a:cubicBezTo>
                  <a:cubicBezTo>
                    <a:pt x="9245" y="23005"/>
                    <a:pt x="9176" y="21583"/>
                    <a:pt x="9249" y="19994"/>
                  </a:cubicBezTo>
                  <a:cubicBezTo>
                    <a:pt x="9349" y="18365"/>
                    <a:pt x="8823" y="17613"/>
                    <a:pt x="10301" y="16661"/>
                  </a:cubicBezTo>
                  <a:cubicBezTo>
                    <a:pt x="11755" y="15684"/>
                    <a:pt x="13560" y="16586"/>
                    <a:pt x="13635" y="14581"/>
                  </a:cubicBezTo>
                  <a:cubicBezTo>
                    <a:pt x="13735" y="12601"/>
                    <a:pt x="11931" y="12250"/>
                    <a:pt x="12432" y="11047"/>
                  </a:cubicBezTo>
                  <a:cubicBezTo>
                    <a:pt x="12760" y="10297"/>
                    <a:pt x="13847" y="9947"/>
                    <a:pt x="14851" y="9947"/>
                  </a:cubicBezTo>
                  <a:cubicBezTo>
                    <a:pt x="15457" y="9947"/>
                    <a:pt x="16033" y="10075"/>
                    <a:pt x="16392" y="10320"/>
                  </a:cubicBezTo>
                  <a:cubicBezTo>
                    <a:pt x="17050" y="10771"/>
                    <a:pt x="17541" y="11485"/>
                    <a:pt x="18038" y="11485"/>
                  </a:cubicBezTo>
                  <a:cubicBezTo>
                    <a:pt x="18260" y="11485"/>
                    <a:pt x="18483" y="11343"/>
                    <a:pt x="18723" y="10972"/>
                  </a:cubicBezTo>
                  <a:cubicBezTo>
                    <a:pt x="19500" y="9769"/>
                    <a:pt x="19575" y="8616"/>
                    <a:pt x="19750" y="8014"/>
                  </a:cubicBezTo>
                  <a:cubicBezTo>
                    <a:pt x="19926" y="7438"/>
                    <a:pt x="19500" y="5633"/>
                    <a:pt x="19750" y="5132"/>
                  </a:cubicBezTo>
                  <a:cubicBezTo>
                    <a:pt x="20001" y="4631"/>
                    <a:pt x="20352" y="2100"/>
                    <a:pt x="17169" y="1323"/>
                  </a:cubicBezTo>
                  <a:cubicBezTo>
                    <a:pt x="15212" y="860"/>
                    <a:pt x="16050" y="0"/>
                    <a:pt x="1552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05" name="Google Shape;305;p7"/>
            <p:cNvSpPr/>
            <p:nvPr/>
          </p:nvSpPr>
          <p:spPr>
            <a:xfrm>
              <a:off x="816725" y="540000"/>
              <a:ext cx="483944" cy="230423"/>
            </a:xfrm>
            <a:custGeom>
              <a:avLst/>
              <a:gdLst/>
              <a:ahLst/>
              <a:cxnLst/>
              <a:rect l="l" t="t" r="r" b="b"/>
              <a:pathLst>
                <a:path w="17369" h="8270" extrusionOk="0">
                  <a:moveTo>
                    <a:pt x="10577" y="0"/>
                  </a:moveTo>
                  <a:cubicBezTo>
                    <a:pt x="7143" y="0"/>
                    <a:pt x="3935" y="928"/>
                    <a:pt x="1153" y="2557"/>
                  </a:cubicBezTo>
                  <a:cubicBezTo>
                    <a:pt x="326" y="3810"/>
                    <a:pt x="0" y="4938"/>
                    <a:pt x="602" y="5389"/>
                  </a:cubicBezTo>
                  <a:cubicBezTo>
                    <a:pt x="2155" y="6542"/>
                    <a:pt x="5589" y="6843"/>
                    <a:pt x="6441" y="7720"/>
                  </a:cubicBezTo>
                  <a:cubicBezTo>
                    <a:pt x="6798" y="8087"/>
                    <a:pt x="7581" y="8270"/>
                    <a:pt x="8441" y="8270"/>
                  </a:cubicBezTo>
                  <a:cubicBezTo>
                    <a:pt x="9634" y="8270"/>
                    <a:pt x="10975" y="7918"/>
                    <a:pt x="11529" y="7219"/>
                  </a:cubicBezTo>
                  <a:cubicBezTo>
                    <a:pt x="12456" y="6016"/>
                    <a:pt x="13158" y="5765"/>
                    <a:pt x="14536" y="4988"/>
                  </a:cubicBezTo>
                  <a:cubicBezTo>
                    <a:pt x="15890" y="4211"/>
                    <a:pt x="17369" y="2632"/>
                    <a:pt x="16667" y="1705"/>
                  </a:cubicBezTo>
                  <a:cubicBezTo>
                    <a:pt x="16491" y="1454"/>
                    <a:pt x="16040" y="1053"/>
                    <a:pt x="15389" y="627"/>
                  </a:cubicBezTo>
                  <a:cubicBezTo>
                    <a:pt x="13860" y="226"/>
                    <a:pt x="12256" y="0"/>
                    <a:pt x="1057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06" name="Google Shape;306;p7"/>
            <p:cNvSpPr/>
            <p:nvPr/>
          </p:nvSpPr>
          <p:spPr>
            <a:xfrm>
              <a:off x="591150" y="889730"/>
              <a:ext cx="335910" cy="604198"/>
            </a:xfrm>
            <a:custGeom>
              <a:avLst/>
              <a:gdLst/>
              <a:ahLst/>
              <a:cxnLst/>
              <a:rect l="l" t="t" r="r" b="b"/>
              <a:pathLst>
                <a:path w="12056" h="21685" extrusionOk="0">
                  <a:moveTo>
                    <a:pt x="2637" y="0"/>
                  </a:moveTo>
                  <a:cubicBezTo>
                    <a:pt x="1822" y="0"/>
                    <a:pt x="1119" y="254"/>
                    <a:pt x="778" y="857"/>
                  </a:cubicBezTo>
                  <a:cubicBezTo>
                    <a:pt x="276" y="2511"/>
                    <a:pt x="1" y="4291"/>
                    <a:pt x="1" y="6120"/>
                  </a:cubicBezTo>
                  <a:cubicBezTo>
                    <a:pt x="1" y="12612"/>
                    <a:pt x="3334" y="18326"/>
                    <a:pt x="8372" y="21684"/>
                  </a:cubicBezTo>
                  <a:cubicBezTo>
                    <a:pt x="9700" y="20832"/>
                    <a:pt x="9926" y="19830"/>
                    <a:pt x="10327" y="17800"/>
                  </a:cubicBezTo>
                  <a:cubicBezTo>
                    <a:pt x="10728" y="15769"/>
                    <a:pt x="11104" y="15318"/>
                    <a:pt x="10076" y="14291"/>
                  </a:cubicBezTo>
                  <a:cubicBezTo>
                    <a:pt x="9048" y="13288"/>
                    <a:pt x="5164" y="13063"/>
                    <a:pt x="4387" y="12411"/>
                  </a:cubicBezTo>
                  <a:cubicBezTo>
                    <a:pt x="3610" y="11734"/>
                    <a:pt x="3008" y="9554"/>
                    <a:pt x="3284" y="8852"/>
                  </a:cubicBezTo>
                  <a:cubicBezTo>
                    <a:pt x="3328" y="8734"/>
                    <a:pt x="3395" y="8684"/>
                    <a:pt x="3489" y="8684"/>
                  </a:cubicBezTo>
                  <a:cubicBezTo>
                    <a:pt x="3934" y="8684"/>
                    <a:pt x="4981" y="9812"/>
                    <a:pt x="6968" y="10206"/>
                  </a:cubicBezTo>
                  <a:cubicBezTo>
                    <a:pt x="7151" y="10242"/>
                    <a:pt x="7309" y="10259"/>
                    <a:pt x="7446" y="10259"/>
                  </a:cubicBezTo>
                  <a:cubicBezTo>
                    <a:pt x="9108" y="10259"/>
                    <a:pt x="7605" y="7760"/>
                    <a:pt x="8948" y="6972"/>
                  </a:cubicBezTo>
                  <a:cubicBezTo>
                    <a:pt x="10402" y="6120"/>
                    <a:pt x="10502" y="6020"/>
                    <a:pt x="11279" y="4917"/>
                  </a:cubicBezTo>
                  <a:cubicBezTo>
                    <a:pt x="12056" y="3789"/>
                    <a:pt x="7394" y="4642"/>
                    <a:pt x="6968" y="2586"/>
                  </a:cubicBezTo>
                  <a:cubicBezTo>
                    <a:pt x="6677" y="1182"/>
                    <a:pt x="4396" y="0"/>
                    <a:pt x="263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07" name="Google Shape;307;p7"/>
            <p:cNvSpPr/>
            <p:nvPr/>
          </p:nvSpPr>
          <p:spPr>
            <a:xfrm>
              <a:off x="876072" y="1448318"/>
              <a:ext cx="528635" cy="132208"/>
            </a:xfrm>
            <a:custGeom>
              <a:avLst/>
              <a:gdLst/>
              <a:ahLst/>
              <a:cxnLst/>
              <a:rect l="l" t="t" r="r" b="b"/>
              <a:pathLst>
                <a:path w="18973" h="4745" extrusionOk="0">
                  <a:moveTo>
                    <a:pt x="14066" y="1"/>
                  </a:moveTo>
                  <a:cubicBezTo>
                    <a:pt x="13042" y="1"/>
                    <a:pt x="11946" y="367"/>
                    <a:pt x="11128" y="1185"/>
                  </a:cubicBezTo>
                  <a:cubicBezTo>
                    <a:pt x="10482" y="1857"/>
                    <a:pt x="9151" y="2069"/>
                    <a:pt x="7610" y="2069"/>
                  </a:cubicBezTo>
                  <a:cubicBezTo>
                    <a:pt x="6162" y="2069"/>
                    <a:pt x="4529" y="1881"/>
                    <a:pt x="3108" y="1711"/>
                  </a:cubicBezTo>
                  <a:cubicBezTo>
                    <a:pt x="2892" y="1687"/>
                    <a:pt x="2687" y="1676"/>
                    <a:pt x="2493" y="1676"/>
                  </a:cubicBezTo>
                  <a:cubicBezTo>
                    <a:pt x="1270" y="1676"/>
                    <a:pt x="476" y="2126"/>
                    <a:pt x="0" y="2689"/>
                  </a:cubicBezTo>
                  <a:cubicBezTo>
                    <a:pt x="2557" y="3992"/>
                    <a:pt x="5414" y="4744"/>
                    <a:pt x="8447" y="4744"/>
                  </a:cubicBezTo>
                  <a:cubicBezTo>
                    <a:pt x="12206" y="4744"/>
                    <a:pt x="15715" y="3616"/>
                    <a:pt x="18622" y="1711"/>
                  </a:cubicBezTo>
                  <a:cubicBezTo>
                    <a:pt x="18973" y="433"/>
                    <a:pt x="16692" y="809"/>
                    <a:pt x="15665" y="333"/>
                  </a:cubicBezTo>
                  <a:cubicBezTo>
                    <a:pt x="15196" y="116"/>
                    <a:pt x="14642" y="1"/>
                    <a:pt x="1406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08" name="Google Shape;308;p7"/>
            <p:cNvSpPr/>
            <p:nvPr/>
          </p:nvSpPr>
          <p:spPr>
            <a:xfrm>
              <a:off x="1501752" y="1180085"/>
              <a:ext cx="111756" cy="193728"/>
            </a:xfrm>
            <a:custGeom>
              <a:avLst/>
              <a:gdLst/>
              <a:ahLst/>
              <a:cxnLst/>
              <a:rect l="l" t="t" r="r" b="b"/>
              <a:pathLst>
                <a:path w="4011" h="6953" extrusionOk="0">
                  <a:moveTo>
                    <a:pt x="2703" y="1"/>
                  </a:moveTo>
                  <a:cubicBezTo>
                    <a:pt x="2264" y="1"/>
                    <a:pt x="1815" y="278"/>
                    <a:pt x="1354" y="1113"/>
                  </a:cubicBezTo>
                  <a:cubicBezTo>
                    <a:pt x="1" y="3519"/>
                    <a:pt x="301" y="6125"/>
                    <a:pt x="602" y="6551"/>
                  </a:cubicBezTo>
                  <a:cubicBezTo>
                    <a:pt x="652" y="6602"/>
                    <a:pt x="753" y="6752"/>
                    <a:pt x="878" y="6952"/>
                  </a:cubicBezTo>
                  <a:cubicBezTo>
                    <a:pt x="2306" y="5073"/>
                    <a:pt x="3384" y="2917"/>
                    <a:pt x="4011" y="561"/>
                  </a:cubicBezTo>
                  <a:cubicBezTo>
                    <a:pt x="3582" y="284"/>
                    <a:pt x="3147" y="1"/>
                    <a:pt x="27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09" name="Google Shape;309;p7"/>
            <p:cNvSpPr/>
            <p:nvPr/>
          </p:nvSpPr>
          <p:spPr>
            <a:xfrm>
              <a:off x="818815" y="562346"/>
              <a:ext cx="812861" cy="1018179"/>
            </a:xfrm>
            <a:custGeom>
              <a:avLst/>
              <a:gdLst/>
              <a:ahLst/>
              <a:cxnLst/>
              <a:rect l="l" t="t" r="r" b="b"/>
              <a:pathLst>
                <a:path w="29174" h="36543" extrusionOk="0">
                  <a:moveTo>
                    <a:pt x="16015" y="0"/>
                  </a:moveTo>
                  <a:cubicBezTo>
                    <a:pt x="20928" y="3384"/>
                    <a:pt x="24161" y="9023"/>
                    <a:pt x="24161" y="15439"/>
                  </a:cubicBezTo>
                  <a:cubicBezTo>
                    <a:pt x="24161" y="25765"/>
                    <a:pt x="15815" y="34111"/>
                    <a:pt x="5489" y="34111"/>
                  </a:cubicBezTo>
                  <a:cubicBezTo>
                    <a:pt x="3584" y="34111"/>
                    <a:pt x="1730" y="33810"/>
                    <a:pt x="0" y="33284"/>
                  </a:cubicBezTo>
                  <a:lnTo>
                    <a:pt x="0" y="33284"/>
                  </a:lnTo>
                  <a:cubicBezTo>
                    <a:pt x="2983" y="35339"/>
                    <a:pt x="6617" y="36542"/>
                    <a:pt x="10502" y="36542"/>
                  </a:cubicBezTo>
                  <a:cubicBezTo>
                    <a:pt x="20827" y="36542"/>
                    <a:pt x="29173" y="28171"/>
                    <a:pt x="29173" y="17870"/>
                  </a:cubicBezTo>
                  <a:cubicBezTo>
                    <a:pt x="29173" y="9449"/>
                    <a:pt x="23634" y="2356"/>
                    <a:pt x="16015" y="0"/>
                  </a:cubicBezTo>
                  <a:close/>
                </a:path>
              </a:pathLst>
            </a:custGeom>
            <a:solidFill>
              <a:srgbClr val="00C0C0">
                <a:alpha val="3213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19017523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8"/>
          <p:cNvSpPr txBox="1">
            <a:spLocks noGrp="1"/>
          </p:cNvSpPr>
          <p:nvPr>
            <p:ph type="title"/>
          </p:nvPr>
        </p:nvSpPr>
        <p:spPr>
          <a:xfrm>
            <a:off x="1231200" y="1560667"/>
            <a:ext cx="4864800" cy="37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5333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grpSp>
        <p:nvGrpSpPr>
          <p:cNvPr id="144" name="Google Shape;144;p8"/>
          <p:cNvGrpSpPr/>
          <p:nvPr/>
        </p:nvGrpSpPr>
        <p:grpSpPr>
          <a:xfrm>
            <a:off x="324066" y="185715"/>
            <a:ext cx="11672865" cy="6534736"/>
            <a:chOff x="243049" y="139286"/>
            <a:chExt cx="8754649" cy="4901052"/>
          </a:xfrm>
        </p:grpSpPr>
        <p:sp>
          <p:nvSpPr>
            <p:cNvPr id="145" name="Google Shape;145;p8"/>
            <p:cNvSpPr/>
            <p:nvPr/>
          </p:nvSpPr>
          <p:spPr>
            <a:xfrm>
              <a:off x="2984222" y="4814498"/>
              <a:ext cx="106705" cy="83716"/>
            </a:xfrm>
            <a:custGeom>
              <a:avLst/>
              <a:gdLst/>
              <a:ahLst/>
              <a:cxnLst/>
              <a:rect l="l" t="t" r="r" b="b"/>
              <a:pathLst>
                <a:path w="452" h="446" extrusionOk="0">
                  <a:moveTo>
                    <a:pt x="218" y="1"/>
                  </a:moveTo>
                  <a:cubicBezTo>
                    <a:pt x="98" y="1"/>
                    <a:pt x="0" y="118"/>
                    <a:pt x="7" y="235"/>
                  </a:cubicBezTo>
                  <a:cubicBezTo>
                    <a:pt x="7" y="292"/>
                    <a:pt x="34" y="345"/>
                    <a:pt x="78" y="385"/>
                  </a:cubicBezTo>
                  <a:cubicBezTo>
                    <a:pt x="121" y="429"/>
                    <a:pt x="178" y="446"/>
                    <a:pt x="238" y="446"/>
                  </a:cubicBezTo>
                  <a:cubicBezTo>
                    <a:pt x="358" y="446"/>
                    <a:pt x="452" y="329"/>
                    <a:pt x="448" y="212"/>
                  </a:cubicBezTo>
                  <a:cubicBezTo>
                    <a:pt x="445" y="155"/>
                    <a:pt x="419" y="101"/>
                    <a:pt x="379" y="61"/>
                  </a:cubicBezTo>
                  <a:cubicBezTo>
                    <a:pt x="335" y="18"/>
                    <a:pt x="278" y="1"/>
                    <a:pt x="21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6" name="Google Shape;146;p8"/>
            <p:cNvSpPr/>
            <p:nvPr/>
          </p:nvSpPr>
          <p:spPr>
            <a:xfrm>
              <a:off x="4922486" y="254713"/>
              <a:ext cx="155466" cy="175100"/>
            </a:xfrm>
            <a:custGeom>
              <a:avLst/>
              <a:gdLst/>
              <a:ahLst/>
              <a:cxnLst/>
              <a:rect l="l" t="t" r="r" b="b"/>
              <a:pathLst>
                <a:path w="1014" h="1142" extrusionOk="0">
                  <a:moveTo>
                    <a:pt x="555" y="0"/>
                  </a:moveTo>
                  <a:lnTo>
                    <a:pt x="549" y="3"/>
                  </a:lnTo>
                  <a:cubicBezTo>
                    <a:pt x="486" y="3"/>
                    <a:pt x="439" y="60"/>
                    <a:pt x="439" y="124"/>
                  </a:cubicBezTo>
                  <a:cubicBezTo>
                    <a:pt x="442" y="221"/>
                    <a:pt x="446" y="318"/>
                    <a:pt x="446" y="415"/>
                  </a:cubicBezTo>
                  <a:lnTo>
                    <a:pt x="322" y="415"/>
                  </a:lnTo>
                  <a:cubicBezTo>
                    <a:pt x="245" y="415"/>
                    <a:pt x="171" y="412"/>
                    <a:pt x="94" y="409"/>
                  </a:cubicBezTo>
                  <a:cubicBezTo>
                    <a:pt x="92" y="408"/>
                    <a:pt x="89" y="408"/>
                    <a:pt x="87" y="408"/>
                  </a:cubicBezTo>
                  <a:cubicBezTo>
                    <a:pt x="65" y="408"/>
                    <a:pt x="43" y="423"/>
                    <a:pt x="31" y="438"/>
                  </a:cubicBezTo>
                  <a:cubicBezTo>
                    <a:pt x="10" y="455"/>
                    <a:pt x="1" y="482"/>
                    <a:pt x="4" y="509"/>
                  </a:cubicBezTo>
                  <a:cubicBezTo>
                    <a:pt x="4" y="532"/>
                    <a:pt x="14" y="556"/>
                    <a:pt x="34" y="576"/>
                  </a:cubicBezTo>
                  <a:cubicBezTo>
                    <a:pt x="54" y="593"/>
                    <a:pt x="78" y="599"/>
                    <a:pt x="104" y="599"/>
                  </a:cubicBezTo>
                  <a:cubicBezTo>
                    <a:pt x="174" y="602"/>
                    <a:pt x="248" y="605"/>
                    <a:pt x="322" y="609"/>
                  </a:cubicBezTo>
                  <a:lnTo>
                    <a:pt x="452" y="609"/>
                  </a:lnTo>
                  <a:cubicBezTo>
                    <a:pt x="452" y="693"/>
                    <a:pt x="452" y="776"/>
                    <a:pt x="446" y="863"/>
                  </a:cubicBezTo>
                  <a:cubicBezTo>
                    <a:pt x="442" y="917"/>
                    <a:pt x="435" y="967"/>
                    <a:pt x="432" y="1024"/>
                  </a:cubicBezTo>
                  <a:cubicBezTo>
                    <a:pt x="432" y="1054"/>
                    <a:pt x="449" y="1087"/>
                    <a:pt x="472" y="1107"/>
                  </a:cubicBezTo>
                  <a:cubicBezTo>
                    <a:pt x="493" y="1129"/>
                    <a:pt x="522" y="1141"/>
                    <a:pt x="552" y="1141"/>
                  </a:cubicBezTo>
                  <a:cubicBezTo>
                    <a:pt x="556" y="1141"/>
                    <a:pt x="559" y="1141"/>
                    <a:pt x="563" y="1141"/>
                  </a:cubicBezTo>
                  <a:cubicBezTo>
                    <a:pt x="596" y="1141"/>
                    <a:pt x="626" y="1124"/>
                    <a:pt x="646" y="1101"/>
                  </a:cubicBezTo>
                  <a:cubicBezTo>
                    <a:pt x="653" y="1094"/>
                    <a:pt x="660" y="1084"/>
                    <a:pt x="666" y="1074"/>
                  </a:cubicBezTo>
                  <a:cubicBezTo>
                    <a:pt x="676" y="1054"/>
                    <a:pt x="683" y="1034"/>
                    <a:pt x="680" y="1011"/>
                  </a:cubicBezTo>
                  <a:cubicBezTo>
                    <a:pt x="686" y="940"/>
                    <a:pt x="690" y="870"/>
                    <a:pt x="690" y="800"/>
                  </a:cubicBezTo>
                  <a:cubicBezTo>
                    <a:pt x="693" y="739"/>
                    <a:pt x="690" y="679"/>
                    <a:pt x="686" y="619"/>
                  </a:cubicBezTo>
                  <a:lnTo>
                    <a:pt x="713" y="619"/>
                  </a:lnTo>
                  <a:cubicBezTo>
                    <a:pt x="726" y="620"/>
                    <a:pt x="739" y="620"/>
                    <a:pt x="751" y="620"/>
                  </a:cubicBezTo>
                  <a:cubicBezTo>
                    <a:pt x="806" y="620"/>
                    <a:pt x="859" y="615"/>
                    <a:pt x="910" y="613"/>
                  </a:cubicBezTo>
                  <a:cubicBezTo>
                    <a:pt x="967" y="613"/>
                    <a:pt x="1014" y="559"/>
                    <a:pt x="1011" y="505"/>
                  </a:cubicBezTo>
                  <a:cubicBezTo>
                    <a:pt x="1007" y="452"/>
                    <a:pt x="964" y="405"/>
                    <a:pt x="910" y="405"/>
                  </a:cubicBezTo>
                  <a:lnTo>
                    <a:pt x="901" y="405"/>
                  </a:lnTo>
                  <a:cubicBezTo>
                    <a:pt x="870" y="405"/>
                    <a:pt x="840" y="412"/>
                    <a:pt x="810" y="412"/>
                  </a:cubicBezTo>
                  <a:cubicBezTo>
                    <a:pt x="776" y="415"/>
                    <a:pt x="740" y="418"/>
                    <a:pt x="706" y="418"/>
                  </a:cubicBezTo>
                  <a:lnTo>
                    <a:pt x="680" y="418"/>
                  </a:lnTo>
                  <a:cubicBezTo>
                    <a:pt x="676" y="318"/>
                    <a:pt x="673" y="215"/>
                    <a:pt x="669" y="114"/>
                  </a:cubicBezTo>
                  <a:cubicBezTo>
                    <a:pt x="669" y="51"/>
                    <a:pt x="612" y="0"/>
                    <a:pt x="5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7" name="Google Shape;147;p8"/>
            <p:cNvSpPr/>
            <p:nvPr/>
          </p:nvSpPr>
          <p:spPr>
            <a:xfrm>
              <a:off x="5617238" y="4865238"/>
              <a:ext cx="339526" cy="175100"/>
            </a:xfrm>
            <a:custGeom>
              <a:avLst/>
              <a:gdLst/>
              <a:ahLst/>
              <a:cxnLst/>
              <a:rect l="l" t="t" r="r" b="b"/>
              <a:pathLst>
                <a:path w="3763" h="1328" extrusionOk="0">
                  <a:moveTo>
                    <a:pt x="3592" y="1032"/>
                  </a:moveTo>
                  <a:cubicBezTo>
                    <a:pt x="3597" y="1039"/>
                    <a:pt x="3603" y="1046"/>
                    <a:pt x="3608" y="1053"/>
                  </a:cubicBezTo>
                  <a:cubicBezTo>
                    <a:pt x="3604" y="1047"/>
                    <a:pt x="3598" y="1039"/>
                    <a:pt x="3592" y="1032"/>
                  </a:cubicBezTo>
                  <a:close/>
                  <a:moveTo>
                    <a:pt x="729" y="0"/>
                  </a:moveTo>
                  <a:cubicBezTo>
                    <a:pt x="695" y="0"/>
                    <a:pt x="663" y="3"/>
                    <a:pt x="629" y="10"/>
                  </a:cubicBezTo>
                  <a:cubicBezTo>
                    <a:pt x="575" y="24"/>
                    <a:pt x="525" y="50"/>
                    <a:pt x="482" y="84"/>
                  </a:cubicBezTo>
                  <a:cubicBezTo>
                    <a:pt x="458" y="101"/>
                    <a:pt x="442" y="117"/>
                    <a:pt x="425" y="138"/>
                  </a:cubicBezTo>
                  <a:cubicBezTo>
                    <a:pt x="398" y="167"/>
                    <a:pt x="374" y="204"/>
                    <a:pt x="354" y="238"/>
                  </a:cubicBezTo>
                  <a:cubicBezTo>
                    <a:pt x="328" y="291"/>
                    <a:pt x="301" y="348"/>
                    <a:pt x="277" y="405"/>
                  </a:cubicBezTo>
                  <a:cubicBezTo>
                    <a:pt x="251" y="462"/>
                    <a:pt x="228" y="519"/>
                    <a:pt x="201" y="576"/>
                  </a:cubicBezTo>
                  <a:cubicBezTo>
                    <a:pt x="167" y="652"/>
                    <a:pt x="134" y="732"/>
                    <a:pt x="101" y="809"/>
                  </a:cubicBezTo>
                  <a:cubicBezTo>
                    <a:pt x="67" y="893"/>
                    <a:pt x="36" y="980"/>
                    <a:pt x="10" y="1064"/>
                  </a:cubicBezTo>
                  <a:cubicBezTo>
                    <a:pt x="0" y="1093"/>
                    <a:pt x="10" y="1130"/>
                    <a:pt x="27" y="1158"/>
                  </a:cubicBezTo>
                  <a:cubicBezTo>
                    <a:pt x="44" y="1184"/>
                    <a:pt x="73" y="1204"/>
                    <a:pt x="104" y="1214"/>
                  </a:cubicBezTo>
                  <a:cubicBezTo>
                    <a:pt x="113" y="1216"/>
                    <a:pt x="121" y="1217"/>
                    <a:pt x="130" y="1217"/>
                  </a:cubicBezTo>
                  <a:cubicBezTo>
                    <a:pt x="154" y="1217"/>
                    <a:pt x="178" y="1210"/>
                    <a:pt x="197" y="1198"/>
                  </a:cubicBezTo>
                  <a:cubicBezTo>
                    <a:pt x="228" y="1178"/>
                    <a:pt x="241" y="1150"/>
                    <a:pt x="254" y="1118"/>
                  </a:cubicBezTo>
                  <a:cubicBezTo>
                    <a:pt x="271" y="1061"/>
                    <a:pt x="291" y="1004"/>
                    <a:pt x="311" y="947"/>
                  </a:cubicBezTo>
                  <a:cubicBezTo>
                    <a:pt x="354" y="843"/>
                    <a:pt x="402" y="740"/>
                    <a:pt x="448" y="636"/>
                  </a:cubicBezTo>
                  <a:cubicBezTo>
                    <a:pt x="468" y="592"/>
                    <a:pt x="488" y="545"/>
                    <a:pt x="508" y="502"/>
                  </a:cubicBezTo>
                  <a:cubicBezTo>
                    <a:pt x="535" y="451"/>
                    <a:pt x="558" y="398"/>
                    <a:pt x="589" y="351"/>
                  </a:cubicBezTo>
                  <a:cubicBezTo>
                    <a:pt x="598" y="338"/>
                    <a:pt x="609" y="331"/>
                    <a:pt x="615" y="321"/>
                  </a:cubicBezTo>
                  <a:cubicBezTo>
                    <a:pt x="635" y="308"/>
                    <a:pt x="652" y="298"/>
                    <a:pt x="669" y="288"/>
                  </a:cubicBezTo>
                  <a:lnTo>
                    <a:pt x="692" y="281"/>
                  </a:lnTo>
                  <a:cubicBezTo>
                    <a:pt x="703" y="281"/>
                    <a:pt x="709" y="278"/>
                    <a:pt x="719" y="278"/>
                  </a:cubicBezTo>
                  <a:lnTo>
                    <a:pt x="736" y="281"/>
                  </a:lnTo>
                  <a:lnTo>
                    <a:pt x="746" y="288"/>
                  </a:lnTo>
                  <a:cubicBezTo>
                    <a:pt x="749" y="298"/>
                    <a:pt x="756" y="304"/>
                    <a:pt x="763" y="315"/>
                  </a:cubicBezTo>
                  <a:cubicBezTo>
                    <a:pt x="779" y="358"/>
                    <a:pt x="793" y="405"/>
                    <a:pt x="806" y="451"/>
                  </a:cubicBezTo>
                  <a:cubicBezTo>
                    <a:pt x="823" y="505"/>
                    <a:pt x="836" y="559"/>
                    <a:pt x="846" y="612"/>
                  </a:cubicBezTo>
                  <a:cubicBezTo>
                    <a:pt x="856" y="666"/>
                    <a:pt x="866" y="716"/>
                    <a:pt x="876" y="766"/>
                  </a:cubicBezTo>
                  <a:cubicBezTo>
                    <a:pt x="879" y="789"/>
                    <a:pt x="887" y="809"/>
                    <a:pt x="893" y="833"/>
                  </a:cubicBezTo>
                  <a:cubicBezTo>
                    <a:pt x="903" y="863"/>
                    <a:pt x="916" y="893"/>
                    <a:pt x="930" y="920"/>
                  </a:cubicBezTo>
                  <a:cubicBezTo>
                    <a:pt x="956" y="977"/>
                    <a:pt x="993" y="1030"/>
                    <a:pt x="1040" y="1073"/>
                  </a:cubicBezTo>
                  <a:cubicBezTo>
                    <a:pt x="1070" y="1101"/>
                    <a:pt x="1104" y="1121"/>
                    <a:pt x="1137" y="1141"/>
                  </a:cubicBezTo>
                  <a:cubicBezTo>
                    <a:pt x="1180" y="1161"/>
                    <a:pt x="1224" y="1181"/>
                    <a:pt x="1271" y="1187"/>
                  </a:cubicBezTo>
                  <a:cubicBezTo>
                    <a:pt x="1290" y="1191"/>
                    <a:pt x="1310" y="1194"/>
                    <a:pt x="1330" y="1194"/>
                  </a:cubicBezTo>
                  <a:cubicBezTo>
                    <a:pt x="1391" y="1194"/>
                    <a:pt x="1452" y="1173"/>
                    <a:pt x="1495" y="1127"/>
                  </a:cubicBezTo>
                  <a:cubicBezTo>
                    <a:pt x="1525" y="1101"/>
                    <a:pt x="1549" y="1067"/>
                    <a:pt x="1569" y="1030"/>
                  </a:cubicBezTo>
                  <a:cubicBezTo>
                    <a:pt x="1598" y="984"/>
                    <a:pt x="1619" y="930"/>
                    <a:pt x="1635" y="877"/>
                  </a:cubicBezTo>
                  <a:cubicBezTo>
                    <a:pt x="1669" y="789"/>
                    <a:pt x="1692" y="703"/>
                    <a:pt x="1722" y="616"/>
                  </a:cubicBezTo>
                  <a:cubicBezTo>
                    <a:pt x="1749" y="542"/>
                    <a:pt x="1782" y="471"/>
                    <a:pt x="1826" y="405"/>
                  </a:cubicBezTo>
                  <a:cubicBezTo>
                    <a:pt x="1839" y="385"/>
                    <a:pt x="1853" y="368"/>
                    <a:pt x="1870" y="351"/>
                  </a:cubicBezTo>
                  <a:cubicBezTo>
                    <a:pt x="1879" y="345"/>
                    <a:pt x="1893" y="338"/>
                    <a:pt x="1903" y="331"/>
                  </a:cubicBezTo>
                  <a:cubicBezTo>
                    <a:pt x="1913" y="328"/>
                    <a:pt x="1923" y="325"/>
                    <a:pt x="1933" y="321"/>
                  </a:cubicBezTo>
                  <a:lnTo>
                    <a:pt x="1940" y="321"/>
                  </a:lnTo>
                  <a:lnTo>
                    <a:pt x="1947" y="325"/>
                  </a:lnTo>
                  <a:lnTo>
                    <a:pt x="1950" y="325"/>
                  </a:lnTo>
                  <a:cubicBezTo>
                    <a:pt x="1960" y="351"/>
                    <a:pt x="1963" y="378"/>
                    <a:pt x="1970" y="405"/>
                  </a:cubicBezTo>
                  <a:cubicBezTo>
                    <a:pt x="1977" y="435"/>
                    <a:pt x="1980" y="462"/>
                    <a:pt x="1987" y="491"/>
                  </a:cubicBezTo>
                  <a:cubicBezTo>
                    <a:pt x="2000" y="545"/>
                    <a:pt x="2013" y="599"/>
                    <a:pt x="2027" y="649"/>
                  </a:cubicBezTo>
                  <a:cubicBezTo>
                    <a:pt x="2043" y="706"/>
                    <a:pt x="2067" y="756"/>
                    <a:pt x="2083" y="813"/>
                  </a:cubicBezTo>
                  <a:cubicBezTo>
                    <a:pt x="2107" y="873"/>
                    <a:pt x="2134" y="937"/>
                    <a:pt x="2168" y="993"/>
                  </a:cubicBezTo>
                  <a:cubicBezTo>
                    <a:pt x="2188" y="1024"/>
                    <a:pt x="2211" y="1053"/>
                    <a:pt x="2234" y="1077"/>
                  </a:cubicBezTo>
                  <a:cubicBezTo>
                    <a:pt x="2261" y="1107"/>
                    <a:pt x="2291" y="1127"/>
                    <a:pt x="2321" y="1150"/>
                  </a:cubicBezTo>
                  <a:cubicBezTo>
                    <a:pt x="2368" y="1184"/>
                    <a:pt x="2424" y="1201"/>
                    <a:pt x="2481" y="1204"/>
                  </a:cubicBezTo>
                  <a:cubicBezTo>
                    <a:pt x="2486" y="1205"/>
                    <a:pt x="2490" y="1205"/>
                    <a:pt x="2494" y="1205"/>
                  </a:cubicBezTo>
                  <a:cubicBezTo>
                    <a:pt x="2539" y="1205"/>
                    <a:pt x="2576" y="1189"/>
                    <a:pt x="2615" y="1167"/>
                  </a:cubicBezTo>
                  <a:cubicBezTo>
                    <a:pt x="2632" y="1158"/>
                    <a:pt x="2656" y="1134"/>
                    <a:pt x="2669" y="1118"/>
                  </a:cubicBezTo>
                  <a:cubicBezTo>
                    <a:pt x="2685" y="1093"/>
                    <a:pt x="2699" y="1070"/>
                    <a:pt x="2713" y="1044"/>
                  </a:cubicBezTo>
                  <a:cubicBezTo>
                    <a:pt x="2745" y="977"/>
                    <a:pt x="2770" y="906"/>
                    <a:pt x="2793" y="833"/>
                  </a:cubicBezTo>
                  <a:cubicBezTo>
                    <a:pt x="2810" y="776"/>
                    <a:pt x="2830" y="723"/>
                    <a:pt x="2850" y="666"/>
                  </a:cubicBezTo>
                  <a:lnTo>
                    <a:pt x="2853" y="652"/>
                  </a:lnTo>
                  <a:cubicBezTo>
                    <a:pt x="2876" y="592"/>
                    <a:pt x="2903" y="536"/>
                    <a:pt x="2937" y="482"/>
                  </a:cubicBezTo>
                  <a:cubicBezTo>
                    <a:pt x="2950" y="468"/>
                    <a:pt x="2960" y="451"/>
                    <a:pt x="2977" y="439"/>
                  </a:cubicBezTo>
                  <a:lnTo>
                    <a:pt x="2990" y="428"/>
                  </a:lnTo>
                  <a:lnTo>
                    <a:pt x="2994" y="435"/>
                  </a:lnTo>
                  <a:cubicBezTo>
                    <a:pt x="3026" y="516"/>
                    <a:pt x="3040" y="599"/>
                    <a:pt x="3063" y="679"/>
                  </a:cubicBezTo>
                  <a:cubicBezTo>
                    <a:pt x="3074" y="723"/>
                    <a:pt x="3083" y="763"/>
                    <a:pt x="3097" y="806"/>
                  </a:cubicBezTo>
                  <a:cubicBezTo>
                    <a:pt x="3114" y="857"/>
                    <a:pt x="3140" y="903"/>
                    <a:pt x="3164" y="950"/>
                  </a:cubicBezTo>
                  <a:cubicBezTo>
                    <a:pt x="3187" y="1000"/>
                    <a:pt x="3214" y="1047"/>
                    <a:pt x="3244" y="1090"/>
                  </a:cubicBezTo>
                  <a:cubicBezTo>
                    <a:pt x="3264" y="1121"/>
                    <a:pt x="3287" y="1150"/>
                    <a:pt x="3311" y="1178"/>
                  </a:cubicBezTo>
                  <a:cubicBezTo>
                    <a:pt x="3327" y="1194"/>
                    <a:pt x="3341" y="1214"/>
                    <a:pt x="3355" y="1228"/>
                  </a:cubicBezTo>
                  <a:cubicBezTo>
                    <a:pt x="3404" y="1271"/>
                    <a:pt x="3461" y="1305"/>
                    <a:pt x="3528" y="1318"/>
                  </a:cubicBezTo>
                  <a:cubicBezTo>
                    <a:pt x="3555" y="1321"/>
                    <a:pt x="3585" y="1325"/>
                    <a:pt x="3616" y="1328"/>
                  </a:cubicBezTo>
                  <a:cubicBezTo>
                    <a:pt x="3639" y="1328"/>
                    <a:pt x="3662" y="1325"/>
                    <a:pt x="3685" y="1321"/>
                  </a:cubicBezTo>
                  <a:cubicBezTo>
                    <a:pt x="3702" y="1314"/>
                    <a:pt x="3719" y="1305"/>
                    <a:pt x="3729" y="1291"/>
                  </a:cubicBezTo>
                  <a:cubicBezTo>
                    <a:pt x="3742" y="1278"/>
                    <a:pt x="3753" y="1261"/>
                    <a:pt x="3756" y="1244"/>
                  </a:cubicBezTo>
                  <a:cubicBezTo>
                    <a:pt x="3762" y="1207"/>
                    <a:pt x="3753" y="1167"/>
                    <a:pt x="3726" y="1144"/>
                  </a:cubicBezTo>
                  <a:cubicBezTo>
                    <a:pt x="3699" y="1121"/>
                    <a:pt x="3669" y="1104"/>
                    <a:pt x="3639" y="1087"/>
                  </a:cubicBezTo>
                  <a:cubicBezTo>
                    <a:pt x="3619" y="1067"/>
                    <a:pt x="3602" y="1047"/>
                    <a:pt x="3585" y="1024"/>
                  </a:cubicBezTo>
                  <a:lnTo>
                    <a:pt x="3585" y="1024"/>
                  </a:lnTo>
                  <a:cubicBezTo>
                    <a:pt x="3587" y="1026"/>
                    <a:pt x="3589" y="1029"/>
                    <a:pt x="3592" y="1032"/>
                  </a:cubicBezTo>
                  <a:lnTo>
                    <a:pt x="3592" y="1032"/>
                  </a:lnTo>
                  <a:cubicBezTo>
                    <a:pt x="3558" y="988"/>
                    <a:pt x="3527" y="939"/>
                    <a:pt x="3495" y="890"/>
                  </a:cubicBezTo>
                  <a:cubicBezTo>
                    <a:pt x="3461" y="837"/>
                    <a:pt x="3432" y="783"/>
                    <a:pt x="3404" y="729"/>
                  </a:cubicBezTo>
                  <a:cubicBezTo>
                    <a:pt x="3388" y="686"/>
                    <a:pt x="3375" y="646"/>
                    <a:pt x="3361" y="605"/>
                  </a:cubicBezTo>
                  <a:cubicBezTo>
                    <a:pt x="3344" y="556"/>
                    <a:pt x="3327" y="505"/>
                    <a:pt x="3311" y="455"/>
                  </a:cubicBezTo>
                  <a:cubicBezTo>
                    <a:pt x="3291" y="398"/>
                    <a:pt x="3271" y="345"/>
                    <a:pt x="3244" y="291"/>
                  </a:cubicBezTo>
                  <a:cubicBezTo>
                    <a:pt x="3214" y="235"/>
                    <a:pt x="3171" y="187"/>
                    <a:pt x="3114" y="158"/>
                  </a:cubicBezTo>
                  <a:cubicBezTo>
                    <a:pt x="3076" y="137"/>
                    <a:pt x="3035" y="128"/>
                    <a:pt x="2993" y="128"/>
                  </a:cubicBezTo>
                  <a:cubicBezTo>
                    <a:pt x="2953" y="128"/>
                    <a:pt x="2914" y="136"/>
                    <a:pt x="2876" y="150"/>
                  </a:cubicBezTo>
                  <a:cubicBezTo>
                    <a:pt x="2856" y="158"/>
                    <a:pt x="2833" y="170"/>
                    <a:pt x="2813" y="181"/>
                  </a:cubicBezTo>
                  <a:cubicBezTo>
                    <a:pt x="2786" y="195"/>
                    <a:pt x="2762" y="218"/>
                    <a:pt x="2739" y="238"/>
                  </a:cubicBezTo>
                  <a:cubicBezTo>
                    <a:pt x="2716" y="258"/>
                    <a:pt x="2696" y="281"/>
                    <a:pt x="2676" y="304"/>
                  </a:cubicBezTo>
                  <a:cubicBezTo>
                    <a:pt x="2636" y="358"/>
                    <a:pt x="2602" y="418"/>
                    <a:pt x="2575" y="479"/>
                  </a:cubicBezTo>
                  <a:cubicBezTo>
                    <a:pt x="2545" y="542"/>
                    <a:pt x="2525" y="609"/>
                    <a:pt x="2505" y="676"/>
                  </a:cubicBezTo>
                  <a:cubicBezTo>
                    <a:pt x="2485" y="736"/>
                    <a:pt x="2472" y="792"/>
                    <a:pt x="2455" y="853"/>
                  </a:cubicBezTo>
                  <a:lnTo>
                    <a:pt x="2452" y="857"/>
                  </a:lnTo>
                  <a:lnTo>
                    <a:pt x="2448" y="849"/>
                  </a:lnTo>
                  <a:cubicBezTo>
                    <a:pt x="2421" y="817"/>
                    <a:pt x="2404" y="780"/>
                    <a:pt x="2384" y="743"/>
                  </a:cubicBezTo>
                  <a:cubicBezTo>
                    <a:pt x="2364" y="696"/>
                    <a:pt x="2344" y="652"/>
                    <a:pt x="2328" y="605"/>
                  </a:cubicBezTo>
                  <a:cubicBezTo>
                    <a:pt x="2308" y="552"/>
                    <a:pt x="2291" y="496"/>
                    <a:pt x="2274" y="439"/>
                  </a:cubicBezTo>
                  <a:cubicBezTo>
                    <a:pt x="2257" y="385"/>
                    <a:pt x="2244" y="331"/>
                    <a:pt x="2231" y="278"/>
                  </a:cubicBezTo>
                  <a:cubicBezTo>
                    <a:pt x="2214" y="218"/>
                    <a:pt x="2180" y="161"/>
                    <a:pt x="2134" y="117"/>
                  </a:cubicBezTo>
                  <a:cubicBezTo>
                    <a:pt x="2079" y="67"/>
                    <a:pt x="2004" y="44"/>
                    <a:pt x="1929" y="44"/>
                  </a:cubicBezTo>
                  <a:cubicBezTo>
                    <a:pt x="1900" y="44"/>
                    <a:pt x="1871" y="47"/>
                    <a:pt x="1842" y="54"/>
                  </a:cubicBezTo>
                  <a:cubicBezTo>
                    <a:pt x="1672" y="94"/>
                    <a:pt x="1558" y="241"/>
                    <a:pt x="1492" y="395"/>
                  </a:cubicBezTo>
                  <a:cubicBezTo>
                    <a:pt x="1461" y="462"/>
                    <a:pt x="1438" y="528"/>
                    <a:pt x="1418" y="596"/>
                  </a:cubicBezTo>
                  <a:cubicBezTo>
                    <a:pt x="1401" y="652"/>
                    <a:pt x="1385" y="706"/>
                    <a:pt x="1371" y="763"/>
                  </a:cubicBezTo>
                  <a:cubicBezTo>
                    <a:pt x="1361" y="792"/>
                    <a:pt x="1351" y="826"/>
                    <a:pt x="1341" y="857"/>
                  </a:cubicBezTo>
                  <a:cubicBezTo>
                    <a:pt x="1334" y="873"/>
                    <a:pt x="1328" y="886"/>
                    <a:pt x="1321" y="900"/>
                  </a:cubicBezTo>
                  <a:lnTo>
                    <a:pt x="1308" y="893"/>
                  </a:lnTo>
                  <a:cubicBezTo>
                    <a:pt x="1291" y="880"/>
                    <a:pt x="1277" y="866"/>
                    <a:pt x="1261" y="853"/>
                  </a:cubicBezTo>
                  <a:cubicBezTo>
                    <a:pt x="1251" y="837"/>
                    <a:pt x="1240" y="817"/>
                    <a:pt x="1234" y="800"/>
                  </a:cubicBezTo>
                  <a:cubicBezTo>
                    <a:pt x="1214" y="756"/>
                    <a:pt x="1200" y="712"/>
                    <a:pt x="1191" y="666"/>
                  </a:cubicBezTo>
                  <a:cubicBezTo>
                    <a:pt x="1174" y="602"/>
                    <a:pt x="1164" y="542"/>
                    <a:pt x="1147" y="479"/>
                  </a:cubicBezTo>
                  <a:cubicBezTo>
                    <a:pt x="1117" y="365"/>
                    <a:pt x="1074" y="251"/>
                    <a:pt x="1013" y="150"/>
                  </a:cubicBezTo>
                  <a:cubicBezTo>
                    <a:pt x="970" y="84"/>
                    <a:pt x="907" y="37"/>
                    <a:pt x="830" y="14"/>
                  </a:cubicBezTo>
                  <a:cubicBezTo>
                    <a:pt x="796" y="3"/>
                    <a:pt x="763" y="0"/>
                    <a:pt x="72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8" name="Google Shape;148;p8"/>
            <p:cNvSpPr/>
            <p:nvPr/>
          </p:nvSpPr>
          <p:spPr>
            <a:xfrm>
              <a:off x="8601854" y="1119947"/>
              <a:ext cx="339523" cy="110637"/>
            </a:xfrm>
            <a:custGeom>
              <a:avLst/>
              <a:gdLst/>
              <a:ahLst/>
              <a:cxnLst/>
              <a:rect l="l" t="t" r="r" b="b"/>
              <a:pathLst>
                <a:path w="4232" h="1379" extrusionOk="0">
                  <a:moveTo>
                    <a:pt x="2195" y="0"/>
                  </a:moveTo>
                  <a:cubicBezTo>
                    <a:pt x="2121" y="4"/>
                    <a:pt x="2047" y="31"/>
                    <a:pt x="1987" y="68"/>
                  </a:cubicBezTo>
                  <a:cubicBezTo>
                    <a:pt x="1924" y="108"/>
                    <a:pt x="1871" y="155"/>
                    <a:pt x="1820" y="208"/>
                  </a:cubicBezTo>
                  <a:cubicBezTo>
                    <a:pt x="1774" y="258"/>
                    <a:pt x="1737" y="312"/>
                    <a:pt x="1710" y="372"/>
                  </a:cubicBezTo>
                  <a:cubicBezTo>
                    <a:pt x="1697" y="402"/>
                    <a:pt x="1686" y="432"/>
                    <a:pt x="1677" y="459"/>
                  </a:cubicBezTo>
                  <a:cubicBezTo>
                    <a:pt x="1650" y="526"/>
                    <a:pt x="1630" y="593"/>
                    <a:pt x="1610" y="659"/>
                  </a:cubicBezTo>
                  <a:cubicBezTo>
                    <a:pt x="1583" y="763"/>
                    <a:pt x="1556" y="863"/>
                    <a:pt x="1522" y="964"/>
                  </a:cubicBezTo>
                  <a:cubicBezTo>
                    <a:pt x="1513" y="988"/>
                    <a:pt x="1502" y="1014"/>
                    <a:pt x="1490" y="1038"/>
                  </a:cubicBezTo>
                  <a:cubicBezTo>
                    <a:pt x="1445" y="1017"/>
                    <a:pt x="1402" y="994"/>
                    <a:pt x="1362" y="964"/>
                  </a:cubicBezTo>
                  <a:cubicBezTo>
                    <a:pt x="1352" y="957"/>
                    <a:pt x="1342" y="948"/>
                    <a:pt x="1332" y="937"/>
                  </a:cubicBezTo>
                  <a:cubicBezTo>
                    <a:pt x="1289" y="880"/>
                    <a:pt x="1252" y="820"/>
                    <a:pt x="1221" y="760"/>
                  </a:cubicBezTo>
                  <a:cubicBezTo>
                    <a:pt x="1201" y="713"/>
                    <a:pt x="1189" y="667"/>
                    <a:pt x="1178" y="619"/>
                  </a:cubicBezTo>
                  <a:cubicBezTo>
                    <a:pt x="1161" y="566"/>
                    <a:pt x="1148" y="513"/>
                    <a:pt x="1128" y="462"/>
                  </a:cubicBezTo>
                  <a:cubicBezTo>
                    <a:pt x="1108" y="399"/>
                    <a:pt x="1084" y="338"/>
                    <a:pt x="1055" y="281"/>
                  </a:cubicBezTo>
                  <a:cubicBezTo>
                    <a:pt x="998" y="168"/>
                    <a:pt x="891" y="85"/>
                    <a:pt x="760" y="68"/>
                  </a:cubicBezTo>
                  <a:cubicBezTo>
                    <a:pt x="740" y="65"/>
                    <a:pt x="720" y="64"/>
                    <a:pt x="700" y="64"/>
                  </a:cubicBezTo>
                  <a:cubicBezTo>
                    <a:pt x="639" y="64"/>
                    <a:pt x="577" y="76"/>
                    <a:pt x="519" y="101"/>
                  </a:cubicBezTo>
                  <a:cubicBezTo>
                    <a:pt x="459" y="125"/>
                    <a:pt x="402" y="151"/>
                    <a:pt x="352" y="191"/>
                  </a:cubicBezTo>
                  <a:cubicBezTo>
                    <a:pt x="322" y="215"/>
                    <a:pt x="295" y="238"/>
                    <a:pt x="269" y="261"/>
                  </a:cubicBezTo>
                  <a:cubicBezTo>
                    <a:pt x="238" y="292"/>
                    <a:pt x="218" y="326"/>
                    <a:pt x="195" y="355"/>
                  </a:cubicBezTo>
                  <a:cubicBezTo>
                    <a:pt x="158" y="412"/>
                    <a:pt x="135" y="479"/>
                    <a:pt x="115" y="542"/>
                  </a:cubicBezTo>
                  <a:cubicBezTo>
                    <a:pt x="91" y="623"/>
                    <a:pt x="78" y="707"/>
                    <a:pt x="65" y="790"/>
                  </a:cubicBezTo>
                  <a:cubicBezTo>
                    <a:pt x="45" y="897"/>
                    <a:pt x="25" y="1004"/>
                    <a:pt x="8" y="1111"/>
                  </a:cubicBezTo>
                  <a:cubicBezTo>
                    <a:pt x="1" y="1144"/>
                    <a:pt x="5" y="1181"/>
                    <a:pt x="25" y="1212"/>
                  </a:cubicBezTo>
                  <a:cubicBezTo>
                    <a:pt x="45" y="1241"/>
                    <a:pt x="74" y="1261"/>
                    <a:pt x="108" y="1269"/>
                  </a:cubicBezTo>
                  <a:cubicBezTo>
                    <a:pt x="118" y="1271"/>
                    <a:pt x="127" y="1272"/>
                    <a:pt x="137" y="1272"/>
                  </a:cubicBezTo>
                  <a:cubicBezTo>
                    <a:pt x="195" y="1272"/>
                    <a:pt x="254" y="1231"/>
                    <a:pt x="266" y="1168"/>
                  </a:cubicBezTo>
                  <a:cubicBezTo>
                    <a:pt x="286" y="1058"/>
                    <a:pt x="306" y="944"/>
                    <a:pt x="326" y="834"/>
                  </a:cubicBezTo>
                  <a:cubicBezTo>
                    <a:pt x="339" y="747"/>
                    <a:pt x="359" y="663"/>
                    <a:pt x="386" y="579"/>
                  </a:cubicBezTo>
                  <a:cubicBezTo>
                    <a:pt x="399" y="546"/>
                    <a:pt x="416" y="516"/>
                    <a:pt x="432" y="486"/>
                  </a:cubicBezTo>
                  <a:cubicBezTo>
                    <a:pt x="453" y="462"/>
                    <a:pt x="473" y="442"/>
                    <a:pt x="496" y="422"/>
                  </a:cubicBezTo>
                  <a:cubicBezTo>
                    <a:pt x="522" y="399"/>
                    <a:pt x="553" y="382"/>
                    <a:pt x="583" y="366"/>
                  </a:cubicBezTo>
                  <a:cubicBezTo>
                    <a:pt x="610" y="355"/>
                    <a:pt x="633" y="346"/>
                    <a:pt x="660" y="338"/>
                  </a:cubicBezTo>
                  <a:cubicBezTo>
                    <a:pt x="676" y="335"/>
                    <a:pt x="690" y="335"/>
                    <a:pt x="707" y="335"/>
                  </a:cubicBezTo>
                  <a:cubicBezTo>
                    <a:pt x="717" y="338"/>
                    <a:pt x="730" y="342"/>
                    <a:pt x="740" y="346"/>
                  </a:cubicBezTo>
                  <a:lnTo>
                    <a:pt x="760" y="355"/>
                  </a:lnTo>
                  <a:lnTo>
                    <a:pt x="780" y="372"/>
                  </a:lnTo>
                  <a:cubicBezTo>
                    <a:pt x="790" y="386"/>
                    <a:pt x="797" y="402"/>
                    <a:pt x="807" y="415"/>
                  </a:cubicBezTo>
                  <a:cubicBezTo>
                    <a:pt x="823" y="459"/>
                    <a:pt x="837" y="506"/>
                    <a:pt x="851" y="549"/>
                  </a:cubicBezTo>
                  <a:cubicBezTo>
                    <a:pt x="867" y="602"/>
                    <a:pt x="884" y="656"/>
                    <a:pt x="897" y="710"/>
                  </a:cubicBezTo>
                  <a:cubicBezTo>
                    <a:pt x="911" y="763"/>
                    <a:pt x="924" y="814"/>
                    <a:pt x="944" y="867"/>
                  </a:cubicBezTo>
                  <a:cubicBezTo>
                    <a:pt x="971" y="928"/>
                    <a:pt x="1004" y="984"/>
                    <a:pt x="1034" y="1044"/>
                  </a:cubicBezTo>
                  <a:cubicBezTo>
                    <a:pt x="1048" y="1068"/>
                    <a:pt x="1061" y="1091"/>
                    <a:pt x="1078" y="1111"/>
                  </a:cubicBezTo>
                  <a:cubicBezTo>
                    <a:pt x="1108" y="1158"/>
                    <a:pt x="1144" y="1192"/>
                    <a:pt x="1185" y="1229"/>
                  </a:cubicBezTo>
                  <a:cubicBezTo>
                    <a:pt x="1238" y="1272"/>
                    <a:pt x="1299" y="1309"/>
                    <a:pt x="1362" y="1339"/>
                  </a:cubicBezTo>
                  <a:cubicBezTo>
                    <a:pt x="1399" y="1355"/>
                    <a:pt x="1436" y="1369"/>
                    <a:pt x="1473" y="1372"/>
                  </a:cubicBezTo>
                  <a:cubicBezTo>
                    <a:pt x="1493" y="1375"/>
                    <a:pt x="1519" y="1379"/>
                    <a:pt x="1539" y="1379"/>
                  </a:cubicBezTo>
                  <a:cubicBezTo>
                    <a:pt x="1563" y="1379"/>
                    <a:pt x="1586" y="1372"/>
                    <a:pt x="1606" y="1365"/>
                  </a:cubicBezTo>
                  <a:cubicBezTo>
                    <a:pt x="1626" y="1362"/>
                    <a:pt x="1657" y="1345"/>
                    <a:pt x="1670" y="1339"/>
                  </a:cubicBezTo>
                  <a:cubicBezTo>
                    <a:pt x="1693" y="1329"/>
                    <a:pt x="1706" y="1315"/>
                    <a:pt x="1726" y="1298"/>
                  </a:cubicBezTo>
                  <a:cubicBezTo>
                    <a:pt x="1760" y="1269"/>
                    <a:pt x="1787" y="1229"/>
                    <a:pt x="1811" y="1188"/>
                  </a:cubicBezTo>
                  <a:cubicBezTo>
                    <a:pt x="1851" y="1121"/>
                    <a:pt x="1880" y="1044"/>
                    <a:pt x="1907" y="971"/>
                  </a:cubicBezTo>
                  <a:cubicBezTo>
                    <a:pt x="1951" y="843"/>
                    <a:pt x="1981" y="713"/>
                    <a:pt x="2024" y="586"/>
                  </a:cubicBezTo>
                  <a:cubicBezTo>
                    <a:pt x="2041" y="553"/>
                    <a:pt x="2055" y="516"/>
                    <a:pt x="2075" y="482"/>
                  </a:cubicBezTo>
                  <a:cubicBezTo>
                    <a:pt x="2101" y="452"/>
                    <a:pt x="2124" y="426"/>
                    <a:pt x="2155" y="399"/>
                  </a:cubicBezTo>
                  <a:cubicBezTo>
                    <a:pt x="2168" y="389"/>
                    <a:pt x="2185" y="379"/>
                    <a:pt x="2198" y="369"/>
                  </a:cubicBezTo>
                  <a:lnTo>
                    <a:pt x="2218" y="362"/>
                  </a:lnTo>
                  <a:lnTo>
                    <a:pt x="2232" y="362"/>
                  </a:lnTo>
                  <a:lnTo>
                    <a:pt x="2252" y="366"/>
                  </a:lnTo>
                  <a:lnTo>
                    <a:pt x="2272" y="379"/>
                  </a:lnTo>
                  <a:lnTo>
                    <a:pt x="2275" y="379"/>
                  </a:lnTo>
                  <a:cubicBezTo>
                    <a:pt x="2279" y="389"/>
                    <a:pt x="2285" y="395"/>
                    <a:pt x="2288" y="406"/>
                  </a:cubicBezTo>
                  <a:cubicBezTo>
                    <a:pt x="2305" y="449"/>
                    <a:pt x="2319" y="492"/>
                    <a:pt x="2328" y="539"/>
                  </a:cubicBezTo>
                  <a:cubicBezTo>
                    <a:pt x="2342" y="590"/>
                    <a:pt x="2359" y="639"/>
                    <a:pt x="2372" y="690"/>
                  </a:cubicBezTo>
                  <a:cubicBezTo>
                    <a:pt x="2385" y="743"/>
                    <a:pt x="2396" y="800"/>
                    <a:pt x="2416" y="850"/>
                  </a:cubicBezTo>
                  <a:cubicBezTo>
                    <a:pt x="2439" y="914"/>
                    <a:pt x="2473" y="977"/>
                    <a:pt x="2509" y="1031"/>
                  </a:cubicBezTo>
                  <a:cubicBezTo>
                    <a:pt x="2529" y="1061"/>
                    <a:pt x="2556" y="1091"/>
                    <a:pt x="2580" y="1118"/>
                  </a:cubicBezTo>
                  <a:cubicBezTo>
                    <a:pt x="2609" y="1151"/>
                    <a:pt x="2640" y="1175"/>
                    <a:pt x="2673" y="1198"/>
                  </a:cubicBezTo>
                  <a:cubicBezTo>
                    <a:pt x="2694" y="1215"/>
                    <a:pt x="2717" y="1225"/>
                    <a:pt x="2737" y="1238"/>
                  </a:cubicBezTo>
                  <a:cubicBezTo>
                    <a:pt x="2787" y="1261"/>
                    <a:pt x="2837" y="1272"/>
                    <a:pt x="2890" y="1272"/>
                  </a:cubicBezTo>
                  <a:cubicBezTo>
                    <a:pt x="2910" y="1272"/>
                    <a:pt x="2944" y="1265"/>
                    <a:pt x="2964" y="1258"/>
                  </a:cubicBezTo>
                  <a:cubicBezTo>
                    <a:pt x="2995" y="1249"/>
                    <a:pt x="3024" y="1232"/>
                    <a:pt x="3048" y="1212"/>
                  </a:cubicBezTo>
                  <a:cubicBezTo>
                    <a:pt x="3068" y="1198"/>
                    <a:pt x="3081" y="1184"/>
                    <a:pt x="3095" y="1168"/>
                  </a:cubicBezTo>
                  <a:cubicBezTo>
                    <a:pt x="3111" y="1151"/>
                    <a:pt x="3125" y="1128"/>
                    <a:pt x="3135" y="1108"/>
                  </a:cubicBezTo>
                  <a:cubicBezTo>
                    <a:pt x="3148" y="1088"/>
                    <a:pt x="3158" y="1068"/>
                    <a:pt x="3168" y="1048"/>
                  </a:cubicBezTo>
                  <a:cubicBezTo>
                    <a:pt x="3185" y="1008"/>
                    <a:pt x="3202" y="968"/>
                    <a:pt x="3219" y="928"/>
                  </a:cubicBezTo>
                  <a:cubicBezTo>
                    <a:pt x="3239" y="871"/>
                    <a:pt x="3255" y="814"/>
                    <a:pt x="3275" y="757"/>
                  </a:cubicBezTo>
                  <a:cubicBezTo>
                    <a:pt x="3282" y="737"/>
                    <a:pt x="3288" y="716"/>
                    <a:pt x="3296" y="696"/>
                  </a:cubicBezTo>
                  <a:cubicBezTo>
                    <a:pt x="3322" y="627"/>
                    <a:pt x="3352" y="559"/>
                    <a:pt x="3392" y="496"/>
                  </a:cubicBezTo>
                  <a:cubicBezTo>
                    <a:pt x="3406" y="479"/>
                    <a:pt x="3419" y="462"/>
                    <a:pt x="3432" y="449"/>
                  </a:cubicBezTo>
                  <a:lnTo>
                    <a:pt x="3449" y="439"/>
                  </a:lnTo>
                  <a:lnTo>
                    <a:pt x="3452" y="439"/>
                  </a:lnTo>
                  <a:lnTo>
                    <a:pt x="3469" y="456"/>
                  </a:lnTo>
                  <a:lnTo>
                    <a:pt x="3472" y="459"/>
                  </a:lnTo>
                  <a:cubicBezTo>
                    <a:pt x="3483" y="486"/>
                    <a:pt x="3489" y="513"/>
                    <a:pt x="3496" y="539"/>
                  </a:cubicBezTo>
                  <a:cubicBezTo>
                    <a:pt x="3509" y="573"/>
                    <a:pt x="3520" y="606"/>
                    <a:pt x="3529" y="639"/>
                  </a:cubicBezTo>
                  <a:cubicBezTo>
                    <a:pt x="3549" y="707"/>
                    <a:pt x="3560" y="780"/>
                    <a:pt x="3583" y="850"/>
                  </a:cubicBezTo>
                  <a:cubicBezTo>
                    <a:pt x="3613" y="948"/>
                    <a:pt x="3670" y="1024"/>
                    <a:pt x="3737" y="1101"/>
                  </a:cubicBezTo>
                  <a:cubicBezTo>
                    <a:pt x="3760" y="1128"/>
                    <a:pt x="3787" y="1155"/>
                    <a:pt x="3813" y="1181"/>
                  </a:cubicBezTo>
                  <a:cubicBezTo>
                    <a:pt x="3841" y="1204"/>
                    <a:pt x="3870" y="1225"/>
                    <a:pt x="3904" y="1245"/>
                  </a:cubicBezTo>
                  <a:cubicBezTo>
                    <a:pt x="3914" y="1252"/>
                    <a:pt x="3924" y="1255"/>
                    <a:pt x="3934" y="1258"/>
                  </a:cubicBezTo>
                  <a:cubicBezTo>
                    <a:pt x="3964" y="1275"/>
                    <a:pt x="3994" y="1282"/>
                    <a:pt x="4028" y="1282"/>
                  </a:cubicBezTo>
                  <a:cubicBezTo>
                    <a:pt x="4074" y="1282"/>
                    <a:pt x="4114" y="1269"/>
                    <a:pt x="4151" y="1245"/>
                  </a:cubicBezTo>
                  <a:cubicBezTo>
                    <a:pt x="4202" y="1218"/>
                    <a:pt x="4231" y="1158"/>
                    <a:pt x="4228" y="1101"/>
                  </a:cubicBezTo>
                  <a:cubicBezTo>
                    <a:pt x="4225" y="1048"/>
                    <a:pt x="4195" y="1001"/>
                    <a:pt x="4151" y="971"/>
                  </a:cubicBezTo>
                  <a:cubicBezTo>
                    <a:pt x="4131" y="957"/>
                    <a:pt x="4114" y="944"/>
                    <a:pt x="4094" y="931"/>
                  </a:cubicBezTo>
                  <a:cubicBezTo>
                    <a:pt x="4051" y="897"/>
                    <a:pt x="4014" y="854"/>
                    <a:pt x="3978" y="810"/>
                  </a:cubicBezTo>
                  <a:cubicBezTo>
                    <a:pt x="3961" y="790"/>
                    <a:pt x="3944" y="767"/>
                    <a:pt x="3930" y="740"/>
                  </a:cubicBezTo>
                  <a:cubicBezTo>
                    <a:pt x="3914" y="700"/>
                    <a:pt x="3904" y="656"/>
                    <a:pt x="3890" y="613"/>
                  </a:cubicBezTo>
                  <a:cubicBezTo>
                    <a:pt x="3877" y="559"/>
                    <a:pt x="3861" y="509"/>
                    <a:pt x="3841" y="459"/>
                  </a:cubicBezTo>
                  <a:cubicBezTo>
                    <a:pt x="3833" y="436"/>
                    <a:pt x="3824" y="412"/>
                    <a:pt x="3817" y="389"/>
                  </a:cubicBezTo>
                  <a:cubicBezTo>
                    <a:pt x="3810" y="379"/>
                    <a:pt x="3807" y="366"/>
                    <a:pt x="3800" y="355"/>
                  </a:cubicBezTo>
                  <a:cubicBezTo>
                    <a:pt x="3793" y="338"/>
                    <a:pt x="3787" y="322"/>
                    <a:pt x="3777" y="305"/>
                  </a:cubicBezTo>
                  <a:cubicBezTo>
                    <a:pt x="3764" y="278"/>
                    <a:pt x="3747" y="255"/>
                    <a:pt x="3730" y="232"/>
                  </a:cubicBezTo>
                  <a:cubicBezTo>
                    <a:pt x="3710" y="212"/>
                    <a:pt x="3693" y="195"/>
                    <a:pt x="3673" y="181"/>
                  </a:cubicBezTo>
                  <a:cubicBezTo>
                    <a:pt x="3650" y="165"/>
                    <a:pt x="3629" y="148"/>
                    <a:pt x="3606" y="135"/>
                  </a:cubicBezTo>
                  <a:cubicBezTo>
                    <a:pt x="3580" y="121"/>
                    <a:pt x="3552" y="114"/>
                    <a:pt x="3526" y="105"/>
                  </a:cubicBezTo>
                  <a:lnTo>
                    <a:pt x="3506" y="101"/>
                  </a:lnTo>
                  <a:cubicBezTo>
                    <a:pt x="3486" y="98"/>
                    <a:pt x="3463" y="94"/>
                    <a:pt x="3442" y="94"/>
                  </a:cubicBezTo>
                  <a:cubicBezTo>
                    <a:pt x="3412" y="94"/>
                    <a:pt x="3382" y="98"/>
                    <a:pt x="3356" y="105"/>
                  </a:cubicBezTo>
                  <a:cubicBezTo>
                    <a:pt x="3312" y="118"/>
                    <a:pt x="3268" y="138"/>
                    <a:pt x="3231" y="165"/>
                  </a:cubicBezTo>
                  <a:cubicBezTo>
                    <a:pt x="3191" y="195"/>
                    <a:pt x="3155" y="228"/>
                    <a:pt x="3125" y="269"/>
                  </a:cubicBezTo>
                  <a:cubicBezTo>
                    <a:pt x="3101" y="298"/>
                    <a:pt x="3078" y="332"/>
                    <a:pt x="3058" y="369"/>
                  </a:cubicBezTo>
                  <a:cubicBezTo>
                    <a:pt x="3027" y="419"/>
                    <a:pt x="3007" y="469"/>
                    <a:pt x="2987" y="522"/>
                  </a:cubicBezTo>
                  <a:cubicBezTo>
                    <a:pt x="2961" y="590"/>
                    <a:pt x="2938" y="653"/>
                    <a:pt x="2921" y="720"/>
                  </a:cubicBezTo>
                  <a:cubicBezTo>
                    <a:pt x="2907" y="780"/>
                    <a:pt x="2894" y="843"/>
                    <a:pt x="2874" y="900"/>
                  </a:cubicBezTo>
                  <a:cubicBezTo>
                    <a:pt x="2870" y="911"/>
                    <a:pt x="2867" y="917"/>
                    <a:pt x="2864" y="928"/>
                  </a:cubicBezTo>
                  <a:cubicBezTo>
                    <a:pt x="2850" y="914"/>
                    <a:pt x="2840" y="900"/>
                    <a:pt x="2827" y="887"/>
                  </a:cubicBezTo>
                  <a:cubicBezTo>
                    <a:pt x="2800" y="854"/>
                    <a:pt x="2780" y="817"/>
                    <a:pt x="2760" y="777"/>
                  </a:cubicBezTo>
                  <a:cubicBezTo>
                    <a:pt x="2740" y="730"/>
                    <a:pt x="2730" y="680"/>
                    <a:pt x="2717" y="633"/>
                  </a:cubicBezTo>
                  <a:cubicBezTo>
                    <a:pt x="2703" y="582"/>
                    <a:pt x="2690" y="533"/>
                    <a:pt x="2677" y="482"/>
                  </a:cubicBezTo>
                  <a:cubicBezTo>
                    <a:pt x="2666" y="429"/>
                    <a:pt x="2657" y="375"/>
                    <a:pt x="2640" y="329"/>
                  </a:cubicBezTo>
                  <a:cubicBezTo>
                    <a:pt x="2623" y="289"/>
                    <a:pt x="2606" y="252"/>
                    <a:pt x="2589" y="218"/>
                  </a:cubicBezTo>
                  <a:lnTo>
                    <a:pt x="2580" y="198"/>
                  </a:lnTo>
                  <a:cubicBezTo>
                    <a:pt x="2566" y="178"/>
                    <a:pt x="2546" y="148"/>
                    <a:pt x="2526" y="131"/>
                  </a:cubicBezTo>
                  <a:cubicBezTo>
                    <a:pt x="2493" y="98"/>
                    <a:pt x="2453" y="68"/>
                    <a:pt x="2409" y="48"/>
                  </a:cubicBezTo>
                  <a:cubicBezTo>
                    <a:pt x="2348" y="17"/>
                    <a:pt x="2285" y="0"/>
                    <a:pt x="221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9" name="Google Shape;149;p8"/>
            <p:cNvSpPr/>
            <p:nvPr/>
          </p:nvSpPr>
          <p:spPr>
            <a:xfrm>
              <a:off x="243049" y="1560902"/>
              <a:ext cx="219336" cy="353723"/>
            </a:xfrm>
            <a:custGeom>
              <a:avLst/>
              <a:gdLst/>
              <a:ahLst/>
              <a:cxnLst/>
              <a:rect l="l" t="t" r="r" b="b"/>
              <a:pathLst>
                <a:path w="2450" h="3951" extrusionOk="0">
                  <a:moveTo>
                    <a:pt x="1707" y="1170"/>
                  </a:moveTo>
                  <a:lnTo>
                    <a:pt x="1703" y="1179"/>
                  </a:lnTo>
                  <a:lnTo>
                    <a:pt x="1699" y="1179"/>
                  </a:lnTo>
                  <a:lnTo>
                    <a:pt x="1707" y="1170"/>
                  </a:lnTo>
                  <a:close/>
                  <a:moveTo>
                    <a:pt x="2288" y="1"/>
                  </a:moveTo>
                  <a:cubicBezTo>
                    <a:pt x="2254" y="1"/>
                    <a:pt x="2219" y="12"/>
                    <a:pt x="2188" y="32"/>
                  </a:cubicBezTo>
                  <a:cubicBezTo>
                    <a:pt x="2171" y="42"/>
                    <a:pt x="2151" y="55"/>
                    <a:pt x="2131" y="69"/>
                  </a:cubicBezTo>
                  <a:cubicBezTo>
                    <a:pt x="2085" y="96"/>
                    <a:pt x="2031" y="116"/>
                    <a:pt x="1977" y="133"/>
                  </a:cubicBezTo>
                  <a:cubicBezTo>
                    <a:pt x="1951" y="139"/>
                    <a:pt x="1924" y="146"/>
                    <a:pt x="1894" y="149"/>
                  </a:cubicBezTo>
                  <a:cubicBezTo>
                    <a:pt x="1850" y="146"/>
                    <a:pt x="1807" y="142"/>
                    <a:pt x="1764" y="136"/>
                  </a:cubicBezTo>
                  <a:cubicBezTo>
                    <a:pt x="1710" y="129"/>
                    <a:pt x="1656" y="126"/>
                    <a:pt x="1599" y="122"/>
                  </a:cubicBezTo>
                  <a:lnTo>
                    <a:pt x="1526" y="122"/>
                  </a:lnTo>
                  <a:cubicBezTo>
                    <a:pt x="1516" y="119"/>
                    <a:pt x="1503" y="119"/>
                    <a:pt x="1489" y="119"/>
                  </a:cubicBezTo>
                  <a:cubicBezTo>
                    <a:pt x="1472" y="122"/>
                    <a:pt x="1452" y="122"/>
                    <a:pt x="1435" y="122"/>
                  </a:cubicBezTo>
                  <a:cubicBezTo>
                    <a:pt x="1406" y="126"/>
                    <a:pt x="1378" y="133"/>
                    <a:pt x="1349" y="142"/>
                  </a:cubicBezTo>
                  <a:cubicBezTo>
                    <a:pt x="1325" y="149"/>
                    <a:pt x="1302" y="159"/>
                    <a:pt x="1278" y="173"/>
                  </a:cubicBezTo>
                  <a:cubicBezTo>
                    <a:pt x="1255" y="186"/>
                    <a:pt x="1235" y="202"/>
                    <a:pt x="1211" y="219"/>
                  </a:cubicBezTo>
                  <a:cubicBezTo>
                    <a:pt x="1188" y="236"/>
                    <a:pt x="1171" y="259"/>
                    <a:pt x="1154" y="279"/>
                  </a:cubicBezTo>
                  <a:lnTo>
                    <a:pt x="1142" y="296"/>
                  </a:lnTo>
                  <a:cubicBezTo>
                    <a:pt x="1131" y="316"/>
                    <a:pt x="1121" y="336"/>
                    <a:pt x="1111" y="353"/>
                  </a:cubicBezTo>
                  <a:cubicBezTo>
                    <a:pt x="1101" y="380"/>
                    <a:pt x="1094" y="410"/>
                    <a:pt x="1091" y="437"/>
                  </a:cubicBezTo>
                  <a:cubicBezTo>
                    <a:pt x="1085" y="483"/>
                    <a:pt x="1088" y="531"/>
                    <a:pt x="1097" y="577"/>
                  </a:cubicBezTo>
                  <a:cubicBezTo>
                    <a:pt x="1108" y="624"/>
                    <a:pt x="1125" y="671"/>
                    <a:pt x="1151" y="714"/>
                  </a:cubicBezTo>
                  <a:cubicBezTo>
                    <a:pt x="1171" y="748"/>
                    <a:pt x="1191" y="784"/>
                    <a:pt x="1218" y="815"/>
                  </a:cubicBezTo>
                  <a:cubicBezTo>
                    <a:pt x="1251" y="861"/>
                    <a:pt x="1292" y="901"/>
                    <a:pt x="1335" y="942"/>
                  </a:cubicBezTo>
                  <a:cubicBezTo>
                    <a:pt x="1382" y="989"/>
                    <a:pt x="1435" y="1036"/>
                    <a:pt x="1492" y="1076"/>
                  </a:cubicBezTo>
                  <a:cubicBezTo>
                    <a:pt x="1539" y="1113"/>
                    <a:pt x="1593" y="1149"/>
                    <a:pt x="1639" y="1190"/>
                  </a:cubicBezTo>
                  <a:lnTo>
                    <a:pt x="1656" y="1206"/>
                  </a:lnTo>
                  <a:cubicBezTo>
                    <a:pt x="1643" y="1216"/>
                    <a:pt x="1626" y="1223"/>
                    <a:pt x="1606" y="1230"/>
                  </a:cubicBezTo>
                  <a:cubicBezTo>
                    <a:pt x="1566" y="1239"/>
                    <a:pt x="1523" y="1243"/>
                    <a:pt x="1483" y="1246"/>
                  </a:cubicBezTo>
                  <a:cubicBezTo>
                    <a:pt x="1429" y="1246"/>
                    <a:pt x="1382" y="1239"/>
                    <a:pt x="1329" y="1233"/>
                  </a:cubicBezTo>
                  <a:cubicBezTo>
                    <a:pt x="1278" y="1226"/>
                    <a:pt x="1228" y="1219"/>
                    <a:pt x="1174" y="1213"/>
                  </a:cubicBezTo>
                  <a:cubicBezTo>
                    <a:pt x="1125" y="1202"/>
                    <a:pt x="1071" y="1190"/>
                    <a:pt x="1021" y="1190"/>
                  </a:cubicBezTo>
                  <a:cubicBezTo>
                    <a:pt x="1009" y="1188"/>
                    <a:pt x="997" y="1188"/>
                    <a:pt x="985" y="1188"/>
                  </a:cubicBezTo>
                  <a:cubicBezTo>
                    <a:pt x="957" y="1188"/>
                    <a:pt x="929" y="1191"/>
                    <a:pt x="901" y="1193"/>
                  </a:cubicBezTo>
                  <a:lnTo>
                    <a:pt x="881" y="1196"/>
                  </a:lnTo>
                  <a:cubicBezTo>
                    <a:pt x="853" y="1199"/>
                    <a:pt x="820" y="1206"/>
                    <a:pt x="796" y="1216"/>
                  </a:cubicBezTo>
                  <a:cubicBezTo>
                    <a:pt x="753" y="1236"/>
                    <a:pt x="710" y="1263"/>
                    <a:pt x="673" y="1293"/>
                  </a:cubicBezTo>
                  <a:cubicBezTo>
                    <a:pt x="623" y="1337"/>
                    <a:pt x="583" y="1394"/>
                    <a:pt x="560" y="1454"/>
                  </a:cubicBezTo>
                  <a:lnTo>
                    <a:pt x="549" y="1477"/>
                  </a:lnTo>
                  <a:cubicBezTo>
                    <a:pt x="526" y="1544"/>
                    <a:pt x="523" y="1624"/>
                    <a:pt x="532" y="1694"/>
                  </a:cubicBezTo>
                  <a:cubicBezTo>
                    <a:pt x="546" y="1764"/>
                    <a:pt x="569" y="1835"/>
                    <a:pt x="600" y="1902"/>
                  </a:cubicBezTo>
                  <a:cubicBezTo>
                    <a:pt x="626" y="1962"/>
                    <a:pt x="663" y="2019"/>
                    <a:pt x="710" y="2065"/>
                  </a:cubicBezTo>
                  <a:cubicBezTo>
                    <a:pt x="730" y="2089"/>
                    <a:pt x="750" y="2113"/>
                    <a:pt x="773" y="2133"/>
                  </a:cubicBezTo>
                  <a:cubicBezTo>
                    <a:pt x="827" y="2179"/>
                    <a:pt x="881" y="2226"/>
                    <a:pt x="934" y="2269"/>
                  </a:cubicBezTo>
                  <a:cubicBezTo>
                    <a:pt x="1017" y="2333"/>
                    <a:pt x="1101" y="2397"/>
                    <a:pt x="1182" y="2467"/>
                  </a:cubicBezTo>
                  <a:cubicBezTo>
                    <a:pt x="1198" y="2484"/>
                    <a:pt x="1218" y="2504"/>
                    <a:pt x="1235" y="2524"/>
                  </a:cubicBezTo>
                  <a:cubicBezTo>
                    <a:pt x="1198" y="2557"/>
                    <a:pt x="1162" y="2587"/>
                    <a:pt x="1121" y="2618"/>
                  </a:cubicBezTo>
                  <a:cubicBezTo>
                    <a:pt x="1108" y="2624"/>
                    <a:pt x="1094" y="2627"/>
                    <a:pt x="1085" y="2634"/>
                  </a:cubicBezTo>
                  <a:cubicBezTo>
                    <a:pt x="1014" y="2650"/>
                    <a:pt x="947" y="2661"/>
                    <a:pt x="877" y="2667"/>
                  </a:cubicBezTo>
                  <a:cubicBezTo>
                    <a:pt x="827" y="2667"/>
                    <a:pt x="780" y="2661"/>
                    <a:pt x="730" y="2654"/>
                  </a:cubicBezTo>
                  <a:cubicBezTo>
                    <a:pt x="676" y="2647"/>
                    <a:pt x="623" y="2644"/>
                    <a:pt x="566" y="2641"/>
                  </a:cubicBezTo>
                  <a:cubicBezTo>
                    <a:pt x="521" y="2639"/>
                    <a:pt x="476" y="2636"/>
                    <a:pt x="431" y="2636"/>
                  </a:cubicBezTo>
                  <a:cubicBezTo>
                    <a:pt x="413" y="2636"/>
                    <a:pt x="394" y="2637"/>
                    <a:pt x="375" y="2638"/>
                  </a:cubicBezTo>
                  <a:cubicBezTo>
                    <a:pt x="245" y="2650"/>
                    <a:pt x="128" y="2718"/>
                    <a:pt x="64" y="2831"/>
                  </a:cubicBezTo>
                  <a:cubicBezTo>
                    <a:pt x="24" y="2902"/>
                    <a:pt x="1" y="2985"/>
                    <a:pt x="1" y="3065"/>
                  </a:cubicBezTo>
                  <a:cubicBezTo>
                    <a:pt x="1" y="3132"/>
                    <a:pt x="4" y="3196"/>
                    <a:pt x="21" y="3260"/>
                  </a:cubicBezTo>
                  <a:cubicBezTo>
                    <a:pt x="31" y="3293"/>
                    <a:pt x="41" y="3326"/>
                    <a:pt x="54" y="3363"/>
                  </a:cubicBezTo>
                  <a:cubicBezTo>
                    <a:pt x="71" y="3400"/>
                    <a:pt x="91" y="3433"/>
                    <a:pt x="114" y="3467"/>
                  </a:cubicBezTo>
                  <a:cubicBezTo>
                    <a:pt x="151" y="3521"/>
                    <a:pt x="205" y="3567"/>
                    <a:pt x="255" y="3610"/>
                  </a:cubicBezTo>
                  <a:cubicBezTo>
                    <a:pt x="319" y="3664"/>
                    <a:pt x="392" y="3708"/>
                    <a:pt x="462" y="3751"/>
                  </a:cubicBezTo>
                  <a:cubicBezTo>
                    <a:pt x="552" y="3811"/>
                    <a:pt x="646" y="3868"/>
                    <a:pt x="736" y="3928"/>
                  </a:cubicBezTo>
                  <a:cubicBezTo>
                    <a:pt x="760" y="3942"/>
                    <a:pt x="786" y="3950"/>
                    <a:pt x="814" y="3950"/>
                  </a:cubicBezTo>
                  <a:cubicBezTo>
                    <a:pt x="821" y="3950"/>
                    <a:pt x="829" y="3950"/>
                    <a:pt x="836" y="3948"/>
                  </a:cubicBezTo>
                  <a:cubicBezTo>
                    <a:pt x="870" y="3945"/>
                    <a:pt x="901" y="3925"/>
                    <a:pt x="921" y="3895"/>
                  </a:cubicBezTo>
                  <a:cubicBezTo>
                    <a:pt x="961" y="3838"/>
                    <a:pt x="950" y="3748"/>
                    <a:pt x="890" y="3711"/>
                  </a:cubicBezTo>
                  <a:cubicBezTo>
                    <a:pt x="793" y="3651"/>
                    <a:pt x="696" y="3590"/>
                    <a:pt x="603" y="3527"/>
                  </a:cubicBezTo>
                  <a:cubicBezTo>
                    <a:pt x="529" y="3480"/>
                    <a:pt x="459" y="3430"/>
                    <a:pt x="392" y="3377"/>
                  </a:cubicBezTo>
                  <a:cubicBezTo>
                    <a:pt x="365" y="3350"/>
                    <a:pt x="342" y="3323"/>
                    <a:pt x="322" y="3293"/>
                  </a:cubicBezTo>
                  <a:cubicBezTo>
                    <a:pt x="308" y="3266"/>
                    <a:pt x="299" y="3240"/>
                    <a:pt x="288" y="3212"/>
                  </a:cubicBezTo>
                  <a:cubicBezTo>
                    <a:pt x="279" y="3176"/>
                    <a:pt x="271" y="3143"/>
                    <a:pt x="268" y="3109"/>
                  </a:cubicBezTo>
                  <a:cubicBezTo>
                    <a:pt x="268" y="3082"/>
                    <a:pt x="271" y="3052"/>
                    <a:pt x="275" y="3025"/>
                  </a:cubicBezTo>
                  <a:cubicBezTo>
                    <a:pt x="279" y="3012"/>
                    <a:pt x="282" y="2999"/>
                    <a:pt x="288" y="2985"/>
                  </a:cubicBezTo>
                  <a:cubicBezTo>
                    <a:pt x="295" y="2976"/>
                    <a:pt x="302" y="2965"/>
                    <a:pt x="308" y="2955"/>
                  </a:cubicBezTo>
                  <a:lnTo>
                    <a:pt x="328" y="2939"/>
                  </a:lnTo>
                  <a:lnTo>
                    <a:pt x="352" y="2928"/>
                  </a:lnTo>
                  <a:cubicBezTo>
                    <a:pt x="369" y="2925"/>
                    <a:pt x="385" y="2922"/>
                    <a:pt x="402" y="2922"/>
                  </a:cubicBezTo>
                  <a:cubicBezTo>
                    <a:pt x="449" y="2922"/>
                    <a:pt x="495" y="2925"/>
                    <a:pt x="543" y="2931"/>
                  </a:cubicBezTo>
                  <a:cubicBezTo>
                    <a:pt x="596" y="2935"/>
                    <a:pt x="649" y="2942"/>
                    <a:pt x="706" y="2948"/>
                  </a:cubicBezTo>
                  <a:cubicBezTo>
                    <a:pt x="760" y="2959"/>
                    <a:pt x="813" y="2965"/>
                    <a:pt x="870" y="2965"/>
                  </a:cubicBezTo>
                  <a:cubicBezTo>
                    <a:pt x="934" y="2965"/>
                    <a:pt x="1001" y="2955"/>
                    <a:pt x="1068" y="2948"/>
                  </a:cubicBezTo>
                  <a:cubicBezTo>
                    <a:pt x="1094" y="2945"/>
                    <a:pt x="1121" y="2942"/>
                    <a:pt x="1148" y="2935"/>
                  </a:cubicBezTo>
                  <a:cubicBezTo>
                    <a:pt x="1198" y="2925"/>
                    <a:pt x="1245" y="2905"/>
                    <a:pt x="1295" y="2878"/>
                  </a:cubicBezTo>
                  <a:cubicBezTo>
                    <a:pt x="1355" y="2845"/>
                    <a:pt x="1412" y="2805"/>
                    <a:pt x="1466" y="2758"/>
                  </a:cubicBezTo>
                  <a:cubicBezTo>
                    <a:pt x="1492" y="2731"/>
                    <a:pt x="1519" y="2701"/>
                    <a:pt x="1536" y="2671"/>
                  </a:cubicBezTo>
                  <a:cubicBezTo>
                    <a:pt x="1549" y="2650"/>
                    <a:pt x="1559" y="2627"/>
                    <a:pt x="1569" y="2607"/>
                  </a:cubicBezTo>
                  <a:cubicBezTo>
                    <a:pt x="1576" y="2587"/>
                    <a:pt x="1579" y="2564"/>
                    <a:pt x="1583" y="2541"/>
                  </a:cubicBezTo>
                  <a:cubicBezTo>
                    <a:pt x="1586" y="2520"/>
                    <a:pt x="1583" y="2487"/>
                    <a:pt x="1583" y="2474"/>
                  </a:cubicBezTo>
                  <a:cubicBezTo>
                    <a:pt x="1579" y="2450"/>
                    <a:pt x="1573" y="2430"/>
                    <a:pt x="1566" y="2406"/>
                  </a:cubicBezTo>
                  <a:cubicBezTo>
                    <a:pt x="1549" y="2363"/>
                    <a:pt x="1523" y="2323"/>
                    <a:pt x="1495" y="2286"/>
                  </a:cubicBezTo>
                  <a:cubicBezTo>
                    <a:pt x="1452" y="2223"/>
                    <a:pt x="1389" y="2166"/>
                    <a:pt x="1332" y="2113"/>
                  </a:cubicBezTo>
                  <a:cubicBezTo>
                    <a:pt x="1235" y="2022"/>
                    <a:pt x="1125" y="1945"/>
                    <a:pt x="1024" y="1858"/>
                  </a:cubicBezTo>
                  <a:cubicBezTo>
                    <a:pt x="997" y="1828"/>
                    <a:pt x="971" y="1801"/>
                    <a:pt x="947" y="1772"/>
                  </a:cubicBezTo>
                  <a:cubicBezTo>
                    <a:pt x="930" y="1735"/>
                    <a:pt x="914" y="1701"/>
                    <a:pt x="901" y="1664"/>
                  </a:cubicBezTo>
                  <a:cubicBezTo>
                    <a:pt x="897" y="1647"/>
                    <a:pt x="893" y="1631"/>
                    <a:pt x="890" y="1611"/>
                  </a:cubicBezTo>
                  <a:lnTo>
                    <a:pt x="890" y="1591"/>
                  </a:lnTo>
                  <a:lnTo>
                    <a:pt x="897" y="1581"/>
                  </a:lnTo>
                  <a:lnTo>
                    <a:pt x="907" y="1560"/>
                  </a:lnTo>
                  <a:lnTo>
                    <a:pt x="927" y="1547"/>
                  </a:lnTo>
                  <a:cubicBezTo>
                    <a:pt x="937" y="1544"/>
                    <a:pt x="947" y="1544"/>
                    <a:pt x="957" y="1540"/>
                  </a:cubicBezTo>
                  <a:cubicBezTo>
                    <a:pt x="1004" y="1544"/>
                    <a:pt x="1051" y="1547"/>
                    <a:pt x="1097" y="1554"/>
                  </a:cubicBezTo>
                  <a:cubicBezTo>
                    <a:pt x="1148" y="1560"/>
                    <a:pt x="1202" y="1567"/>
                    <a:pt x="1255" y="1574"/>
                  </a:cubicBezTo>
                  <a:cubicBezTo>
                    <a:pt x="1308" y="1581"/>
                    <a:pt x="1362" y="1594"/>
                    <a:pt x="1415" y="1594"/>
                  </a:cubicBezTo>
                  <a:cubicBezTo>
                    <a:pt x="1427" y="1595"/>
                    <a:pt x="1438" y="1595"/>
                    <a:pt x="1450" y="1595"/>
                  </a:cubicBezTo>
                  <a:cubicBezTo>
                    <a:pt x="1506" y="1595"/>
                    <a:pt x="1564" y="1589"/>
                    <a:pt x="1619" y="1577"/>
                  </a:cubicBezTo>
                  <a:cubicBezTo>
                    <a:pt x="1656" y="1571"/>
                    <a:pt x="1690" y="1557"/>
                    <a:pt x="1727" y="1544"/>
                  </a:cubicBezTo>
                  <a:cubicBezTo>
                    <a:pt x="1767" y="1531"/>
                    <a:pt x="1800" y="1511"/>
                    <a:pt x="1837" y="1487"/>
                  </a:cubicBezTo>
                  <a:cubicBezTo>
                    <a:pt x="1857" y="1474"/>
                    <a:pt x="1877" y="1460"/>
                    <a:pt x="1897" y="1443"/>
                  </a:cubicBezTo>
                  <a:cubicBezTo>
                    <a:pt x="1937" y="1410"/>
                    <a:pt x="1967" y="1366"/>
                    <a:pt x="1988" y="1316"/>
                  </a:cubicBezTo>
                  <a:cubicBezTo>
                    <a:pt x="1994" y="1296"/>
                    <a:pt x="1997" y="1263"/>
                    <a:pt x="2000" y="1243"/>
                  </a:cubicBezTo>
                  <a:cubicBezTo>
                    <a:pt x="2004" y="1210"/>
                    <a:pt x="2000" y="1176"/>
                    <a:pt x="1991" y="1145"/>
                  </a:cubicBezTo>
                  <a:cubicBezTo>
                    <a:pt x="1984" y="1122"/>
                    <a:pt x="1980" y="1105"/>
                    <a:pt x="1971" y="1085"/>
                  </a:cubicBezTo>
                  <a:cubicBezTo>
                    <a:pt x="1960" y="1065"/>
                    <a:pt x="1944" y="1045"/>
                    <a:pt x="1931" y="1025"/>
                  </a:cubicBezTo>
                  <a:cubicBezTo>
                    <a:pt x="1917" y="1009"/>
                    <a:pt x="1900" y="992"/>
                    <a:pt x="1887" y="975"/>
                  </a:cubicBezTo>
                  <a:cubicBezTo>
                    <a:pt x="1857" y="942"/>
                    <a:pt x="1827" y="912"/>
                    <a:pt x="1793" y="881"/>
                  </a:cubicBezTo>
                  <a:cubicBezTo>
                    <a:pt x="1750" y="841"/>
                    <a:pt x="1703" y="801"/>
                    <a:pt x="1656" y="761"/>
                  </a:cubicBezTo>
                  <a:cubicBezTo>
                    <a:pt x="1643" y="748"/>
                    <a:pt x="1626" y="735"/>
                    <a:pt x="1613" y="721"/>
                  </a:cubicBezTo>
                  <a:cubicBezTo>
                    <a:pt x="1556" y="668"/>
                    <a:pt x="1506" y="614"/>
                    <a:pt x="1463" y="554"/>
                  </a:cubicBezTo>
                  <a:cubicBezTo>
                    <a:pt x="1452" y="534"/>
                    <a:pt x="1443" y="517"/>
                    <a:pt x="1435" y="497"/>
                  </a:cubicBezTo>
                  <a:lnTo>
                    <a:pt x="1432" y="477"/>
                  </a:lnTo>
                  <a:lnTo>
                    <a:pt x="1435" y="477"/>
                  </a:lnTo>
                  <a:lnTo>
                    <a:pt x="1455" y="467"/>
                  </a:lnTo>
                  <a:lnTo>
                    <a:pt x="1459" y="467"/>
                  </a:lnTo>
                  <a:cubicBezTo>
                    <a:pt x="1486" y="467"/>
                    <a:pt x="1516" y="470"/>
                    <a:pt x="1543" y="474"/>
                  </a:cubicBezTo>
                  <a:cubicBezTo>
                    <a:pt x="1576" y="477"/>
                    <a:pt x="1613" y="477"/>
                    <a:pt x="1646" y="480"/>
                  </a:cubicBezTo>
                  <a:cubicBezTo>
                    <a:pt x="1719" y="487"/>
                    <a:pt x="1790" y="507"/>
                    <a:pt x="1860" y="514"/>
                  </a:cubicBezTo>
                  <a:cubicBezTo>
                    <a:pt x="1871" y="515"/>
                    <a:pt x="1883" y="515"/>
                    <a:pt x="1894" y="515"/>
                  </a:cubicBezTo>
                  <a:cubicBezTo>
                    <a:pt x="1982" y="515"/>
                    <a:pt x="2068" y="494"/>
                    <a:pt x="2151" y="467"/>
                  </a:cubicBezTo>
                  <a:cubicBezTo>
                    <a:pt x="2185" y="454"/>
                    <a:pt x="2221" y="440"/>
                    <a:pt x="2255" y="423"/>
                  </a:cubicBezTo>
                  <a:cubicBezTo>
                    <a:pt x="2289" y="410"/>
                    <a:pt x="2318" y="387"/>
                    <a:pt x="2349" y="367"/>
                  </a:cubicBezTo>
                  <a:cubicBezTo>
                    <a:pt x="2358" y="360"/>
                    <a:pt x="2366" y="353"/>
                    <a:pt x="2372" y="343"/>
                  </a:cubicBezTo>
                  <a:cubicBezTo>
                    <a:pt x="2398" y="323"/>
                    <a:pt x="2415" y="296"/>
                    <a:pt x="2429" y="263"/>
                  </a:cubicBezTo>
                  <a:cubicBezTo>
                    <a:pt x="2449" y="222"/>
                    <a:pt x="2449" y="179"/>
                    <a:pt x="2446" y="136"/>
                  </a:cubicBezTo>
                  <a:cubicBezTo>
                    <a:pt x="2439" y="79"/>
                    <a:pt x="2392" y="29"/>
                    <a:pt x="2338" y="9"/>
                  </a:cubicBezTo>
                  <a:cubicBezTo>
                    <a:pt x="2322" y="3"/>
                    <a:pt x="2305" y="1"/>
                    <a:pt x="228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150" name="Google Shape;150;p8"/>
            <p:cNvGrpSpPr/>
            <p:nvPr/>
          </p:nvGrpSpPr>
          <p:grpSpPr>
            <a:xfrm>
              <a:off x="8810285" y="2242772"/>
              <a:ext cx="155484" cy="175100"/>
              <a:chOff x="3655550" y="2257032"/>
              <a:chExt cx="192526" cy="161920"/>
            </a:xfrm>
          </p:grpSpPr>
          <p:sp>
            <p:nvSpPr>
              <p:cNvPr id="151" name="Google Shape;151;p8"/>
              <p:cNvSpPr/>
              <p:nvPr/>
            </p:nvSpPr>
            <p:spPr>
              <a:xfrm>
                <a:off x="3655550" y="2331503"/>
                <a:ext cx="192526" cy="31876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226" extrusionOk="0">
                    <a:moveTo>
                      <a:pt x="967" y="1"/>
                    </a:moveTo>
                    <a:cubicBezTo>
                      <a:pt x="936" y="1"/>
                      <a:pt x="906" y="1"/>
                      <a:pt x="876" y="5"/>
                    </a:cubicBezTo>
                    <a:cubicBezTo>
                      <a:pt x="800" y="8"/>
                      <a:pt x="719" y="15"/>
                      <a:pt x="642" y="18"/>
                    </a:cubicBezTo>
                    <a:cubicBezTo>
                      <a:pt x="458" y="31"/>
                      <a:pt x="274" y="31"/>
                      <a:pt x="93" y="35"/>
                    </a:cubicBezTo>
                    <a:cubicBezTo>
                      <a:pt x="40" y="35"/>
                      <a:pt x="0" y="85"/>
                      <a:pt x="3" y="135"/>
                    </a:cubicBezTo>
                    <a:cubicBezTo>
                      <a:pt x="3" y="186"/>
                      <a:pt x="50" y="226"/>
                      <a:pt x="100" y="226"/>
                    </a:cubicBezTo>
                    <a:cubicBezTo>
                      <a:pt x="311" y="222"/>
                      <a:pt x="519" y="218"/>
                      <a:pt x="726" y="209"/>
                    </a:cubicBezTo>
                    <a:cubicBezTo>
                      <a:pt x="789" y="207"/>
                      <a:pt x="854" y="204"/>
                      <a:pt x="918" y="204"/>
                    </a:cubicBezTo>
                    <a:cubicBezTo>
                      <a:pt x="946" y="204"/>
                      <a:pt x="973" y="204"/>
                      <a:pt x="1000" y="206"/>
                    </a:cubicBezTo>
                    <a:cubicBezTo>
                      <a:pt x="1047" y="206"/>
                      <a:pt x="1093" y="212"/>
                      <a:pt x="1141" y="212"/>
                    </a:cubicBezTo>
                    <a:lnTo>
                      <a:pt x="1204" y="212"/>
                    </a:lnTo>
                    <a:cubicBezTo>
                      <a:pt x="1234" y="212"/>
                      <a:pt x="1268" y="212"/>
                      <a:pt x="1294" y="198"/>
                    </a:cubicBezTo>
                    <a:cubicBezTo>
                      <a:pt x="1311" y="195"/>
                      <a:pt x="1325" y="186"/>
                      <a:pt x="1334" y="175"/>
                    </a:cubicBezTo>
                    <a:cubicBezTo>
                      <a:pt x="1345" y="161"/>
                      <a:pt x="1351" y="149"/>
                      <a:pt x="1354" y="135"/>
                    </a:cubicBezTo>
                    <a:cubicBezTo>
                      <a:pt x="1365" y="98"/>
                      <a:pt x="1348" y="51"/>
                      <a:pt x="1311" y="35"/>
                    </a:cubicBezTo>
                    <a:cubicBezTo>
                      <a:pt x="1294" y="28"/>
                      <a:pt x="1274" y="21"/>
                      <a:pt x="1254" y="18"/>
                    </a:cubicBezTo>
                    <a:cubicBezTo>
                      <a:pt x="1234" y="15"/>
                      <a:pt x="1214" y="15"/>
                      <a:pt x="1190" y="15"/>
                    </a:cubicBezTo>
                    <a:cubicBezTo>
                      <a:pt x="1164" y="11"/>
                      <a:pt x="1137" y="11"/>
                      <a:pt x="1107" y="8"/>
                    </a:cubicBezTo>
                    <a:cubicBezTo>
                      <a:pt x="1070" y="5"/>
                      <a:pt x="1033" y="1"/>
                      <a:pt x="99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52" name="Google Shape;152;p8"/>
              <p:cNvSpPr/>
              <p:nvPr/>
            </p:nvSpPr>
            <p:spPr>
              <a:xfrm>
                <a:off x="3735240" y="2257032"/>
                <a:ext cx="38223" cy="161920"/>
              </a:xfrm>
              <a:custGeom>
                <a:avLst/>
                <a:gdLst/>
                <a:ahLst/>
                <a:cxnLst/>
                <a:rect l="l" t="t" r="r" b="b"/>
                <a:pathLst>
                  <a:path w="271" h="1148" extrusionOk="0">
                    <a:moveTo>
                      <a:pt x="114" y="1"/>
                    </a:moveTo>
                    <a:cubicBezTo>
                      <a:pt x="57" y="1"/>
                      <a:pt x="0" y="55"/>
                      <a:pt x="10" y="118"/>
                    </a:cubicBezTo>
                    <a:cubicBezTo>
                      <a:pt x="17" y="198"/>
                      <a:pt x="23" y="278"/>
                      <a:pt x="27" y="359"/>
                    </a:cubicBezTo>
                    <a:cubicBezTo>
                      <a:pt x="30" y="433"/>
                      <a:pt x="30" y="509"/>
                      <a:pt x="37" y="583"/>
                    </a:cubicBezTo>
                    <a:cubicBezTo>
                      <a:pt x="40" y="657"/>
                      <a:pt x="34" y="726"/>
                      <a:pt x="30" y="800"/>
                    </a:cubicBezTo>
                    <a:cubicBezTo>
                      <a:pt x="27" y="834"/>
                      <a:pt x="23" y="870"/>
                      <a:pt x="23" y="904"/>
                    </a:cubicBezTo>
                    <a:cubicBezTo>
                      <a:pt x="20" y="947"/>
                      <a:pt x="23" y="987"/>
                      <a:pt x="20" y="1031"/>
                    </a:cubicBezTo>
                    <a:cubicBezTo>
                      <a:pt x="20" y="1096"/>
                      <a:pt x="83" y="1148"/>
                      <a:pt x="145" y="1148"/>
                    </a:cubicBezTo>
                    <a:cubicBezTo>
                      <a:pt x="147" y="1148"/>
                      <a:pt x="148" y="1148"/>
                      <a:pt x="150" y="1148"/>
                    </a:cubicBezTo>
                    <a:cubicBezTo>
                      <a:pt x="218" y="1148"/>
                      <a:pt x="271" y="1088"/>
                      <a:pt x="267" y="1021"/>
                    </a:cubicBezTo>
                    <a:cubicBezTo>
                      <a:pt x="267" y="981"/>
                      <a:pt x="261" y="941"/>
                      <a:pt x="261" y="904"/>
                    </a:cubicBezTo>
                    <a:cubicBezTo>
                      <a:pt x="258" y="864"/>
                      <a:pt x="258" y="827"/>
                      <a:pt x="258" y="790"/>
                    </a:cubicBezTo>
                    <a:cubicBezTo>
                      <a:pt x="258" y="754"/>
                      <a:pt x="261" y="720"/>
                      <a:pt x="261" y="686"/>
                    </a:cubicBezTo>
                    <a:cubicBezTo>
                      <a:pt x="261" y="649"/>
                      <a:pt x="258" y="609"/>
                      <a:pt x="255" y="573"/>
                    </a:cubicBezTo>
                    <a:cubicBezTo>
                      <a:pt x="251" y="496"/>
                      <a:pt x="255" y="422"/>
                      <a:pt x="251" y="348"/>
                    </a:cubicBezTo>
                    <a:cubicBezTo>
                      <a:pt x="247" y="268"/>
                      <a:pt x="241" y="188"/>
                      <a:pt x="231" y="104"/>
                    </a:cubicBezTo>
                    <a:cubicBezTo>
                      <a:pt x="227" y="78"/>
                      <a:pt x="218" y="51"/>
                      <a:pt x="194" y="31"/>
                    </a:cubicBezTo>
                    <a:cubicBezTo>
                      <a:pt x="174" y="11"/>
                      <a:pt x="147" y="1"/>
                      <a:pt x="12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sp>
          <p:nvSpPr>
            <p:cNvPr id="153" name="Google Shape;153;p8"/>
            <p:cNvSpPr/>
            <p:nvPr/>
          </p:nvSpPr>
          <p:spPr>
            <a:xfrm>
              <a:off x="6764747" y="254723"/>
              <a:ext cx="106705" cy="83716"/>
            </a:xfrm>
            <a:custGeom>
              <a:avLst/>
              <a:gdLst/>
              <a:ahLst/>
              <a:cxnLst/>
              <a:rect l="l" t="t" r="r" b="b"/>
              <a:pathLst>
                <a:path w="452" h="446" extrusionOk="0">
                  <a:moveTo>
                    <a:pt x="218" y="1"/>
                  </a:moveTo>
                  <a:cubicBezTo>
                    <a:pt x="98" y="1"/>
                    <a:pt x="0" y="118"/>
                    <a:pt x="7" y="235"/>
                  </a:cubicBezTo>
                  <a:cubicBezTo>
                    <a:pt x="7" y="292"/>
                    <a:pt x="34" y="345"/>
                    <a:pt x="78" y="385"/>
                  </a:cubicBezTo>
                  <a:cubicBezTo>
                    <a:pt x="121" y="429"/>
                    <a:pt x="178" y="446"/>
                    <a:pt x="238" y="446"/>
                  </a:cubicBezTo>
                  <a:cubicBezTo>
                    <a:pt x="358" y="446"/>
                    <a:pt x="452" y="329"/>
                    <a:pt x="448" y="212"/>
                  </a:cubicBezTo>
                  <a:cubicBezTo>
                    <a:pt x="445" y="155"/>
                    <a:pt x="419" y="101"/>
                    <a:pt x="379" y="61"/>
                  </a:cubicBezTo>
                  <a:cubicBezTo>
                    <a:pt x="335" y="18"/>
                    <a:pt x="278" y="1"/>
                    <a:pt x="21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4" name="Google Shape;154;p8"/>
            <p:cNvSpPr/>
            <p:nvPr/>
          </p:nvSpPr>
          <p:spPr>
            <a:xfrm rot="6438092">
              <a:off x="1390171" y="119727"/>
              <a:ext cx="219338" cy="353726"/>
            </a:xfrm>
            <a:custGeom>
              <a:avLst/>
              <a:gdLst/>
              <a:ahLst/>
              <a:cxnLst/>
              <a:rect l="l" t="t" r="r" b="b"/>
              <a:pathLst>
                <a:path w="2450" h="3951" extrusionOk="0">
                  <a:moveTo>
                    <a:pt x="1707" y="1170"/>
                  </a:moveTo>
                  <a:lnTo>
                    <a:pt x="1703" y="1179"/>
                  </a:lnTo>
                  <a:lnTo>
                    <a:pt x="1699" y="1179"/>
                  </a:lnTo>
                  <a:lnTo>
                    <a:pt x="1707" y="1170"/>
                  </a:lnTo>
                  <a:close/>
                  <a:moveTo>
                    <a:pt x="2288" y="1"/>
                  </a:moveTo>
                  <a:cubicBezTo>
                    <a:pt x="2254" y="1"/>
                    <a:pt x="2219" y="12"/>
                    <a:pt x="2188" y="32"/>
                  </a:cubicBezTo>
                  <a:cubicBezTo>
                    <a:pt x="2171" y="42"/>
                    <a:pt x="2151" y="55"/>
                    <a:pt x="2131" y="69"/>
                  </a:cubicBezTo>
                  <a:cubicBezTo>
                    <a:pt x="2085" y="96"/>
                    <a:pt x="2031" y="116"/>
                    <a:pt x="1977" y="133"/>
                  </a:cubicBezTo>
                  <a:cubicBezTo>
                    <a:pt x="1951" y="139"/>
                    <a:pt x="1924" y="146"/>
                    <a:pt x="1894" y="149"/>
                  </a:cubicBezTo>
                  <a:cubicBezTo>
                    <a:pt x="1850" y="146"/>
                    <a:pt x="1807" y="142"/>
                    <a:pt x="1764" y="136"/>
                  </a:cubicBezTo>
                  <a:cubicBezTo>
                    <a:pt x="1710" y="129"/>
                    <a:pt x="1656" y="126"/>
                    <a:pt x="1599" y="122"/>
                  </a:cubicBezTo>
                  <a:lnTo>
                    <a:pt x="1526" y="122"/>
                  </a:lnTo>
                  <a:cubicBezTo>
                    <a:pt x="1516" y="119"/>
                    <a:pt x="1503" y="119"/>
                    <a:pt x="1489" y="119"/>
                  </a:cubicBezTo>
                  <a:cubicBezTo>
                    <a:pt x="1472" y="122"/>
                    <a:pt x="1452" y="122"/>
                    <a:pt x="1435" y="122"/>
                  </a:cubicBezTo>
                  <a:cubicBezTo>
                    <a:pt x="1406" y="126"/>
                    <a:pt x="1378" y="133"/>
                    <a:pt x="1349" y="142"/>
                  </a:cubicBezTo>
                  <a:cubicBezTo>
                    <a:pt x="1325" y="149"/>
                    <a:pt x="1302" y="159"/>
                    <a:pt x="1278" y="173"/>
                  </a:cubicBezTo>
                  <a:cubicBezTo>
                    <a:pt x="1255" y="186"/>
                    <a:pt x="1235" y="202"/>
                    <a:pt x="1211" y="219"/>
                  </a:cubicBezTo>
                  <a:cubicBezTo>
                    <a:pt x="1188" y="236"/>
                    <a:pt x="1171" y="259"/>
                    <a:pt x="1154" y="279"/>
                  </a:cubicBezTo>
                  <a:lnTo>
                    <a:pt x="1142" y="296"/>
                  </a:lnTo>
                  <a:cubicBezTo>
                    <a:pt x="1131" y="316"/>
                    <a:pt x="1121" y="336"/>
                    <a:pt x="1111" y="353"/>
                  </a:cubicBezTo>
                  <a:cubicBezTo>
                    <a:pt x="1101" y="380"/>
                    <a:pt x="1094" y="410"/>
                    <a:pt x="1091" y="437"/>
                  </a:cubicBezTo>
                  <a:cubicBezTo>
                    <a:pt x="1085" y="483"/>
                    <a:pt x="1088" y="531"/>
                    <a:pt x="1097" y="577"/>
                  </a:cubicBezTo>
                  <a:cubicBezTo>
                    <a:pt x="1108" y="624"/>
                    <a:pt x="1125" y="671"/>
                    <a:pt x="1151" y="714"/>
                  </a:cubicBezTo>
                  <a:cubicBezTo>
                    <a:pt x="1171" y="748"/>
                    <a:pt x="1191" y="784"/>
                    <a:pt x="1218" y="815"/>
                  </a:cubicBezTo>
                  <a:cubicBezTo>
                    <a:pt x="1251" y="861"/>
                    <a:pt x="1292" y="901"/>
                    <a:pt x="1335" y="942"/>
                  </a:cubicBezTo>
                  <a:cubicBezTo>
                    <a:pt x="1382" y="989"/>
                    <a:pt x="1435" y="1036"/>
                    <a:pt x="1492" y="1076"/>
                  </a:cubicBezTo>
                  <a:cubicBezTo>
                    <a:pt x="1539" y="1113"/>
                    <a:pt x="1593" y="1149"/>
                    <a:pt x="1639" y="1190"/>
                  </a:cubicBezTo>
                  <a:lnTo>
                    <a:pt x="1656" y="1206"/>
                  </a:lnTo>
                  <a:cubicBezTo>
                    <a:pt x="1643" y="1216"/>
                    <a:pt x="1626" y="1223"/>
                    <a:pt x="1606" y="1230"/>
                  </a:cubicBezTo>
                  <a:cubicBezTo>
                    <a:pt x="1566" y="1239"/>
                    <a:pt x="1523" y="1243"/>
                    <a:pt x="1483" y="1246"/>
                  </a:cubicBezTo>
                  <a:cubicBezTo>
                    <a:pt x="1429" y="1246"/>
                    <a:pt x="1382" y="1239"/>
                    <a:pt x="1329" y="1233"/>
                  </a:cubicBezTo>
                  <a:cubicBezTo>
                    <a:pt x="1278" y="1226"/>
                    <a:pt x="1228" y="1219"/>
                    <a:pt x="1174" y="1213"/>
                  </a:cubicBezTo>
                  <a:cubicBezTo>
                    <a:pt x="1125" y="1202"/>
                    <a:pt x="1071" y="1190"/>
                    <a:pt x="1021" y="1190"/>
                  </a:cubicBezTo>
                  <a:cubicBezTo>
                    <a:pt x="1009" y="1188"/>
                    <a:pt x="997" y="1188"/>
                    <a:pt x="985" y="1188"/>
                  </a:cubicBezTo>
                  <a:cubicBezTo>
                    <a:pt x="957" y="1188"/>
                    <a:pt x="929" y="1191"/>
                    <a:pt x="901" y="1193"/>
                  </a:cubicBezTo>
                  <a:lnTo>
                    <a:pt x="881" y="1196"/>
                  </a:lnTo>
                  <a:cubicBezTo>
                    <a:pt x="853" y="1199"/>
                    <a:pt x="820" y="1206"/>
                    <a:pt x="796" y="1216"/>
                  </a:cubicBezTo>
                  <a:cubicBezTo>
                    <a:pt x="753" y="1236"/>
                    <a:pt x="710" y="1263"/>
                    <a:pt x="673" y="1293"/>
                  </a:cubicBezTo>
                  <a:cubicBezTo>
                    <a:pt x="623" y="1337"/>
                    <a:pt x="583" y="1394"/>
                    <a:pt x="560" y="1454"/>
                  </a:cubicBezTo>
                  <a:lnTo>
                    <a:pt x="549" y="1477"/>
                  </a:lnTo>
                  <a:cubicBezTo>
                    <a:pt x="526" y="1544"/>
                    <a:pt x="523" y="1624"/>
                    <a:pt x="532" y="1694"/>
                  </a:cubicBezTo>
                  <a:cubicBezTo>
                    <a:pt x="546" y="1764"/>
                    <a:pt x="569" y="1835"/>
                    <a:pt x="600" y="1902"/>
                  </a:cubicBezTo>
                  <a:cubicBezTo>
                    <a:pt x="626" y="1962"/>
                    <a:pt x="663" y="2019"/>
                    <a:pt x="710" y="2065"/>
                  </a:cubicBezTo>
                  <a:cubicBezTo>
                    <a:pt x="730" y="2089"/>
                    <a:pt x="750" y="2113"/>
                    <a:pt x="773" y="2133"/>
                  </a:cubicBezTo>
                  <a:cubicBezTo>
                    <a:pt x="827" y="2179"/>
                    <a:pt x="881" y="2226"/>
                    <a:pt x="934" y="2269"/>
                  </a:cubicBezTo>
                  <a:cubicBezTo>
                    <a:pt x="1017" y="2333"/>
                    <a:pt x="1101" y="2397"/>
                    <a:pt x="1182" y="2467"/>
                  </a:cubicBezTo>
                  <a:cubicBezTo>
                    <a:pt x="1198" y="2484"/>
                    <a:pt x="1218" y="2504"/>
                    <a:pt x="1235" y="2524"/>
                  </a:cubicBezTo>
                  <a:cubicBezTo>
                    <a:pt x="1198" y="2557"/>
                    <a:pt x="1162" y="2587"/>
                    <a:pt x="1121" y="2618"/>
                  </a:cubicBezTo>
                  <a:cubicBezTo>
                    <a:pt x="1108" y="2624"/>
                    <a:pt x="1094" y="2627"/>
                    <a:pt x="1085" y="2634"/>
                  </a:cubicBezTo>
                  <a:cubicBezTo>
                    <a:pt x="1014" y="2650"/>
                    <a:pt x="947" y="2661"/>
                    <a:pt x="877" y="2667"/>
                  </a:cubicBezTo>
                  <a:cubicBezTo>
                    <a:pt x="827" y="2667"/>
                    <a:pt x="780" y="2661"/>
                    <a:pt x="730" y="2654"/>
                  </a:cubicBezTo>
                  <a:cubicBezTo>
                    <a:pt x="676" y="2647"/>
                    <a:pt x="623" y="2644"/>
                    <a:pt x="566" y="2641"/>
                  </a:cubicBezTo>
                  <a:cubicBezTo>
                    <a:pt x="521" y="2639"/>
                    <a:pt x="476" y="2636"/>
                    <a:pt x="431" y="2636"/>
                  </a:cubicBezTo>
                  <a:cubicBezTo>
                    <a:pt x="413" y="2636"/>
                    <a:pt x="394" y="2637"/>
                    <a:pt x="375" y="2638"/>
                  </a:cubicBezTo>
                  <a:cubicBezTo>
                    <a:pt x="245" y="2650"/>
                    <a:pt x="128" y="2718"/>
                    <a:pt x="64" y="2831"/>
                  </a:cubicBezTo>
                  <a:cubicBezTo>
                    <a:pt x="24" y="2902"/>
                    <a:pt x="1" y="2985"/>
                    <a:pt x="1" y="3065"/>
                  </a:cubicBezTo>
                  <a:cubicBezTo>
                    <a:pt x="1" y="3132"/>
                    <a:pt x="4" y="3196"/>
                    <a:pt x="21" y="3260"/>
                  </a:cubicBezTo>
                  <a:cubicBezTo>
                    <a:pt x="31" y="3293"/>
                    <a:pt x="41" y="3326"/>
                    <a:pt x="54" y="3363"/>
                  </a:cubicBezTo>
                  <a:cubicBezTo>
                    <a:pt x="71" y="3400"/>
                    <a:pt x="91" y="3433"/>
                    <a:pt x="114" y="3467"/>
                  </a:cubicBezTo>
                  <a:cubicBezTo>
                    <a:pt x="151" y="3521"/>
                    <a:pt x="205" y="3567"/>
                    <a:pt x="255" y="3610"/>
                  </a:cubicBezTo>
                  <a:cubicBezTo>
                    <a:pt x="319" y="3664"/>
                    <a:pt x="392" y="3708"/>
                    <a:pt x="462" y="3751"/>
                  </a:cubicBezTo>
                  <a:cubicBezTo>
                    <a:pt x="552" y="3811"/>
                    <a:pt x="646" y="3868"/>
                    <a:pt x="736" y="3928"/>
                  </a:cubicBezTo>
                  <a:cubicBezTo>
                    <a:pt x="760" y="3942"/>
                    <a:pt x="786" y="3950"/>
                    <a:pt x="814" y="3950"/>
                  </a:cubicBezTo>
                  <a:cubicBezTo>
                    <a:pt x="821" y="3950"/>
                    <a:pt x="829" y="3950"/>
                    <a:pt x="836" y="3948"/>
                  </a:cubicBezTo>
                  <a:cubicBezTo>
                    <a:pt x="870" y="3945"/>
                    <a:pt x="901" y="3925"/>
                    <a:pt x="921" y="3895"/>
                  </a:cubicBezTo>
                  <a:cubicBezTo>
                    <a:pt x="961" y="3838"/>
                    <a:pt x="950" y="3748"/>
                    <a:pt x="890" y="3711"/>
                  </a:cubicBezTo>
                  <a:cubicBezTo>
                    <a:pt x="793" y="3651"/>
                    <a:pt x="696" y="3590"/>
                    <a:pt x="603" y="3527"/>
                  </a:cubicBezTo>
                  <a:cubicBezTo>
                    <a:pt x="529" y="3480"/>
                    <a:pt x="459" y="3430"/>
                    <a:pt x="392" y="3377"/>
                  </a:cubicBezTo>
                  <a:cubicBezTo>
                    <a:pt x="365" y="3350"/>
                    <a:pt x="342" y="3323"/>
                    <a:pt x="322" y="3293"/>
                  </a:cubicBezTo>
                  <a:cubicBezTo>
                    <a:pt x="308" y="3266"/>
                    <a:pt x="299" y="3240"/>
                    <a:pt x="288" y="3212"/>
                  </a:cubicBezTo>
                  <a:cubicBezTo>
                    <a:pt x="279" y="3176"/>
                    <a:pt x="271" y="3143"/>
                    <a:pt x="268" y="3109"/>
                  </a:cubicBezTo>
                  <a:cubicBezTo>
                    <a:pt x="268" y="3082"/>
                    <a:pt x="271" y="3052"/>
                    <a:pt x="275" y="3025"/>
                  </a:cubicBezTo>
                  <a:cubicBezTo>
                    <a:pt x="279" y="3012"/>
                    <a:pt x="282" y="2999"/>
                    <a:pt x="288" y="2985"/>
                  </a:cubicBezTo>
                  <a:cubicBezTo>
                    <a:pt x="295" y="2976"/>
                    <a:pt x="302" y="2965"/>
                    <a:pt x="308" y="2955"/>
                  </a:cubicBezTo>
                  <a:lnTo>
                    <a:pt x="328" y="2939"/>
                  </a:lnTo>
                  <a:lnTo>
                    <a:pt x="352" y="2928"/>
                  </a:lnTo>
                  <a:cubicBezTo>
                    <a:pt x="369" y="2925"/>
                    <a:pt x="385" y="2922"/>
                    <a:pt x="402" y="2922"/>
                  </a:cubicBezTo>
                  <a:cubicBezTo>
                    <a:pt x="449" y="2922"/>
                    <a:pt x="495" y="2925"/>
                    <a:pt x="543" y="2931"/>
                  </a:cubicBezTo>
                  <a:cubicBezTo>
                    <a:pt x="596" y="2935"/>
                    <a:pt x="649" y="2942"/>
                    <a:pt x="706" y="2948"/>
                  </a:cubicBezTo>
                  <a:cubicBezTo>
                    <a:pt x="760" y="2959"/>
                    <a:pt x="813" y="2965"/>
                    <a:pt x="870" y="2965"/>
                  </a:cubicBezTo>
                  <a:cubicBezTo>
                    <a:pt x="934" y="2965"/>
                    <a:pt x="1001" y="2955"/>
                    <a:pt x="1068" y="2948"/>
                  </a:cubicBezTo>
                  <a:cubicBezTo>
                    <a:pt x="1094" y="2945"/>
                    <a:pt x="1121" y="2942"/>
                    <a:pt x="1148" y="2935"/>
                  </a:cubicBezTo>
                  <a:cubicBezTo>
                    <a:pt x="1198" y="2925"/>
                    <a:pt x="1245" y="2905"/>
                    <a:pt x="1295" y="2878"/>
                  </a:cubicBezTo>
                  <a:cubicBezTo>
                    <a:pt x="1355" y="2845"/>
                    <a:pt x="1412" y="2805"/>
                    <a:pt x="1466" y="2758"/>
                  </a:cubicBezTo>
                  <a:cubicBezTo>
                    <a:pt x="1492" y="2731"/>
                    <a:pt x="1519" y="2701"/>
                    <a:pt x="1536" y="2671"/>
                  </a:cubicBezTo>
                  <a:cubicBezTo>
                    <a:pt x="1549" y="2650"/>
                    <a:pt x="1559" y="2627"/>
                    <a:pt x="1569" y="2607"/>
                  </a:cubicBezTo>
                  <a:cubicBezTo>
                    <a:pt x="1576" y="2587"/>
                    <a:pt x="1579" y="2564"/>
                    <a:pt x="1583" y="2541"/>
                  </a:cubicBezTo>
                  <a:cubicBezTo>
                    <a:pt x="1586" y="2520"/>
                    <a:pt x="1583" y="2487"/>
                    <a:pt x="1583" y="2474"/>
                  </a:cubicBezTo>
                  <a:cubicBezTo>
                    <a:pt x="1579" y="2450"/>
                    <a:pt x="1573" y="2430"/>
                    <a:pt x="1566" y="2406"/>
                  </a:cubicBezTo>
                  <a:cubicBezTo>
                    <a:pt x="1549" y="2363"/>
                    <a:pt x="1523" y="2323"/>
                    <a:pt x="1495" y="2286"/>
                  </a:cubicBezTo>
                  <a:cubicBezTo>
                    <a:pt x="1452" y="2223"/>
                    <a:pt x="1389" y="2166"/>
                    <a:pt x="1332" y="2113"/>
                  </a:cubicBezTo>
                  <a:cubicBezTo>
                    <a:pt x="1235" y="2022"/>
                    <a:pt x="1125" y="1945"/>
                    <a:pt x="1024" y="1858"/>
                  </a:cubicBezTo>
                  <a:cubicBezTo>
                    <a:pt x="997" y="1828"/>
                    <a:pt x="971" y="1801"/>
                    <a:pt x="947" y="1772"/>
                  </a:cubicBezTo>
                  <a:cubicBezTo>
                    <a:pt x="930" y="1735"/>
                    <a:pt x="914" y="1701"/>
                    <a:pt x="901" y="1664"/>
                  </a:cubicBezTo>
                  <a:cubicBezTo>
                    <a:pt x="897" y="1647"/>
                    <a:pt x="893" y="1631"/>
                    <a:pt x="890" y="1611"/>
                  </a:cubicBezTo>
                  <a:lnTo>
                    <a:pt x="890" y="1591"/>
                  </a:lnTo>
                  <a:lnTo>
                    <a:pt x="897" y="1581"/>
                  </a:lnTo>
                  <a:lnTo>
                    <a:pt x="907" y="1560"/>
                  </a:lnTo>
                  <a:lnTo>
                    <a:pt x="927" y="1547"/>
                  </a:lnTo>
                  <a:cubicBezTo>
                    <a:pt x="937" y="1544"/>
                    <a:pt x="947" y="1544"/>
                    <a:pt x="957" y="1540"/>
                  </a:cubicBezTo>
                  <a:cubicBezTo>
                    <a:pt x="1004" y="1544"/>
                    <a:pt x="1051" y="1547"/>
                    <a:pt x="1097" y="1554"/>
                  </a:cubicBezTo>
                  <a:cubicBezTo>
                    <a:pt x="1148" y="1560"/>
                    <a:pt x="1202" y="1567"/>
                    <a:pt x="1255" y="1574"/>
                  </a:cubicBezTo>
                  <a:cubicBezTo>
                    <a:pt x="1308" y="1581"/>
                    <a:pt x="1362" y="1594"/>
                    <a:pt x="1415" y="1594"/>
                  </a:cubicBezTo>
                  <a:cubicBezTo>
                    <a:pt x="1427" y="1595"/>
                    <a:pt x="1438" y="1595"/>
                    <a:pt x="1450" y="1595"/>
                  </a:cubicBezTo>
                  <a:cubicBezTo>
                    <a:pt x="1506" y="1595"/>
                    <a:pt x="1564" y="1589"/>
                    <a:pt x="1619" y="1577"/>
                  </a:cubicBezTo>
                  <a:cubicBezTo>
                    <a:pt x="1656" y="1571"/>
                    <a:pt x="1690" y="1557"/>
                    <a:pt x="1727" y="1544"/>
                  </a:cubicBezTo>
                  <a:cubicBezTo>
                    <a:pt x="1767" y="1531"/>
                    <a:pt x="1800" y="1511"/>
                    <a:pt x="1837" y="1487"/>
                  </a:cubicBezTo>
                  <a:cubicBezTo>
                    <a:pt x="1857" y="1474"/>
                    <a:pt x="1877" y="1460"/>
                    <a:pt x="1897" y="1443"/>
                  </a:cubicBezTo>
                  <a:cubicBezTo>
                    <a:pt x="1937" y="1410"/>
                    <a:pt x="1967" y="1366"/>
                    <a:pt x="1988" y="1316"/>
                  </a:cubicBezTo>
                  <a:cubicBezTo>
                    <a:pt x="1994" y="1296"/>
                    <a:pt x="1997" y="1263"/>
                    <a:pt x="2000" y="1243"/>
                  </a:cubicBezTo>
                  <a:cubicBezTo>
                    <a:pt x="2004" y="1210"/>
                    <a:pt x="2000" y="1176"/>
                    <a:pt x="1991" y="1145"/>
                  </a:cubicBezTo>
                  <a:cubicBezTo>
                    <a:pt x="1984" y="1122"/>
                    <a:pt x="1980" y="1105"/>
                    <a:pt x="1971" y="1085"/>
                  </a:cubicBezTo>
                  <a:cubicBezTo>
                    <a:pt x="1960" y="1065"/>
                    <a:pt x="1944" y="1045"/>
                    <a:pt x="1931" y="1025"/>
                  </a:cubicBezTo>
                  <a:cubicBezTo>
                    <a:pt x="1917" y="1009"/>
                    <a:pt x="1900" y="992"/>
                    <a:pt x="1887" y="975"/>
                  </a:cubicBezTo>
                  <a:cubicBezTo>
                    <a:pt x="1857" y="942"/>
                    <a:pt x="1827" y="912"/>
                    <a:pt x="1793" y="881"/>
                  </a:cubicBezTo>
                  <a:cubicBezTo>
                    <a:pt x="1750" y="841"/>
                    <a:pt x="1703" y="801"/>
                    <a:pt x="1656" y="761"/>
                  </a:cubicBezTo>
                  <a:cubicBezTo>
                    <a:pt x="1643" y="748"/>
                    <a:pt x="1626" y="735"/>
                    <a:pt x="1613" y="721"/>
                  </a:cubicBezTo>
                  <a:cubicBezTo>
                    <a:pt x="1556" y="668"/>
                    <a:pt x="1506" y="614"/>
                    <a:pt x="1463" y="554"/>
                  </a:cubicBezTo>
                  <a:cubicBezTo>
                    <a:pt x="1452" y="534"/>
                    <a:pt x="1443" y="517"/>
                    <a:pt x="1435" y="497"/>
                  </a:cubicBezTo>
                  <a:lnTo>
                    <a:pt x="1432" y="477"/>
                  </a:lnTo>
                  <a:lnTo>
                    <a:pt x="1435" y="477"/>
                  </a:lnTo>
                  <a:lnTo>
                    <a:pt x="1455" y="467"/>
                  </a:lnTo>
                  <a:lnTo>
                    <a:pt x="1459" y="467"/>
                  </a:lnTo>
                  <a:cubicBezTo>
                    <a:pt x="1486" y="467"/>
                    <a:pt x="1516" y="470"/>
                    <a:pt x="1543" y="474"/>
                  </a:cubicBezTo>
                  <a:cubicBezTo>
                    <a:pt x="1576" y="477"/>
                    <a:pt x="1613" y="477"/>
                    <a:pt x="1646" y="480"/>
                  </a:cubicBezTo>
                  <a:cubicBezTo>
                    <a:pt x="1719" y="487"/>
                    <a:pt x="1790" y="507"/>
                    <a:pt x="1860" y="514"/>
                  </a:cubicBezTo>
                  <a:cubicBezTo>
                    <a:pt x="1871" y="515"/>
                    <a:pt x="1883" y="515"/>
                    <a:pt x="1894" y="515"/>
                  </a:cubicBezTo>
                  <a:cubicBezTo>
                    <a:pt x="1982" y="515"/>
                    <a:pt x="2068" y="494"/>
                    <a:pt x="2151" y="467"/>
                  </a:cubicBezTo>
                  <a:cubicBezTo>
                    <a:pt x="2185" y="454"/>
                    <a:pt x="2221" y="440"/>
                    <a:pt x="2255" y="423"/>
                  </a:cubicBezTo>
                  <a:cubicBezTo>
                    <a:pt x="2289" y="410"/>
                    <a:pt x="2318" y="387"/>
                    <a:pt x="2349" y="367"/>
                  </a:cubicBezTo>
                  <a:cubicBezTo>
                    <a:pt x="2358" y="360"/>
                    <a:pt x="2366" y="353"/>
                    <a:pt x="2372" y="343"/>
                  </a:cubicBezTo>
                  <a:cubicBezTo>
                    <a:pt x="2398" y="323"/>
                    <a:pt x="2415" y="296"/>
                    <a:pt x="2429" y="263"/>
                  </a:cubicBezTo>
                  <a:cubicBezTo>
                    <a:pt x="2449" y="222"/>
                    <a:pt x="2449" y="179"/>
                    <a:pt x="2446" y="136"/>
                  </a:cubicBezTo>
                  <a:cubicBezTo>
                    <a:pt x="2439" y="79"/>
                    <a:pt x="2392" y="29"/>
                    <a:pt x="2338" y="9"/>
                  </a:cubicBezTo>
                  <a:cubicBezTo>
                    <a:pt x="2322" y="3"/>
                    <a:pt x="2305" y="1"/>
                    <a:pt x="228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5" name="Google Shape;155;p8"/>
            <p:cNvSpPr/>
            <p:nvPr/>
          </p:nvSpPr>
          <p:spPr>
            <a:xfrm>
              <a:off x="8834672" y="3644248"/>
              <a:ext cx="106705" cy="83716"/>
            </a:xfrm>
            <a:custGeom>
              <a:avLst/>
              <a:gdLst/>
              <a:ahLst/>
              <a:cxnLst/>
              <a:rect l="l" t="t" r="r" b="b"/>
              <a:pathLst>
                <a:path w="452" h="446" extrusionOk="0">
                  <a:moveTo>
                    <a:pt x="218" y="1"/>
                  </a:moveTo>
                  <a:cubicBezTo>
                    <a:pt x="98" y="1"/>
                    <a:pt x="0" y="118"/>
                    <a:pt x="7" y="235"/>
                  </a:cubicBezTo>
                  <a:cubicBezTo>
                    <a:pt x="7" y="292"/>
                    <a:pt x="34" y="345"/>
                    <a:pt x="78" y="385"/>
                  </a:cubicBezTo>
                  <a:cubicBezTo>
                    <a:pt x="121" y="429"/>
                    <a:pt x="178" y="446"/>
                    <a:pt x="238" y="446"/>
                  </a:cubicBezTo>
                  <a:cubicBezTo>
                    <a:pt x="358" y="446"/>
                    <a:pt x="452" y="329"/>
                    <a:pt x="448" y="212"/>
                  </a:cubicBezTo>
                  <a:cubicBezTo>
                    <a:pt x="445" y="155"/>
                    <a:pt x="419" y="101"/>
                    <a:pt x="379" y="61"/>
                  </a:cubicBezTo>
                  <a:cubicBezTo>
                    <a:pt x="335" y="18"/>
                    <a:pt x="278" y="1"/>
                    <a:pt x="21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6" name="Google Shape;156;p8"/>
            <p:cNvSpPr/>
            <p:nvPr/>
          </p:nvSpPr>
          <p:spPr>
            <a:xfrm>
              <a:off x="8778361" y="4605715"/>
              <a:ext cx="219336" cy="353723"/>
            </a:xfrm>
            <a:custGeom>
              <a:avLst/>
              <a:gdLst/>
              <a:ahLst/>
              <a:cxnLst/>
              <a:rect l="l" t="t" r="r" b="b"/>
              <a:pathLst>
                <a:path w="2450" h="3951" extrusionOk="0">
                  <a:moveTo>
                    <a:pt x="1707" y="1170"/>
                  </a:moveTo>
                  <a:lnTo>
                    <a:pt x="1703" y="1179"/>
                  </a:lnTo>
                  <a:lnTo>
                    <a:pt x="1699" y="1179"/>
                  </a:lnTo>
                  <a:lnTo>
                    <a:pt x="1707" y="1170"/>
                  </a:lnTo>
                  <a:close/>
                  <a:moveTo>
                    <a:pt x="2288" y="1"/>
                  </a:moveTo>
                  <a:cubicBezTo>
                    <a:pt x="2254" y="1"/>
                    <a:pt x="2219" y="12"/>
                    <a:pt x="2188" y="32"/>
                  </a:cubicBezTo>
                  <a:cubicBezTo>
                    <a:pt x="2171" y="42"/>
                    <a:pt x="2151" y="55"/>
                    <a:pt x="2131" y="69"/>
                  </a:cubicBezTo>
                  <a:cubicBezTo>
                    <a:pt x="2085" y="96"/>
                    <a:pt x="2031" y="116"/>
                    <a:pt x="1977" y="133"/>
                  </a:cubicBezTo>
                  <a:cubicBezTo>
                    <a:pt x="1951" y="139"/>
                    <a:pt x="1924" y="146"/>
                    <a:pt x="1894" y="149"/>
                  </a:cubicBezTo>
                  <a:cubicBezTo>
                    <a:pt x="1850" y="146"/>
                    <a:pt x="1807" y="142"/>
                    <a:pt x="1764" y="136"/>
                  </a:cubicBezTo>
                  <a:cubicBezTo>
                    <a:pt x="1710" y="129"/>
                    <a:pt x="1656" y="126"/>
                    <a:pt x="1599" y="122"/>
                  </a:cubicBezTo>
                  <a:lnTo>
                    <a:pt x="1526" y="122"/>
                  </a:lnTo>
                  <a:cubicBezTo>
                    <a:pt x="1516" y="119"/>
                    <a:pt x="1503" y="119"/>
                    <a:pt x="1489" y="119"/>
                  </a:cubicBezTo>
                  <a:cubicBezTo>
                    <a:pt x="1472" y="122"/>
                    <a:pt x="1452" y="122"/>
                    <a:pt x="1435" y="122"/>
                  </a:cubicBezTo>
                  <a:cubicBezTo>
                    <a:pt x="1406" y="126"/>
                    <a:pt x="1378" y="133"/>
                    <a:pt x="1349" y="142"/>
                  </a:cubicBezTo>
                  <a:cubicBezTo>
                    <a:pt x="1325" y="149"/>
                    <a:pt x="1302" y="159"/>
                    <a:pt x="1278" y="173"/>
                  </a:cubicBezTo>
                  <a:cubicBezTo>
                    <a:pt x="1255" y="186"/>
                    <a:pt x="1235" y="202"/>
                    <a:pt x="1211" y="219"/>
                  </a:cubicBezTo>
                  <a:cubicBezTo>
                    <a:pt x="1188" y="236"/>
                    <a:pt x="1171" y="259"/>
                    <a:pt x="1154" y="279"/>
                  </a:cubicBezTo>
                  <a:lnTo>
                    <a:pt x="1142" y="296"/>
                  </a:lnTo>
                  <a:cubicBezTo>
                    <a:pt x="1131" y="316"/>
                    <a:pt x="1121" y="336"/>
                    <a:pt x="1111" y="353"/>
                  </a:cubicBezTo>
                  <a:cubicBezTo>
                    <a:pt x="1101" y="380"/>
                    <a:pt x="1094" y="410"/>
                    <a:pt x="1091" y="437"/>
                  </a:cubicBezTo>
                  <a:cubicBezTo>
                    <a:pt x="1085" y="483"/>
                    <a:pt x="1088" y="531"/>
                    <a:pt x="1097" y="577"/>
                  </a:cubicBezTo>
                  <a:cubicBezTo>
                    <a:pt x="1108" y="624"/>
                    <a:pt x="1125" y="671"/>
                    <a:pt x="1151" y="714"/>
                  </a:cubicBezTo>
                  <a:cubicBezTo>
                    <a:pt x="1171" y="748"/>
                    <a:pt x="1191" y="784"/>
                    <a:pt x="1218" y="815"/>
                  </a:cubicBezTo>
                  <a:cubicBezTo>
                    <a:pt x="1251" y="861"/>
                    <a:pt x="1292" y="901"/>
                    <a:pt x="1335" y="942"/>
                  </a:cubicBezTo>
                  <a:cubicBezTo>
                    <a:pt x="1382" y="989"/>
                    <a:pt x="1435" y="1036"/>
                    <a:pt x="1492" y="1076"/>
                  </a:cubicBezTo>
                  <a:cubicBezTo>
                    <a:pt x="1539" y="1113"/>
                    <a:pt x="1593" y="1149"/>
                    <a:pt x="1639" y="1190"/>
                  </a:cubicBezTo>
                  <a:lnTo>
                    <a:pt x="1656" y="1206"/>
                  </a:lnTo>
                  <a:cubicBezTo>
                    <a:pt x="1643" y="1216"/>
                    <a:pt x="1626" y="1223"/>
                    <a:pt x="1606" y="1230"/>
                  </a:cubicBezTo>
                  <a:cubicBezTo>
                    <a:pt x="1566" y="1239"/>
                    <a:pt x="1523" y="1243"/>
                    <a:pt x="1483" y="1246"/>
                  </a:cubicBezTo>
                  <a:cubicBezTo>
                    <a:pt x="1429" y="1246"/>
                    <a:pt x="1382" y="1239"/>
                    <a:pt x="1329" y="1233"/>
                  </a:cubicBezTo>
                  <a:cubicBezTo>
                    <a:pt x="1278" y="1226"/>
                    <a:pt x="1228" y="1219"/>
                    <a:pt x="1174" y="1213"/>
                  </a:cubicBezTo>
                  <a:cubicBezTo>
                    <a:pt x="1125" y="1202"/>
                    <a:pt x="1071" y="1190"/>
                    <a:pt x="1021" y="1190"/>
                  </a:cubicBezTo>
                  <a:cubicBezTo>
                    <a:pt x="1009" y="1188"/>
                    <a:pt x="997" y="1188"/>
                    <a:pt x="985" y="1188"/>
                  </a:cubicBezTo>
                  <a:cubicBezTo>
                    <a:pt x="957" y="1188"/>
                    <a:pt x="929" y="1191"/>
                    <a:pt x="901" y="1193"/>
                  </a:cubicBezTo>
                  <a:lnTo>
                    <a:pt x="881" y="1196"/>
                  </a:lnTo>
                  <a:cubicBezTo>
                    <a:pt x="853" y="1199"/>
                    <a:pt x="820" y="1206"/>
                    <a:pt x="796" y="1216"/>
                  </a:cubicBezTo>
                  <a:cubicBezTo>
                    <a:pt x="753" y="1236"/>
                    <a:pt x="710" y="1263"/>
                    <a:pt x="673" y="1293"/>
                  </a:cubicBezTo>
                  <a:cubicBezTo>
                    <a:pt x="623" y="1337"/>
                    <a:pt x="583" y="1394"/>
                    <a:pt x="560" y="1454"/>
                  </a:cubicBezTo>
                  <a:lnTo>
                    <a:pt x="549" y="1477"/>
                  </a:lnTo>
                  <a:cubicBezTo>
                    <a:pt x="526" y="1544"/>
                    <a:pt x="523" y="1624"/>
                    <a:pt x="532" y="1694"/>
                  </a:cubicBezTo>
                  <a:cubicBezTo>
                    <a:pt x="546" y="1764"/>
                    <a:pt x="569" y="1835"/>
                    <a:pt x="600" y="1902"/>
                  </a:cubicBezTo>
                  <a:cubicBezTo>
                    <a:pt x="626" y="1962"/>
                    <a:pt x="663" y="2019"/>
                    <a:pt x="710" y="2065"/>
                  </a:cubicBezTo>
                  <a:cubicBezTo>
                    <a:pt x="730" y="2089"/>
                    <a:pt x="750" y="2113"/>
                    <a:pt x="773" y="2133"/>
                  </a:cubicBezTo>
                  <a:cubicBezTo>
                    <a:pt x="827" y="2179"/>
                    <a:pt x="881" y="2226"/>
                    <a:pt x="934" y="2269"/>
                  </a:cubicBezTo>
                  <a:cubicBezTo>
                    <a:pt x="1017" y="2333"/>
                    <a:pt x="1101" y="2397"/>
                    <a:pt x="1182" y="2467"/>
                  </a:cubicBezTo>
                  <a:cubicBezTo>
                    <a:pt x="1198" y="2484"/>
                    <a:pt x="1218" y="2504"/>
                    <a:pt x="1235" y="2524"/>
                  </a:cubicBezTo>
                  <a:cubicBezTo>
                    <a:pt x="1198" y="2557"/>
                    <a:pt x="1162" y="2587"/>
                    <a:pt x="1121" y="2618"/>
                  </a:cubicBezTo>
                  <a:cubicBezTo>
                    <a:pt x="1108" y="2624"/>
                    <a:pt x="1094" y="2627"/>
                    <a:pt x="1085" y="2634"/>
                  </a:cubicBezTo>
                  <a:cubicBezTo>
                    <a:pt x="1014" y="2650"/>
                    <a:pt x="947" y="2661"/>
                    <a:pt x="877" y="2667"/>
                  </a:cubicBezTo>
                  <a:cubicBezTo>
                    <a:pt x="827" y="2667"/>
                    <a:pt x="780" y="2661"/>
                    <a:pt x="730" y="2654"/>
                  </a:cubicBezTo>
                  <a:cubicBezTo>
                    <a:pt x="676" y="2647"/>
                    <a:pt x="623" y="2644"/>
                    <a:pt x="566" y="2641"/>
                  </a:cubicBezTo>
                  <a:cubicBezTo>
                    <a:pt x="521" y="2639"/>
                    <a:pt x="476" y="2636"/>
                    <a:pt x="431" y="2636"/>
                  </a:cubicBezTo>
                  <a:cubicBezTo>
                    <a:pt x="413" y="2636"/>
                    <a:pt x="394" y="2637"/>
                    <a:pt x="375" y="2638"/>
                  </a:cubicBezTo>
                  <a:cubicBezTo>
                    <a:pt x="245" y="2650"/>
                    <a:pt x="128" y="2718"/>
                    <a:pt x="64" y="2831"/>
                  </a:cubicBezTo>
                  <a:cubicBezTo>
                    <a:pt x="24" y="2902"/>
                    <a:pt x="1" y="2985"/>
                    <a:pt x="1" y="3065"/>
                  </a:cubicBezTo>
                  <a:cubicBezTo>
                    <a:pt x="1" y="3132"/>
                    <a:pt x="4" y="3196"/>
                    <a:pt x="21" y="3260"/>
                  </a:cubicBezTo>
                  <a:cubicBezTo>
                    <a:pt x="31" y="3293"/>
                    <a:pt x="41" y="3326"/>
                    <a:pt x="54" y="3363"/>
                  </a:cubicBezTo>
                  <a:cubicBezTo>
                    <a:pt x="71" y="3400"/>
                    <a:pt x="91" y="3433"/>
                    <a:pt x="114" y="3467"/>
                  </a:cubicBezTo>
                  <a:cubicBezTo>
                    <a:pt x="151" y="3521"/>
                    <a:pt x="205" y="3567"/>
                    <a:pt x="255" y="3610"/>
                  </a:cubicBezTo>
                  <a:cubicBezTo>
                    <a:pt x="319" y="3664"/>
                    <a:pt x="392" y="3708"/>
                    <a:pt x="462" y="3751"/>
                  </a:cubicBezTo>
                  <a:cubicBezTo>
                    <a:pt x="552" y="3811"/>
                    <a:pt x="646" y="3868"/>
                    <a:pt x="736" y="3928"/>
                  </a:cubicBezTo>
                  <a:cubicBezTo>
                    <a:pt x="760" y="3942"/>
                    <a:pt x="786" y="3950"/>
                    <a:pt x="814" y="3950"/>
                  </a:cubicBezTo>
                  <a:cubicBezTo>
                    <a:pt x="821" y="3950"/>
                    <a:pt x="829" y="3950"/>
                    <a:pt x="836" y="3948"/>
                  </a:cubicBezTo>
                  <a:cubicBezTo>
                    <a:pt x="870" y="3945"/>
                    <a:pt x="901" y="3925"/>
                    <a:pt x="921" y="3895"/>
                  </a:cubicBezTo>
                  <a:cubicBezTo>
                    <a:pt x="961" y="3838"/>
                    <a:pt x="950" y="3748"/>
                    <a:pt x="890" y="3711"/>
                  </a:cubicBezTo>
                  <a:cubicBezTo>
                    <a:pt x="793" y="3651"/>
                    <a:pt x="696" y="3590"/>
                    <a:pt x="603" y="3527"/>
                  </a:cubicBezTo>
                  <a:cubicBezTo>
                    <a:pt x="529" y="3480"/>
                    <a:pt x="459" y="3430"/>
                    <a:pt x="392" y="3377"/>
                  </a:cubicBezTo>
                  <a:cubicBezTo>
                    <a:pt x="365" y="3350"/>
                    <a:pt x="342" y="3323"/>
                    <a:pt x="322" y="3293"/>
                  </a:cubicBezTo>
                  <a:cubicBezTo>
                    <a:pt x="308" y="3266"/>
                    <a:pt x="299" y="3240"/>
                    <a:pt x="288" y="3212"/>
                  </a:cubicBezTo>
                  <a:cubicBezTo>
                    <a:pt x="279" y="3176"/>
                    <a:pt x="271" y="3143"/>
                    <a:pt x="268" y="3109"/>
                  </a:cubicBezTo>
                  <a:cubicBezTo>
                    <a:pt x="268" y="3082"/>
                    <a:pt x="271" y="3052"/>
                    <a:pt x="275" y="3025"/>
                  </a:cubicBezTo>
                  <a:cubicBezTo>
                    <a:pt x="279" y="3012"/>
                    <a:pt x="282" y="2999"/>
                    <a:pt x="288" y="2985"/>
                  </a:cubicBezTo>
                  <a:cubicBezTo>
                    <a:pt x="295" y="2976"/>
                    <a:pt x="302" y="2965"/>
                    <a:pt x="308" y="2955"/>
                  </a:cubicBezTo>
                  <a:lnTo>
                    <a:pt x="328" y="2939"/>
                  </a:lnTo>
                  <a:lnTo>
                    <a:pt x="352" y="2928"/>
                  </a:lnTo>
                  <a:cubicBezTo>
                    <a:pt x="369" y="2925"/>
                    <a:pt x="385" y="2922"/>
                    <a:pt x="402" y="2922"/>
                  </a:cubicBezTo>
                  <a:cubicBezTo>
                    <a:pt x="449" y="2922"/>
                    <a:pt x="495" y="2925"/>
                    <a:pt x="543" y="2931"/>
                  </a:cubicBezTo>
                  <a:cubicBezTo>
                    <a:pt x="596" y="2935"/>
                    <a:pt x="649" y="2942"/>
                    <a:pt x="706" y="2948"/>
                  </a:cubicBezTo>
                  <a:cubicBezTo>
                    <a:pt x="760" y="2959"/>
                    <a:pt x="813" y="2965"/>
                    <a:pt x="870" y="2965"/>
                  </a:cubicBezTo>
                  <a:cubicBezTo>
                    <a:pt x="934" y="2965"/>
                    <a:pt x="1001" y="2955"/>
                    <a:pt x="1068" y="2948"/>
                  </a:cubicBezTo>
                  <a:cubicBezTo>
                    <a:pt x="1094" y="2945"/>
                    <a:pt x="1121" y="2942"/>
                    <a:pt x="1148" y="2935"/>
                  </a:cubicBezTo>
                  <a:cubicBezTo>
                    <a:pt x="1198" y="2925"/>
                    <a:pt x="1245" y="2905"/>
                    <a:pt x="1295" y="2878"/>
                  </a:cubicBezTo>
                  <a:cubicBezTo>
                    <a:pt x="1355" y="2845"/>
                    <a:pt x="1412" y="2805"/>
                    <a:pt x="1466" y="2758"/>
                  </a:cubicBezTo>
                  <a:cubicBezTo>
                    <a:pt x="1492" y="2731"/>
                    <a:pt x="1519" y="2701"/>
                    <a:pt x="1536" y="2671"/>
                  </a:cubicBezTo>
                  <a:cubicBezTo>
                    <a:pt x="1549" y="2650"/>
                    <a:pt x="1559" y="2627"/>
                    <a:pt x="1569" y="2607"/>
                  </a:cubicBezTo>
                  <a:cubicBezTo>
                    <a:pt x="1576" y="2587"/>
                    <a:pt x="1579" y="2564"/>
                    <a:pt x="1583" y="2541"/>
                  </a:cubicBezTo>
                  <a:cubicBezTo>
                    <a:pt x="1586" y="2520"/>
                    <a:pt x="1583" y="2487"/>
                    <a:pt x="1583" y="2474"/>
                  </a:cubicBezTo>
                  <a:cubicBezTo>
                    <a:pt x="1579" y="2450"/>
                    <a:pt x="1573" y="2430"/>
                    <a:pt x="1566" y="2406"/>
                  </a:cubicBezTo>
                  <a:cubicBezTo>
                    <a:pt x="1549" y="2363"/>
                    <a:pt x="1523" y="2323"/>
                    <a:pt x="1495" y="2286"/>
                  </a:cubicBezTo>
                  <a:cubicBezTo>
                    <a:pt x="1452" y="2223"/>
                    <a:pt x="1389" y="2166"/>
                    <a:pt x="1332" y="2113"/>
                  </a:cubicBezTo>
                  <a:cubicBezTo>
                    <a:pt x="1235" y="2022"/>
                    <a:pt x="1125" y="1945"/>
                    <a:pt x="1024" y="1858"/>
                  </a:cubicBezTo>
                  <a:cubicBezTo>
                    <a:pt x="997" y="1828"/>
                    <a:pt x="971" y="1801"/>
                    <a:pt x="947" y="1772"/>
                  </a:cubicBezTo>
                  <a:cubicBezTo>
                    <a:pt x="930" y="1735"/>
                    <a:pt x="914" y="1701"/>
                    <a:pt x="901" y="1664"/>
                  </a:cubicBezTo>
                  <a:cubicBezTo>
                    <a:pt x="897" y="1647"/>
                    <a:pt x="893" y="1631"/>
                    <a:pt x="890" y="1611"/>
                  </a:cubicBezTo>
                  <a:lnTo>
                    <a:pt x="890" y="1591"/>
                  </a:lnTo>
                  <a:lnTo>
                    <a:pt x="897" y="1581"/>
                  </a:lnTo>
                  <a:lnTo>
                    <a:pt x="907" y="1560"/>
                  </a:lnTo>
                  <a:lnTo>
                    <a:pt x="927" y="1547"/>
                  </a:lnTo>
                  <a:cubicBezTo>
                    <a:pt x="937" y="1544"/>
                    <a:pt x="947" y="1544"/>
                    <a:pt x="957" y="1540"/>
                  </a:cubicBezTo>
                  <a:cubicBezTo>
                    <a:pt x="1004" y="1544"/>
                    <a:pt x="1051" y="1547"/>
                    <a:pt x="1097" y="1554"/>
                  </a:cubicBezTo>
                  <a:cubicBezTo>
                    <a:pt x="1148" y="1560"/>
                    <a:pt x="1202" y="1567"/>
                    <a:pt x="1255" y="1574"/>
                  </a:cubicBezTo>
                  <a:cubicBezTo>
                    <a:pt x="1308" y="1581"/>
                    <a:pt x="1362" y="1594"/>
                    <a:pt x="1415" y="1594"/>
                  </a:cubicBezTo>
                  <a:cubicBezTo>
                    <a:pt x="1427" y="1595"/>
                    <a:pt x="1438" y="1595"/>
                    <a:pt x="1450" y="1595"/>
                  </a:cubicBezTo>
                  <a:cubicBezTo>
                    <a:pt x="1506" y="1595"/>
                    <a:pt x="1564" y="1589"/>
                    <a:pt x="1619" y="1577"/>
                  </a:cubicBezTo>
                  <a:cubicBezTo>
                    <a:pt x="1656" y="1571"/>
                    <a:pt x="1690" y="1557"/>
                    <a:pt x="1727" y="1544"/>
                  </a:cubicBezTo>
                  <a:cubicBezTo>
                    <a:pt x="1767" y="1531"/>
                    <a:pt x="1800" y="1511"/>
                    <a:pt x="1837" y="1487"/>
                  </a:cubicBezTo>
                  <a:cubicBezTo>
                    <a:pt x="1857" y="1474"/>
                    <a:pt x="1877" y="1460"/>
                    <a:pt x="1897" y="1443"/>
                  </a:cubicBezTo>
                  <a:cubicBezTo>
                    <a:pt x="1937" y="1410"/>
                    <a:pt x="1967" y="1366"/>
                    <a:pt x="1988" y="1316"/>
                  </a:cubicBezTo>
                  <a:cubicBezTo>
                    <a:pt x="1994" y="1296"/>
                    <a:pt x="1997" y="1263"/>
                    <a:pt x="2000" y="1243"/>
                  </a:cubicBezTo>
                  <a:cubicBezTo>
                    <a:pt x="2004" y="1210"/>
                    <a:pt x="2000" y="1176"/>
                    <a:pt x="1991" y="1145"/>
                  </a:cubicBezTo>
                  <a:cubicBezTo>
                    <a:pt x="1984" y="1122"/>
                    <a:pt x="1980" y="1105"/>
                    <a:pt x="1971" y="1085"/>
                  </a:cubicBezTo>
                  <a:cubicBezTo>
                    <a:pt x="1960" y="1065"/>
                    <a:pt x="1944" y="1045"/>
                    <a:pt x="1931" y="1025"/>
                  </a:cubicBezTo>
                  <a:cubicBezTo>
                    <a:pt x="1917" y="1009"/>
                    <a:pt x="1900" y="992"/>
                    <a:pt x="1887" y="975"/>
                  </a:cubicBezTo>
                  <a:cubicBezTo>
                    <a:pt x="1857" y="942"/>
                    <a:pt x="1827" y="912"/>
                    <a:pt x="1793" y="881"/>
                  </a:cubicBezTo>
                  <a:cubicBezTo>
                    <a:pt x="1750" y="841"/>
                    <a:pt x="1703" y="801"/>
                    <a:pt x="1656" y="761"/>
                  </a:cubicBezTo>
                  <a:cubicBezTo>
                    <a:pt x="1643" y="748"/>
                    <a:pt x="1626" y="735"/>
                    <a:pt x="1613" y="721"/>
                  </a:cubicBezTo>
                  <a:cubicBezTo>
                    <a:pt x="1556" y="668"/>
                    <a:pt x="1506" y="614"/>
                    <a:pt x="1463" y="554"/>
                  </a:cubicBezTo>
                  <a:cubicBezTo>
                    <a:pt x="1452" y="534"/>
                    <a:pt x="1443" y="517"/>
                    <a:pt x="1435" y="497"/>
                  </a:cubicBezTo>
                  <a:lnTo>
                    <a:pt x="1432" y="477"/>
                  </a:lnTo>
                  <a:lnTo>
                    <a:pt x="1435" y="477"/>
                  </a:lnTo>
                  <a:lnTo>
                    <a:pt x="1455" y="467"/>
                  </a:lnTo>
                  <a:lnTo>
                    <a:pt x="1459" y="467"/>
                  </a:lnTo>
                  <a:cubicBezTo>
                    <a:pt x="1486" y="467"/>
                    <a:pt x="1516" y="470"/>
                    <a:pt x="1543" y="474"/>
                  </a:cubicBezTo>
                  <a:cubicBezTo>
                    <a:pt x="1576" y="477"/>
                    <a:pt x="1613" y="477"/>
                    <a:pt x="1646" y="480"/>
                  </a:cubicBezTo>
                  <a:cubicBezTo>
                    <a:pt x="1719" y="487"/>
                    <a:pt x="1790" y="507"/>
                    <a:pt x="1860" y="514"/>
                  </a:cubicBezTo>
                  <a:cubicBezTo>
                    <a:pt x="1871" y="515"/>
                    <a:pt x="1883" y="515"/>
                    <a:pt x="1894" y="515"/>
                  </a:cubicBezTo>
                  <a:cubicBezTo>
                    <a:pt x="1982" y="515"/>
                    <a:pt x="2068" y="494"/>
                    <a:pt x="2151" y="467"/>
                  </a:cubicBezTo>
                  <a:cubicBezTo>
                    <a:pt x="2185" y="454"/>
                    <a:pt x="2221" y="440"/>
                    <a:pt x="2255" y="423"/>
                  </a:cubicBezTo>
                  <a:cubicBezTo>
                    <a:pt x="2289" y="410"/>
                    <a:pt x="2318" y="387"/>
                    <a:pt x="2349" y="367"/>
                  </a:cubicBezTo>
                  <a:cubicBezTo>
                    <a:pt x="2358" y="360"/>
                    <a:pt x="2366" y="353"/>
                    <a:pt x="2372" y="343"/>
                  </a:cubicBezTo>
                  <a:cubicBezTo>
                    <a:pt x="2398" y="323"/>
                    <a:pt x="2415" y="296"/>
                    <a:pt x="2429" y="263"/>
                  </a:cubicBezTo>
                  <a:cubicBezTo>
                    <a:pt x="2449" y="222"/>
                    <a:pt x="2449" y="179"/>
                    <a:pt x="2446" y="136"/>
                  </a:cubicBezTo>
                  <a:cubicBezTo>
                    <a:pt x="2439" y="79"/>
                    <a:pt x="2392" y="29"/>
                    <a:pt x="2338" y="9"/>
                  </a:cubicBezTo>
                  <a:cubicBezTo>
                    <a:pt x="2322" y="3"/>
                    <a:pt x="2305" y="1"/>
                    <a:pt x="228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7" name="Google Shape;157;p8"/>
            <p:cNvSpPr/>
            <p:nvPr/>
          </p:nvSpPr>
          <p:spPr>
            <a:xfrm rot="2700000">
              <a:off x="436313" y="4695036"/>
              <a:ext cx="339524" cy="175102"/>
            </a:xfrm>
            <a:custGeom>
              <a:avLst/>
              <a:gdLst/>
              <a:ahLst/>
              <a:cxnLst/>
              <a:rect l="l" t="t" r="r" b="b"/>
              <a:pathLst>
                <a:path w="3763" h="1328" extrusionOk="0">
                  <a:moveTo>
                    <a:pt x="3592" y="1032"/>
                  </a:moveTo>
                  <a:cubicBezTo>
                    <a:pt x="3597" y="1039"/>
                    <a:pt x="3603" y="1046"/>
                    <a:pt x="3608" y="1053"/>
                  </a:cubicBezTo>
                  <a:cubicBezTo>
                    <a:pt x="3604" y="1047"/>
                    <a:pt x="3598" y="1039"/>
                    <a:pt x="3592" y="1032"/>
                  </a:cubicBezTo>
                  <a:close/>
                  <a:moveTo>
                    <a:pt x="729" y="0"/>
                  </a:moveTo>
                  <a:cubicBezTo>
                    <a:pt x="695" y="0"/>
                    <a:pt x="663" y="3"/>
                    <a:pt x="629" y="10"/>
                  </a:cubicBezTo>
                  <a:cubicBezTo>
                    <a:pt x="575" y="24"/>
                    <a:pt x="525" y="50"/>
                    <a:pt x="482" y="84"/>
                  </a:cubicBezTo>
                  <a:cubicBezTo>
                    <a:pt x="458" y="101"/>
                    <a:pt x="442" y="117"/>
                    <a:pt x="425" y="138"/>
                  </a:cubicBezTo>
                  <a:cubicBezTo>
                    <a:pt x="398" y="167"/>
                    <a:pt x="374" y="204"/>
                    <a:pt x="354" y="238"/>
                  </a:cubicBezTo>
                  <a:cubicBezTo>
                    <a:pt x="328" y="291"/>
                    <a:pt x="301" y="348"/>
                    <a:pt x="277" y="405"/>
                  </a:cubicBezTo>
                  <a:cubicBezTo>
                    <a:pt x="251" y="462"/>
                    <a:pt x="228" y="519"/>
                    <a:pt x="201" y="576"/>
                  </a:cubicBezTo>
                  <a:cubicBezTo>
                    <a:pt x="167" y="652"/>
                    <a:pt x="134" y="732"/>
                    <a:pt x="101" y="809"/>
                  </a:cubicBezTo>
                  <a:cubicBezTo>
                    <a:pt x="67" y="893"/>
                    <a:pt x="36" y="980"/>
                    <a:pt x="10" y="1064"/>
                  </a:cubicBezTo>
                  <a:cubicBezTo>
                    <a:pt x="0" y="1093"/>
                    <a:pt x="10" y="1130"/>
                    <a:pt x="27" y="1158"/>
                  </a:cubicBezTo>
                  <a:cubicBezTo>
                    <a:pt x="44" y="1184"/>
                    <a:pt x="73" y="1204"/>
                    <a:pt x="104" y="1214"/>
                  </a:cubicBezTo>
                  <a:cubicBezTo>
                    <a:pt x="113" y="1216"/>
                    <a:pt x="121" y="1217"/>
                    <a:pt x="130" y="1217"/>
                  </a:cubicBezTo>
                  <a:cubicBezTo>
                    <a:pt x="154" y="1217"/>
                    <a:pt x="178" y="1210"/>
                    <a:pt x="197" y="1198"/>
                  </a:cubicBezTo>
                  <a:cubicBezTo>
                    <a:pt x="228" y="1178"/>
                    <a:pt x="241" y="1150"/>
                    <a:pt x="254" y="1118"/>
                  </a:cubicBezTo>
                  <a:cubicBezTo>
                    <a:pt x="271" y="1061"/>
                    <a:pt x="291" y="1004"/>
                    <a:pt x="311" y="947"/>
                  </a:cubicBezTo>
                  <a:cubicBezTo>
                    <a:pt x="354" y="843"/>
                    <a:pt x="402" y="740"/>
                    <a:pt x="448" y="636"/>
                  </a:cubicBezTo>
                  <a:cubicBezTo>
                    <a:pt x="468" y="592"/>
                    <a:pt x="488" y="545"/>
                    <a:pt x="508" y="502"/>
                  </a:cubicBezTo>
                  <a:cubicBezTo>
                    <a:pt x="535" y="451"/>
                    <a:pt x="558" y="398"/>
                    <a:pt x="589" y="351"/>
                  </a:cubicBezTo>
                  <a:cubicBezTo>
                    <a:pt x="598" y="338"/>
                    <a:pt x="609" y="331"/>
                    <a:pt x="615" y="321"/>
                  </a:cubicBezTo>
                  <a:cubicBezTo>
                    <a:pt x="635" y="308"/>
                    <a:pt x="652" y="298"/>
                    <a:pt x="669" y="288"/>
                  </a:cubicBezTo>
                  <a:lnTo>
                    <a:pt x="692" y="281"/>
                  </a:lnTo>
                  <a:cubicBezTo>
                    <a:pt x="703" y="281"/>
                    <a:pt x="709" y="278"/>
                    <a:pt x="719" y="278"/>
                  </a:cubicBezTo>
                  <a:lnTo>
                    <a:pt x="736" y="281"/>
                  </a:lnTo>
                  <a:lnTo>
                    <a:pt x="746" y="288"/>
                  </a:lnTo>
                  <a:cubicBezTo>
                    <a:pt x="749" y="298"/>
                    <a:pt x="756" y="304"/>
                    <a:pt x="763" y="315"/>
                  </a:cubicBezTo>
                  <a:cubicBezTo>
                    <a:pt x="779" y="358"/>
                    <a:pt x="793" y="405"/>
                    <a:pt x="806" y="451"/>
                  </a:cubicBezTo>
                  <a:cubicBezTo>
                    <a:pt x="823" y="505"/>
                    <a:pt x="836" y="559"/>
                    <a:pt x="846" y="612"/>
                  </a:cubicBezTo>
                  <a:cubicBezTo>
                    <a:pt x="856" y="666"/>
                    <a:pt x="866" y="716"/>
                    <a:pt x="876" y="766"/>
                  </a:cubicBezTo>
                  <a:cubicBezTo>
                    <a:pt x="879" y="789"/>
                    <a:pt x="887" y="809"/>
                    <a:pt x="893" y="833"/>
                  </a:cubicBezTo>
                  <a:cubicBezTo>
                    <a:pt x="903" y="863"/>
                    <a:pt x="916" y="893"/>
                    <a:pt x="930" y="920"/>
                  </a:cubicBezTo>
                  <a:cubicBezTo>
                    <a:pt x="956" y="977"/>
                    <a:pt x="993" y="1030"/>
                    <a:pt x="1040" y="1073"/>
                  </a:cubicBezTo>
                  <a:cubicBezTo>
                    <a:pt x="1070" y="1101"/>
                    <a:pt x="1104" y="1121"/>
                    <a:pt x="1137" y="1141"/>
                  </a:cubicBezTo>
                  <a:cubicBezTo>
                    <a:pt x="1180" y="1161"/>
                    <a:pt x="1224" y="1181"/>
                    <a:pt x="1271" y="1187"/>
                  </a:cubicBezTo>
                  <a:cubicBezTo>
                    <a:pt x="1290" y="1191"/>
                    <a:pt x="1310" y="1194"/>
                    <a:pt x="1330" y="1194"/>
                  </a:cubicBezTo>
                  <a:cubicBezTo>
                    <a:pt x="1391" y="1194"/>
                    <a:pt x="1452" y="1173"/>
                    <a:pt x="1495" y="1127"/>
                  </a:cubicBezTo>
                  <a:cubicBezTo>
                    <a:pt x="1525" y="1101"/>
                    <a:pt x="1549" y="1067"/>
                    <a:pt x="1569" y="1030"/>
                  </a:cubicBezTo>
                  <a:cubicBezTo>
                    <a:pt x="1598" y="984"/>
                    <a:pt x="1619" y="930"/>
                    <a:pt x="1635" y="877"/>
                  </a:cubicBezTo>
                  <a:cubicBezTo>
                    <a:pt x="1669" y="789"/>
                    <a:pt x="1692" y="703"/>
                    <a:pt x="1722" y="616"/>
                  </a:cubicBezTo>
                  <a:cubicBezTo>
                    <a:pt x="1749" y="542"/>
                    <a:pt x="1782" y="471"/>
                    <a:pt x="1826" y="405"/>
                  </a:cubicBezTo>
                  <a:cubicBezTo>
                    <a:pt x="1839" y="385"/>
                    <a:pt x="1853" y="368"/>
                    <a:pt x="1870" y="351"/>
                  </a:cubicBezTo>
                  <a:cubicBezTo>
                    <a:pt x="1879" y="345"/>
                    <a:pt x="1893" y="338"/>
                    <a:pt x="1903" y="331"/>
                  </a:cubicBezTo>
                  <a:cubicBezTo>
                    <a:pt x="1913" y="328"/>
                    <a:pt x="1923" y="325"/>
                    <a:pt x="1933" y="321"/>
                  </a:cubicBezTo>
                  <a:lnTo>
                    <a:pt x="1940" y="321"/>
                  </a:lnTo>
                  <a:lnTo>
                    <a:pt x="1947" y="325"/>
                  </a:lnTo>
                  <a:lnTo>
                    <a:pt x="1950" y="325"/>
                  </a:lnTo>
                  <a:cubicBezTo>
                    <a:pt x="1960" y="351"/>
                    <a:pt x="1963" y="378"/>
                    <a:pt x="1970" y="405"/>
                  </a:cubicBezTo>
                  <a:cubicBezTo>
                    <a:pt x="1977" y="435"/>
                    <a:pt x="1980" y="462"/>
                    <a:pt x="1987" y="491"/>
                  </a:cubicBezTo>
                  <a:cubicBezTo>
                    <a:pt x="2000" y="545"/>
                    <a:pt x="2013" y="599"/>
                    <a:pt x="2027" y="649"/>
                  </a:cubicBezTo>
                  <a:cubicBezTo>
                    <a:pt x="2043" y="706"/>
                    <a:pt x="2067" y="756"/>
                    <a:pt x="2083" y="813"/>
                  </a:cubicBezTo>
                  <a:cubicBezTo>
                    <a:pt x="2107" y="873"/>
                    <a:pt x="2134" y="937"/>
                    <a:pt x="2168" y="993"/>
                  </a:cubicBezTo>
                  <a:cubicBezTo>
                    <a:pt x="2188" y="1024"/>
                    <a:pt x="2211" y="1053"/>
                    <a:pt x="2234" y="1077"/>
                  </a:cubicBezTo>
                  <a:cubicBezTo>
                    <a:pt x="2261" y="1107"/>
                    <a:pt x="2291" y="1127"/>
                    <a:pt x="2321" y="1150"/>
                  </a:cubicBezTo>
                  <a:cubicBezTo>
                    <a:pt x="2368" y="1184"/>
                    <a:pt x="2424" y="1201"/>
                    <a:pt x="2481" y="1204"/>
                  </a:cubicBezTo>
                  <a:cubicBezTo>
                    <a:pt x="2486" y="1205"/>
                    <a:pt x="2490" y="1205"/>
                    <a:pt x="2494" y="1205"/>
                  </a:cubicBezTo>
                  <a:cubicBezTo>
                    <a:pt x="2539" y="1205"/>
                    <a:pt x="2576" y="1189"/>
                    <a:pt x="2615" y="1167"/>
                  </a:cubicBezTo>
                  <a:cubicBezTo>
                    <a:pt x="2632" y="1158"/>
                    <a:pt x="2656" y="1134"/>
                    <a:pt x="2669" y="1118"/>
                  </a:cubicBezTo>
                  <a:cubicBezTo>
                    <a:pt x="2685" y="1093"/>
                    <a:pt x="2699" y="1070"/>
                    <a:pt x="2713" y="1044"/>
                  </a:cubicBezTo>
                  <a:cubicBezTo>
                    <a:pt x="2745" y="977"/>
                    <a:pt x="2770" y="906"/>
                    <a:pt x="2793" y="833"/>
                  </a:cubicBezTo>
                  <a:cubicBezTo>
                    <a:pt x="2810" y="776"/>
                    <a:pt x="2830" y="723"/>
                    <a:pt x="2850" y="666"/>
                  </a:cubicBezTo>
                  <a:lnTo>
                    <a:pt x="2853" y="652"/>
                  </a:lnTo>
                  <a:cubicBezTo>
                    <a:pt x="2876" y="592"/>
                    <a:pt x="2903" y="536"/>
                    <a:pt x="2937" y="482"/>
                  </a:cubicBezTo>
                  <a:cubicBezTo>
                    <a:pt x="2950" y="468"/>
                    <a:pt x="2960" y="451"/>
                    <a:pt x="2977" y="439"/>
                  </a:cubicBezTo>
                  <a:lnTo>
                    <a:pt x="2990" y="428"/>
                  </a:lnTo>
                  <a:lnTo>
                    <a:pt x="2994" y="435"/>
                  </a:lnTo>
                  <a:cubicBezTo>
                    <a:pt x="3026" y="516"/>
                    <a:pt x="3040" y="599"/>
                    <a:pt x="3063" y="679"/>
                  </a:cubicBezTo>
                  <a:cubicBezTo>
                    <a:pt x="3074" y="723"/>
                    <a:pt x="3083" y="763"/>
                    <a:pt x="3097" y="806"/>
                  </a:cubicBezTo>
                  <a:cubicBezTo>
                    <a:pt x="3114" y="857"/>
                    <a:pt x="3140" y="903"/>
                    <a:pt x="3164" y="950"/>
                  </a:cubicBezTo>
                  <a:cubicBezTo>
                    <a:pt x="3187" y="1000"/>
                    <a:pt x="3214" y="1047"/>
                    <a:pt x="3244" y="1090"/>
                  </a:cubicBezTo>
                  <a:cubicBezTo>
                    <a:pt x="3264" y="1121"/>
                    <a:pt x="3287" y="1150"/>
                    <a:pt x="3311" y="1178"/>
                  </a:cubicBezTo>
                  <a:cubicBezTo>
                    <a:pt x="3327" y="1194"/>
                    <a:pt x="3341" y="1214"/>
                    <a:pt x="3355" y="1228"/>
                  </a:cubicBezTo>
                  <a:cubicBezTo>
                    <a:pt x="3404" y="1271"/>
                    <a:pt x="3461" y="1305"/>
                    <a:pt x="3528" y="1318"/>
                  </a:cubicBezTo>
                  <a:cubicBezTo>
                    <a:pt x="3555" y="1321"/>
                    <a:pt x="3585" y="1325"/>
                    <a:pt x="3616" y="1328"/>
                  </a:cubicBezTo>
                  <a:cubicBezTo>
                    <a:pt x="3639" y="1328"/>
                    <a:pt x="3662" y="1325"/>
                    <a:pt x="3685" y="1321"/>
                  </a:cubicBezTo>
                  <a:cubicBezTo>
                    <a:pt x="3702" y="1314"/>
                    <a:pt x="3719" y="1305"/>
                    <a:pt x="3729" y="1291"/>
                  </a:cubicBezTo>
                  <a:cubicBezTo>
                    <a:pt x="3742" y="1278"/>
                    <a:pt x="3753" y="1261"/>
                    <a:pt x="3756" y="1244"/>
                  </a:cubicBezTo>
                  <a:cubicBezTo>
                    <a:pt x="3762" y="1207"/>
                    <a:pt x="3753" y="1167"/>
                    <a:pt x="3726" y="1144"/>
                  </a:cubicBezTo>
                  <a:cubicBezTo>
                    <a:pt x="3699" y="1121"/>
                    <a:pt x="3669" y="1104"/>
                    <a:pt x="3639" y="1087"/>
                  </a:cubicBezTo>
                  <a:cubicBezTo>
                    <a:pt x="3619" y="1067"/>
                    <a:pt x="3602" y="1047"/>
                    <a:pt x="3585" y="1024"/>
                  </a:cubicBezTo>
                  <a:lnTo>
                    <a:pt x="3585" y="1024"/>
                  </a:lnTo>
                  <a:cubicBezTo>
                    <a:pt x="3587" y="1026"/>
                    <a:pt x="3589" y="1029"/>
                    <a:pt x="3592" y="1032"/>
                  </a:cubicBezTo>
                  <a:lnTo>
                    <a:pt x="3592" y="1032"/>
                  </a:lnTo>
                  <a:cubicBezTo>
                    <a:pt x="3558" y="988"/>
                    <a:pt x="3527" y="939"/>
                    <a:pt x="3495" y="890"/>
                  </a:cubicBezTo>
                  <a:cubicBezTo>
                    <a:pt x="3461" y="837"/>
                    <a:pt x="3432" y="783"/>
                    <a:pt x="3404" y="729"/>
                  </a:cubicBezTo>
                  <a:cubicBezTo>
                    <a:pt x="3388" y="686"/>
                    <a:pt x="3375" y="646"/>
                    <a:pt x="3361" y="605"/>
                  </a:cubicBezTo>
                  <a:cubicBezTo>
                    <a:pt x="3344" y="556"/>
                    <a:pt x="3327" y="505"/>
                    <a:pt x="3311" y="455"/>
                  </a:cubicBezTo>
                  <a:cubicBezTo>
                    <a:pt x="3291" y="398"/>
                    <a:pt x="3271" y="345"/>
                    <a:pt x="3244" y="291"/>
                  </a:cubicBezTo>
                  <a:cubicBezTo>
                    <a:pt x="3214" y="235"/>
                    <a:pt x="3171" y="187"/>
                    <a:pt x="3114" y="158"/>
                  </a:cubicBezTo>
                  <a:cubicBezTo>
                    <a:pt x="3076" y="137"/>
                    <a:pt x="3035" y="128"/>
                    <a:pt x="2993" y="128"/>
                  </a:cubicBezTo>
                  <a:cubicBezTo>
                    <a:pt x="2953" y="128"/>
                    <a:pt x="2914" y="136"/>
                    <a:pt x="2876" y="150"/>
                  </a:cubicBezTo>
                  <a:cubicBezTo>
                    <a:pt x="2856" y="158"/>
                    <a:pt x="2833" y="170"/>
                    <a:pt x="2813" y="181"/>
                  </a:cubicBezTo>
                  <a:cubicBezTo>
                    <a:pt x="2786" y="195"/>
                    <a:pt x="2762" y="218"/>
                    <a:pt x="2739" y="238"/>
                  </a:cubicBezTo>
                  <a:cubicBezTo>
                    <a:pt x="2716" y="258"/>
                    <a:pt x="2696" y="281"/>
                    <a:pt x="2676" y="304"/>
                  </a:cubicBezTo>
                  <a:cubicBezTo>
                    <a:pt x="2636" y="358"/>
                    <a:pt x="2602" y="418"/>
                    <a:pt x="2575" y="479"/>
                  </a:cubicBezTo>
                  <a:cubicBezTo>
                    <a:pt x="2545" y="542"/>
                    <a:pt x="2525" y="609"/>
                    <a:pt x="2505" y="676"/>
                  </a:cubicBezTo>
                  <a:cubicBezTo>
                    <a:pt x="2485" y="736"/>
                    <a:pt x="2472" y="792"/>
                    <a:pt x="2455" y="853"/>
                  </a:cubicBezTo>
                  <a:lnTo>
                    <a:pt x="2452" y="857"/>
                  </a:lnTo>
                  <a:lnTo>
                    <a:pt x="2448" y="849"/>
                  </a:lnTo>
                  <a:cubicBezTo>
                    <a:pt x="2421" y="817"/>
                    <a:pt x="2404" y="780"/>
                    <a:pt x="2384" y="743"/>
                  </a:cubicBezTo>
                  <a:cubicBezTo>
                    <a:pt x="2364" y="696"/>
                    <a:pt x="2344" y="652"/>
                    <a:pt x="2328" y="605"/>
                  </a:cubicBezTo>
                  <a:cubicBezTo>
                    <a:pt x="2308" y="552"/>
                    <a:pt x="2291" y="496"/>
                    <a:pt x="2274" y="439"/>
                  </a:cubicBezTo>
                  <a:cubicBezTo>
                    <a:pt x="2257" y="385"/>
                    <a:pt x="2244" y="331"/>
                    <a:pt x="2231" y="278"/>
                  </a:cubicBezTo>
                  <a:cubicBezTo>
                    <a:pt x="2214" y="218"/>
                    <a:pt x="2180" y="161"/>
                    <a:pt x="2134" y="117"/>
                  </a:cubicBezTo>
                  <a:cubicBezTo>
                    <a:pt x="2079" y="67"/>
                    <a:pt x="2004" y="44"/>
                    <a:pt x="1929" y="44"/>
                  </a:cubicBezTo>
                  <a:cubicBezTo>
                    <a:pt x="1900" y="44"/>
                    <a:pt x="1871" y="47"/>
                    <a:pt x="1842" y="54"/>
                  </a:cubicBezTo>
                  <a:cubicBezTo>
                    <a:pt x="1672" y="94"/>
                    <a:pt x="1558" y="241"/>
                    <a:pt x="1492" y="395"/>
                  </a:cubicBezTo>
                  <a:cubicBezTo>
                    <a:pt x="1461" y="462"/>
                    <a:pt x="1438" y="528"/>
                    <a:pt x="1418" y="596"/>
                  </a:cubicBezTo>
                  <a:cubicBezTo>
                    <a:pt x="1401" y="652"/>
                    <a:pt x="1385" y="706"/>
                    <a:pt x="1371" y="763"/>
                  </a:cubicBezTo>
                  <a:cubicBezTo>
                    <a:pt x="1361" y="792"/>
                    <a:pt x="1351" y="826"/>
                    <a:pt x="1341" y="857"/>
                  </a:cubicBezTo>
                  <a:cubicBezTo>
                    <a:pt x="1334" y="873"/>
                    <a:pt x="1328" y="886"/>
                    <a:pt x="1321" y="900"/>
                  </a:cubicBezTo>
                  <a:lnTo>
                    <a:pt x="1308" y="893"/>
                  </a:lnTo>
                  <a:cubicBezTo>
                    <a:pt x="1291" y="880"/>
                    <a:pt x="1277" y="866"/>
                    <a:pt x="1261" y="853"/>
                  </a:cubicBezTo>
                  <a:cubicBezTo>
                    <a:pt x="1251" y="837"/>
                    <a:pt x="1240" y="817"/>
                    <a:pt x="1234" y="800"/>
                  </a:cubicBezTo>
                  <a:cubicBezTo>
                    <a:pt x="1214" y="756"/>
                    <a:pt x="1200" y="712"/>
                    <a:pt x="1191" y="666"/>
                  </a:cubicBezTo>
                  <a:cubicBezTo>
                    <a:pt x="1174" y="602"/>
                    <a:pt x="1164" y="542"/>
                    <a:pt x="1147" y="479"/>
                  </a:cubicBezTo>
                  <a:cubicBezTo>
                    <a:pt x="1117" y="365"/>
                    <a:pt x="1074" y="251"/>
                    <a:pt x="1013" y="150"/>
                  </a:cubicBezTo>
                  <a:cubicBezTo>
                    <a:pt x="970" y="84"/>
                    <a:pt x="907" y="37"/>
                    <a:pt x="830" y="14"/>
                  </a:cubicBezTo>
                  <a:cubicBezTo>
                    <a:pt x="796" y="3"/>
                    <a:pt x="763" y="0"/>
                    <a:pt x="72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5829432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5"/>
          <p:cNvSpPr txBox="1">
            <a:spLocks noGrp="1"/>
          </p:cNvSpPr>
          <p:nvPr>
            <p:ph type="title"/>
          </p:nvPr>
        </p:nvSpPr>
        <p:spPr>
          <a:xfrm>
            <a:off x="1399333" y="1061567"/>
            <a:ext cx="9361200" cy="10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body" idx="1"/>
          </p:nvPr>
        </p:nvSpPr>
        <p:spPr>
          <a:xfrm>
            <a:off x="1399333" y="1916568"/>
            <a:ext cx="9361200" cy="360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507987">
              <a:spcBef>
                <a:spcPts val="800"/>
              </a:spcBef>
              <a:spcAft>
                <a:spcPts val="0"/>
              </a:spcAft>
              <a:buSzPts val="2400"/>
              <a:buChar char="+"/>
              <a:defRPr/>
            </a:lvl1pPr>
            <a:lvl2pPr marL="1219170" lvl="1" indent="-507987">
              <a:spcBef>
                <a:spcPts val="0"/>
              </a:spcBef>
              <a:spcAft>
                <a:spcPts val="0"/>
              </a:spcAft>
              <a:buSzPts val="2400"/>
              <a:buChar char="+"/>
              <a:defRPr/>
            </a:lvl2pPr>
            <a:lvl3pPr marL="1828754" lvl="2" indent="-507987">
              <a:spcBef>
                <a:spcPts val="0"/>
              </a:spcBef>
              <a:spcAft>
                <a:spcPts val="0"/>
              </a:spcAft>
              <a:buSzPts val="2400"/>
              <a:buChar char="+"/>
              <a:defRPr/>
            </a:lvl3pPr>
            <a:lvl4pPr marL="2438339" lvl="3" indent="-507987">
              <a:spcBef>
                <a:spcPts val="0"/>
              </a:spcBef>
              <a:spcAft>
                <a:spcPts val="0"/>
              </a:spcAft>
              <a:buSzPts val="2400"/>
              <a:buChar char="+"/>
              <a:defRPr/>
            </a:lvl4pPr>
            <a:lvl5pPr marL="3047924" lvl="4" indent="-507987">
              <a:spcBef>
                <a:spcPts val="0"/>
              </a:spcBef>
              <a:spcAft>
                <a:spcPts val="0"/>
              </a:spcAft>
              <a:buSzPts val="2400"/>
              <a:buChar char="+"/>
              <a:defRPr/>
            </a:lvl5pPr>
            <a:lvl6pPr marL="3657509" lvl="5" indent="-507987">
              <a:spcBef>
                <a:spcPts val="0"/>
              </a:spcBef>
              <a:spcAft>
                <a:spcPts val="0"/>
              </a:spcAft>
              <a:buSzPts val="2400"/>
              <a:buChar char="+"/>
              <a:defRPr/>
            </a:lvl6pPr>
            <a:lvl7pPr marL="4267093" lvl="6" indent="-507987">
              <a:spcBef>
                <a:spcPts val="0"/>
              </a:spcBef>
              <a:spcAft>
                <a:spcPts val="0"/>
              </a:spcAft>
              <a:buSzPts val="2400"/>
              <a:buChar char="+"/>
              <a:defRPr/>
            </a:lvl7pPr>
            <a:lvl8pPr marL="4876678" lvl="7" indent="-507987">
              <a:spcBef>
                <a:spcPts val="0"/>
              </a:spcBef>
              <a:spcAft>
                <a:spcPts val="0"/>
              </a:spcAft>
              <a:buSzPts val="2400"/>
              <a:buChar char="+"/>
              <a:defRPr/>
            </a:lvl8pPr>
            <a:lvl9pPr marL="5486263" lvl="8" indent="-507987">
              <a:spcBef>
                <a:spcPts val="0"/>
              </a:spcBef>
              <a:spcAft>
                <a:spcPts val="0"/>
              </a:spcAft>
              <a:buSzPts val="2400"/>
              <a:buChar char="+"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11460400" y="6453000"/>
            <a:ext cx="731600" cy="40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algn="r"/>
            <a:fld id="{00000000-1234-1234-1234-123412341234}" type="slidenum">
              <a:rPr lang="en" smtClean="0"/>
              <a:pPr algn="r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299523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9AEF29A5-3A00-4946-BF71-D5DF81835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0749C6B-FA05-4CDA-96A3-66E132A2AA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E700E2C-15B3-4463-A39A-2EAE2292E3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D6E190-DDA8-495F-B02E-0790AE94F251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89CC727-0F7D-47C6-8468-ECBFBB7512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2FBD74D-2135-4D65-BE56-0256EBC68E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7DE86-DF3B-48BD-8AD8-B9C200B2B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524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3" r:id="rId14"/>
    <p:sldLayoutId id="2147483664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17.pn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16.jpeg"/><Relationship Id="rId4" Type="http://schemas.openxmlformats.org/officeDocument/2006/relationships/diagramLayout" Target="../diagrams/layout1.xml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openclipart.org/detail/169719/checklist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microsoft.com/office/2007/relationships/media" Target="../media/media3.mp3"/><Relationship Id="rId7" Type="http://schemas.openxmlformats.org/officeDocument/2006/relationships/image" Target="../media/image23.pn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2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p3"/><Relationship Id="rId9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video" Target="../media/media4.mov"/><Relationship Id="rId1" Type="http://schemas.microsoft.com/office/2007/relationships/media" Target="../media/media4.mov"/><Relationship Id="rId5" Type="http://schemas.openxmlformats.org/officeDocument/2006/relationships/image" Target="../media/image27.png"/><Relationship Id="rId4" Type="http://schemas.openxmlformats.org/officeDocument/2006/relationships/notesSlide" Target="../notesSlides/notesSlid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tmp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tmp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6" Type="http://schemas.openxmlformats.org/officeDocument/2006/relationships/image" Target="../media/image34.png"/><Relationship Id="rId5" Type="http://schemas.openxmlformats.org/officeDocument/2006/relationships/image" Target="../media/image33.gif"/><Relationship Id="rId4" Type="http://schemas.openxmlformats.org/officeDocument/2006/relationships/image" Target="../media/image32.tm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7.png"/><Relationship Id="rId2" Type="http://schemas.openxmlformats.org/officeDocument/2006/relationships/video" Target="../media/media4.mov"/><Relationship Id="rId1" Type="http://schemas.microsoft.com/office/2007/relationships/media" Target="../media/media4.mov"/><Relationship Id="rId6" Type="http://schemas.openxmlformats.org/officeDocument/2006/relationships/image" Target="../media/image39.jpeg"/><Relationship Id="rId5" Type="http://schemas.openxmlformats.org/officeDocument/2006/relationships/image" Target="../media/image38.png"/><Relationship Id="rId4" Type="http://schemas.openxmlformats.org/officeDocument/2006/relationships/notesSlide" Target="../notesSlides/notesSlide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4.png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6" Type="http://schemas.openxmlformats.org/officeDocument/2006/relationships/hyperlink" Target="https://quizizz.com/admin/quiz/5fda38aac4aca9001b4610a9" TargetMode="External"/><Relationship Id="rId5" Type="http://schemas.openxmlformats.org/officeDocument/2006/relationships/hyperlink" Target="https://quizizz.com/admin/quiz/start_new/5fda38aac4aca9001b4610a9" TargetMode="External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6" Type="http://schemas.openxmlformats.org/officeDocument/2006/relationships/image" Target="../media/image34.png"/><Relationship Id="rId5" Type="http://schemas.openxmlformats.org/officeDocument/2006/relationships/image" Target="NULL"/><Relationship Id="rId4" Type="http://schemas.openxmlformats.org/officeDocument/2006/relationships/customXml" Target="../ink/ink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notesSlide" Target="../notesSlides/notesSlide1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="" xmlns:a16="http://schemas.microsoft.com/office/drawing/2014/main" id="{E5225A88-9087-4E4A-976A-5ABFD6A2E05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</a:t>
            </a:fld>
            <a:endParaRPr lang="en" dirty="0"/>
          </a:p>
        </p:txBody>
      </p:sp>
      <p:pic>
        <p:nvPicPr>
          <p:cNvPr id="2056" name="Picture 8" descr="5th Grade Ms Lawrence">
            <a:extLst>
              <a:ext uri="{FF2B5EF4-FFF2-40B4-BE49-F238E27FC236}">
                <a16:creationId xmlns="" xmlns:a16="http://schemas.microsoft.com/office/drawing/2014/main" id="{3467AE48-2E5A-4CD5-9FB5-C7A1A031C29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9558"/>
            <a:ext cx="12192000" cy="4629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3180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2C41A830-C261-4B1F-9FD2-57F01419EF1F}"/>
              </a:ext>
            </a:extLst>
          </p:cNvPr>
          <p:cNvSpPr/>
          <p:nvPr/>
        </p:nvSpPr>
        <p:spPr>
          <a:xfrm>
            <a:off x="0" y="0"/>
            <a:ext cx="12192000" cy="718975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FC3A38FA-611C-4EA9-8838-DF39C900A8CE}"/>
              </a:ext>
            </a:extLst>
          </p:cNvPr>
          <p:cNvSpPr/>
          <p:nvPr/>
        </p:nvSpPr>
        <p:spPr>
          <a:xfrm>
            <a:off x="-1076" y="4645490"/>
            <a:ext cx="12191999" cy="38085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BCC46637-02C2-4A4C-8401-52B5609AFFA0}"/>
              </a:ext>
            </a:extLst>
          </p:cNvPr>
          <p:cNvSpPr txBox="1"/>
          <p:nvPr/>
        </p:nvSpPr>
        <p:spPr>
          <a:xfrm>
            <a:off x="3037356" y="59246"/>
            <a:ext cx="673133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Let’s sing the National Anthem.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B811CE7A-B0E2-40FD-81C3-3C991C4D895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2019"/>
          <a:stretch/>
        </p:blipFill>
        <p:spPr>
          <a:xfrm>
            <a:off x="0" y="4947486"/>
            <a:ext cx="12192000" cy="2242273"/>
          </a:xfrm>
          <a:prstGeom prst="rect">
            <a:avLst/>
          </a:prstGeom>
        </p:spPr>
      </p:pic>
      <p:pic>
        <p:nvPicPr>
          <p:cNvPr id="2" name="uae">
            <a:hlinkClick r:id="" action="ppaction://media"/>
            <a:extLst>
              <a:ext uri="{FF2B5EF4-FFF2-40B4-BE49-F238E27FC236}">
                <a16:creationId xmlns="" xmlns:a16="http://schemas.microsoft.com/office/drawing/2014/main" id="{8E4EC282-214D-48F1-B7E4-10F3F2C1AD4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76" y="827673"/>
            <a:ext cx="12191999" cy="6362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40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0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F5F9BEFF-ABF7-2B42-BC88-E123B4A73CFE}"/>
              </a:ext>
            </a:extLst>
          </p:cNvPr>
          <p:cNvSpPr/>
          <p:nvPr/>
        </p:nvSpPr>
        <p:spPr>
          <a:xfrm>
            <a:off x="187890" y="225468"/>
            <a:ext cx="11749415" cy="6350696"/>
          </a:xfrm>
          <a:prstGeom prst="rect">
            <a:avLst/>
          </a:prstGeom>
          <a:noFill/>
          <a:ln w="762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18" name="Flowchart: Connector 17">
            <a:extLst>
              <a:ext uri="{FF2B5EF4-FFF2-40B4-BE49-F238E27FC236}">
                <a16:creationId xmlns:a16="http://schemas.microsoft.com/office/drawing/2014/main" xmlns="" id="{15A3B4D8-4514-4954-943E-C56D924EC2A7}"/>
              </a:ext>
            </a:extLst>
          </p:cNvPr>
          <p:cNvSpPr/>
          <p:nvPr/>
        </p:nvSpPr>
        <p:spPr>
          <a:xfrm>
            <a:off x="5669280" y="341748"/>
            <a:ext cx="6108192" cy="5032445"/>
          </a:xfrm>
          <a:prstGeom prst="flowChartConnector">
            <a:avLst/>
          </a:prstGeom>
          <a:solidFill>
            <a:srgbClr val="FF3399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xmlns="" id="{2A15662E-A3D0-4310-AAA8-7ED9F4FE49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99356" y="1248605"/>
            <a:ext cx="5716723" cy="3955775"/>
          </a:xfrm>
        </p:spPr>
        <p:txBody>
          <a:bodyPr>
            <a:normAutofit fontScale="40000" lnSpcReduction="20000"/>
          </a:bodyPr>
          <a:lstStyle/>
          <a:p>
            <a:pPr algn="r"/>
            <a:endParaRPr lang="en-US" sz="3200" dirty="0">
              <a:latin typeface="Cavolini" panose="020B0604020202020204" pitchFamily="34" charset="0"/>
              <a:cs typeface="Cavolini" panose="020B0604020202020204" pitchFamily="34" charset="0"/>
            </a:endParaRPr>
          </a:p>
          <a:p>
            <a:r>
              <a:rPr lang="en-US" sz="17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20B0604020202020204" pitchFamily="34" charset="0"/>
                <a:cs typeface="Cavolini" panose="020B0604020202020204" pitchFamily="34" charset="0"/>
              </a:rPr>
              <a:t>FABULOUS</a:t>
            </a:r>
          </a:p>
          <a:p>
            <a:r>
              <a:rPr lang="en-US" sz="17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20B0604020202020204" pitchFamily="34" charset="0"/>
                <a:cs typeface="Cavolini" panose="020B0604020202020204" pitchFamily="34" charset="0"/>
              </a:rPr>
              <a:t>GRADE</a:t>
            </a:r>
          </a:p>
          <a:p>
            <a:r>
              <a:rPr lang="en-US" sz="17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20B0604020202020204" pitchFamily="34" charset="0"/>
                <a:cs typeface="Cavolini" panose="020B0604020202020204" pitchFamily="34" charset="0"/>
              </a:rPr>
              <a:t>SEVEN</a:t>
            </a:r>
            <a:endParaRPr lang="en-US" sz="17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volini" panose="020B0604020202020204" pitchFamily="34" charset="0"/>
              <a:cs typeface="Cavolini" panose="020B0604020202020204" pitchFamily="34" charset="0"/>
            </a:endParaRPr>
          </a:p>
          <a:p>
            <a:r>
              <a:rPr lang="en-US" sz="17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20B0604020202020204" pitchFamily="34" charset="0"/>
                <a:cs typeface="Cavolini" panose="020B0604020202020204" pitchFamily="34" charset="0"/>
              </a:rPr>
              <a:t>Access</a:t>
            </a:r>
          </a:p>
          <a:p>
            <a:pPr algn="r"/>
            <a:endParaRPr lang="en-US" sz="5800" dirty="0">
              <a:latin typeface="Cavolini" panose="020B0604020202020204" pitchFamily="34" charset="0"/>
              <a:cs typeface="Cavolini" panose="020B0604020202020204" pitchFamily="34" charset="0"/>
            </a:endParaRPr>
          </a:p>
        </p:txBody>
      </p:sp>
      <p:sp>
        <p:nvSpPr>
          <p:cNvPr id="22" name="Rectangle: Diagonal Corners Rounded 21">
            <a:extLst>
              <a:ext uri="{FF2B5EF4-FFF2-40B4-BE49-F238E27FC236}">
                <a16:creationId xmlns:a16="http://schemas.microsoft.com/office/drawing/2014/main" xmlns="" id="{557B2A30-6FC1-41E4-8DB1-0CDD9448267D}"/>
              </a:ext>
            </a:extLst>
          </p:cNvPr>
          <p:cNvSpPr/>
          <p:nvPr/>
        </p:nvSpPr>
        <p:spPr>
          <a:xfrm>
            <a:off x="5731724" y="5113887"/>
            <a:ext cx="6051984" cy="1277768"/>
          </a:xfrm>
          <a:prstGeom prst="round2DiagRect">
            <a:avLst/>
          </a:prstGeom>
          <a:solidFill>
            <a:srgbClr val="FF99FF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148065B7-A185-4D7C-8798-49494075F7BD}"/>
              </a:ext>
            </a:extLst>
          </p:cNvPr>
          <p:cNvSpPr txBox="1"/>
          <p:nvPr/>
        </p:nvSpPr>
        <p:spPr>
          <a:xfrm>
            <a:off x="6290191" y="5204379"/>
            <a:ext cx="486637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volini" panose="020B0604020202020204" pitchFamily="34" charset="0"/>
                <a:cs typeface="Cavolini" panose="020B0604020202020204" pitchFamily="34" charset="0"/>
              </a:rPr>
              <a:t>ENGLISH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708" y="341747"/>
            <a:ext cx="5176893" cy="60499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44810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Rectangle"/>
          <p:cNvSpPr/>
          <p:nvPr/>
        </p:nvSpPr>
        <p:spPr>
          <a:xfrm>
            <a:off x="1" y="1"/>
            <a:ext cx="12309599" cy="6905563"/>
          </a:xfrm>
          <a:prstGeom prst="rect">
            <a:avLst/>
          </a:prstGeom>
          <a:gradFill>
            <a:gsLst>
              <a:gs pos="0">
                <a:srgbClr val="9DC3E6"/>
              </a:gs>
              <a:gs pos="100000">
                <a:srgbClr val="DEEBF7"/>
              </a:gs>
            </a:gsLst>
            <a:lin ang="8100000"/>
          </a:gradFill>
          <a:ln w="12700">
            <a:miter lim="400000"/>
          </a:ln>
        </p:spPr>
        <p:txBody>
          <a:bodyPr lIns="60959" rIns="60959" anchor="ctr"/>
          <a:lstStyle/>
          <a:p>
            <a:endParaRPr sz="2400"/>
          </a:p>
        </p:txBody>
      </p:sp>
      <p:grpSp>
        <p:nvGrpSpPr>
          <p:cNvPr id="116" name="Group"/>
          <p:cNvGrpSpPr/>
          <p:nvPr/>
        </p:nvGrpSpPr>
        <p:grpSpPr>
          <a:xfrm>
            <a:off x="2140505" y="82108"/>
            <a:ext cx="8073123" cy="1230325"/>
            <a:chOff x="0" y="0"/>
            <a:chExt cx="4258287" cy="1292553"/>
          </a:xfrm>
        </p:grpSpPr>
        <p:sp>
          <p:nvSpPr>
            <p:cNvPr id="113" name="Rectangle"/>
            <p:cNvSpPr/>
            <p:nvPr/>
          </p:nvSpPr>
          <p:spPr>
            <a:xfrm>
              <a:off x="0" y="177744"/>
              <a:ext cx="4258288" cy="940129"/>
            </a:xfrm>
            <a:prstGeom prst="rect">
              <a:avLst/>
            </a:prstGeom>
            <a:gradFill flip="none" rotWithShape="1">
              <a:gsLst>
                <a:gs pos="0">
                  <a:srgbClr val="AB8100"/>
                </a:gs>
                <a:gs pos="48000">
                  <a:srgbClr val="FFC208"/>
                </a:gs>
                <a:gs pos="100000">
                  <a:srgbClr val="FFD966"/>
                </a:gs>
              </a:gsLst>
              <a:lin ang="162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endParaRPr sz="2400"/>
            </a:p>
          </p:txBody>
        </p:sp>
        <p:sp>
          <p:nvSpPr>
            <p:cNvPr id="114" name="Rectangle"/>
            <p:cNvSpPr/>
            <p:nvPr/>
          </p:nvSpPr>
          <p:spPr>
            <a:xfrm rot="16200000">
              <a:off x="2040619" y="-2040620"/>
              <a:ext cx="177049" cy="4258289"/>
            </a:xfrm>
            <a:prstGeom prst="rect">
              <a:avLst/>
            </a:prstGeom>
            <a:solidFill>
              <a:srgbClr val="FFC000"/>
            </a:soli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endParaRPr sz="2400"/>
            </a:p>
          </p:txBody>
        </p:sp>
        <p:sp>
          <p:nvSpPr>
            <p:cNvPr id="115" name="Rectangle"/>
            <p:cNvSpPr/>
            <p:nvPr/>
          </p:nvSpPr>
          <p:spPr>
            <a:xfrm rot="16200000">
              <a:off x="2040619" y="-925115"/>
              <a:ext cx="177049" cy="4258289"/>
            </a:xfrm>
            <a:prstGeom prst="rect">
              <a:avLst/>
            </a:prstGeom>
            <a:solidFill>
              <a:srgbClr val="806000"/>
            </a:soli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endParaRPr sz="2400"/>
            </a:p>
          </p:txBody>
        </p:sp>
      </p:grpSp>
      <p:grpSp>
        <p:nvGrpSpPr>
          <p:cNvPr id="122" name="Group"/>
          <p:cNvGrpSpPr/>
          <p:nvPr/>
        </p:nvGrpSpPr>
        <p:grpSpPr>
          <a:xfrm>
            <a:off x="10217664" y="86981"/>
            <a:ext cx="1697395" cy="1223024"/>
            <a:chOff x="0" y="0"/>
            <a:chExt cx="2128442" cy="1292556"/>
          </a:xfrm>
        </p:grpSpPr>
        <p:sp>
          <p:nvSpPr>
            <p:cNvPr id="117" name="Shape"/>
            <p:cNvSpPr/>
            <p:nvPr/>
          </p:nvSpPr>
          <p:spPr>
            <a:xfrm rot="16200000">
              <a:off x="1378335" y="272767"/>
              <a:ext cx="777708" cy="72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310"/>
                  </a:moveTo>
                  <a:cubicBezTo>
                    <a:pt x="18393" y="990"/>
                    <a:pt x="14973" y="0"/>
                    <a:pt x="11109" y="0"/>
                  </a:cubicBezTo>
                  <a:cubicBezTo>
                    <a:pt x="7071" y="0"/>
                    <a:pt x="3439" y="990"/>
                    <a:pt x="0" y="2310"/>
                  </a:cubicBezTo>
                  <a:cubicBezTo>
                    <a:pt x="11109" y="21600"/>
                    <a:pt x="11109" y="21600"/>
                    <a:pt x="11109" y="21600"/>
                  </a:cubicBezTo>
                  <a:lnTo>
                    <a:pt x="21600" y="2310"/>
                  </a:lnTo>
                </a:path>
              </a:pathLst>
            </a:custGeom>
            <a:solidFill>
              <a:srgbClr val="0D0D0D"/>
            </a:soli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endParaRPr sz="2400"/>
            </a:p>
          </p:txBody>
        </p:sp>
        <p:sp>
          <p:nvSpPr>
            <p:cNvPr id="118" name="Shape"/>
            <p:cNvSpPr/>
            <p:nvPr/>
          </p:nvSpPr>
          <p:spPr>
            <a:xfrm rot="16200000">
              <a:off x="165788" y="-30409"/>
              <a:ext cx="1292558" cy="13533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472" y="14885"/>
                  </a:moveTo>
                  <a:cubicBezTo>
                    <a:pt x="19799" y="12934"/>
                    <a:pt x="18649" y="9913"/>
                    <a:pt x="18649" y="6555"/>
                  </a:cubicBezTo>
                  <a:cubicBezTo>
                    <a:pt x="18649" y="4605"/>
                    <a:pt x="18649" y="4605"/>
                    <a:pt x="18649" y="4605"/>
                  </a:cubicBezTo>
                  <a:cubicBezTo>
                    <a:pt x="18649" y="3374"/>
                    <a:pt x="18649" y="3374"/>
                    <a:pt x="18649" y="3374"/>
                  </a:cubicBezTo>
                  <a:cubicBezTo>
                    <a:pt x="18649" y="0"/>
                    <a:pt x="18649" y="0"/>
                    <a:pt x="18649" y="0"/>
                  </a:cubicBezTo>
                  <a:cubicBezTo>
                    <a:pt x="18649" y="4605"/>
                    <a:pt x="16453" y="8682"/>
                    <a:pt x="13374" y="10105"/>
                  </a:cubicBezTo>
                  <a:cubicBezTo>
                    <a:pt x="12595" y="10632"/>
                    <a:pt x="11689" y="10808"/>
                    <a:pt x="10794" y="10808"/>
                  </a:cubicBezTo>
                  <a:cubicBezTo>
                    <a:pt x="9900" y="10808"/>
                    <a:pt x="9005" y="10632"/>
                    <a:pt x="8099" y="10105"/>
                  </a:cubicBezTo>
                  <a:cubicBezTo>
                    <a:pt x="5147" y="8682"/>
                    <a:pt x="2951" y="4605"/>
                    <a:pt x="2951" y="0"/>
                  </a:cubicBezTo>
                  <a:cubicBezTo>
                    <a:pt x="2951" y="3374"/>
                    <a:pt x="2951" y="3374"/>
                    <a:pt x="2951" y="3374"/>
                  </a:cubicBezTo>
                  <a:cubicBezTo>
                    <a:pt x="2951" y="4605"/>
                    <a:pt x="2951" y="4605"/>
                    <a:pt x="2951" y="4605"/>
                  </a:cubicBezTo>
                  <a:cubicBezTo>
                    <a:pt x="2951" y="6555"/>
                    <a:pt x="2951" y="6555"/>
                    <a:pt x="2951" y="6555"/>
                  </a:cubicBezTo>
                  <a:cubicBezTo>
                    <a:pt x="2951" y="9913"/>
                    <a:pt x="1801" y="12934"/>
                    <a:pt x="128" y="14885"/>
                  </a:cubicBezTo>
                  <a:cubicBezTo>
                    <a:pt x="0" y="14885"/>
                    <a:pt x="0" y="14885"/>
                    <a:pt x="0" y="14885"/>
                  </a:cubicBezTo>
                  <a:cubicBezTo>
                    <a:pt x="4497" y="21600"/>
                    <a:pt x="4497" y="21600"/>
                    <a:pt x="4497" y="21600"/>
                  </a:cubicBezTo>
                  <a:cubicBezTo>
                    <a:pt x="6565" y="20897"/>
                    <a:pt x="8749" y="20369"/>
                    <a:pt x="11178" y="20369"/>
                  </a:cubicBezTo>
                  <a:cubicBezTo>
                    <a:pt x="13501" y="20369"/>
                    <a:pt x="15558" y="20897"/>
                    <a:pt x="17487" y="21600"/>
                  </a:cubicBezTo>
                  <a:cubicBezTo>
                    <a:pt x="21600" y="14885"/>
                    <a:pt x="21600" y="14885"/>
                    <a:pt x="21600" y="14885"/>
                  </a:cubicBezTo>
                  <a:lnTo>
                    <a:pt x="21472" y="14885"/>
                  </a:lnTo>
                </a:path>
              </a:pathLst>
            </a:custGeom>
            <a:gradFill flip="none" rotWithShape="1">
              <a:gsLst>
                <a:gs pos="0">
                  <a:srgbClr val="987554"/>
                </a:gs>
                <a:gs pos="50000">
                  <a:srgbClr val="DCA97A"/>
                </a:gs>
                <a:gs pos="100000">
                  <a:srgbClr val="FFCB99"/>
                </a:gs>
              </a:gsLst>
              <a:lin ang="54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endParaRPr sz="2400"/>
            </a:p>
          </p:txBody>
        </p:sp>
        <p:sp>
          <p:nvSpPr>
            <p:cNvPr id="119" name="Shape"/>
            <p:cNvSpPr/>
            <p:nvPr/>
          </p:nvSpPr>
          <p:spPr>
            <a:xfrm>
              <a:off x="0" y="177745"/>
              <a:ext cx="819567" cy="9401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771" y="21600"/>
                  </a:moveTo>
                  <a:cubicBezTo>
                    <a:pt x="11367" y="21600"/>
                    <a:pt x="18092" y="18578"/>
                    <a:pt x="20440" y="14517"/>
                  </a:cubicBezTo>
                  <a:cubicBezTo>
                    <a:pt x="21310" y="13270"/>
                    <a:pt x="21600" y="12039"/>
                    <a:pt x="21600" y="10808"/>
                  </a:cubicBezTo>
                  <a:cubicBezTo>
                    <a:pt x="21600" y="9577"/>
                    <a:pt x="21310" y="8330"/>
                    <a:pt x="20440" y="7259"/>
                  </a:cubicBezTo>
                  <a:cubicBezTo>
                    <a:pt x="18092" y="3022"/>
                    <a:pt x="11367" y="0"/>
                    <a:pt x="377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3771" y="21600"/>
                  </a:lnTo>
                </a:path>
              </a:pathLst>
            </a:custGeom>
            <a:gradFill flip="none" rotWithShape="1">
              <a:gsLst>
                <a:gs pos="0">
                  <a:srgbClr val="AB8100"/>
                </a:gs>
                <a:gs pos="48000">
                  <a:srgbClr val="FFC208"/>
                </a:gs>
                <a:gs pos="100000">
                  <a:srgbClr val="FFD966"/>
                </a:gs>
              </a:gsLst>
              <a:lin ang="162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endParaRPr sz="2400"/>
            </a:p>
          </p:txBody>
        </p:sp>
        <p:sp>
          <p:nvSpPr>
            <p:cNvPr id="120" name="Shape"/>
            <p:cNvSpPr/>
            <p:nvPr/>
          </p:nvSpPr>
          <p:spPr>
            <a:xfrm rot="16200000">
              <a:off x="449196" y="-449196"/>
              <a:ext cx="177049" cy="10754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0" y="2876"/>
                    <a:pt x="0" y="2876"/>
                    <a:pt x="0" y="2876"/>
                  </a:cubicBezTo>
                  <a:cubicBezTo>
                    <a:pt x="0" y="7120"/>
                    <a:pt x="0" y="7120"/>
                    <a:pt x="0" y="7120"/>
                  </a:cubicBezTo>
                  <a:cubicBezTo>
                    <a:pt x="0" y="8668"/>
                    <a:pt x="0" y="8668"/>
                    <a:pt x="0" y="8668"/>
                  </a:cubicBezTo>
                  <a:cubicBezTo>
                    <a:pt x="0" y="11122"/>
                    <a:pt x="0" y="11122"/>
                    <a:pt x="0" y="11122"/>
                  </a:cubicBezTo>
                  <a:cubicBezTo>
                    <a:pt x="0" y="15345"/>
                    <a:pt x="8419" y="19146"/>
                    <a:pt x="20665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21600" y="0"/>
                    <a:pt x="21600" y="0"/>
                    <a:pt x="21600" y="0"/>
                  </a:cubicBezTo>
                  <a:lnTo>
                    <a:pt x="0" y="0"/>
                  </a:lnTo>
                </a:path>
              </a:pathLst>
            </a:custGeom>
            <a:solidFill>
              <a:srgbClr val="FFC000"/>
            </a:soli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endParaRPr sz="2400"/>
            </a:p>
          </p:txBody>
        </p:sp>
        <p:sp>
          <p:nvSpPr>
            <p:cNvPr id="121" name="Shape"/>
            <p:cNvSpPr/>
            <p:nvPr/>
          </p:nvSpPr>
          <p:spPr>
            <a:xfrm rot="16200000">
              <a:off x="449196" y="666311"/>
              <a:ext cx="177049" cy="10754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1122"/>
                  </a:moveTo>
                  <a:cubicBezTo>
                    <a:pt x="21600" y="8668"/>
                    <a:pt x="21600" y="8668"/>
                    <a:pt x="21600" y="8668"/>
                  </a:cubicBezTo>
                  <a:cubicBezTo>
                    <a:pt x="21600" y="7120"/>
                    <a:pt x="21600" y="7120"/>
                    <a:pt x="21600" y="7120"/>
                  </a:cubicBezTo>
                  <a:cubicBezTo>
                    <a:pt x="21600" y="2876"/>
                    <a:pt x="21600" y="2876"/>
                    <a:pt x="21600" y="2876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600"/>
                    <a:pt x="0" y="21600"/>
                    <a:pt x="0" y="21600"/>
                  </a:cubicBezTo>
                  <a:cubicBezTo>
                    <a:pt x="935" y="21600"/>
                    <a:pt x="935" y="21600"/>
                    <a:pt x="935" y="21600"/>
                  </a:cubicBezTo>
                  <a:cubicBezTo>
                    <a:pt x="13181" y="19146"/>
                    <a:pt x="21600" y="15345"/>
                    <a:pt x="21600" y="11122"/>
                  </a:cubicBezTo>
                </a:path>
              </a:pathLst>
            </a:custGeom>
            <a:solidFill>
              <a:srgbClr val="806000"/>
            </a:soli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endParaRPr sz="2400"/>
            </a:p>
          </p:txBody>
        </p:sp>
      </p:grpSp>
      <p:grpSp>
        <p:nvGrpSpPr>
          <p:cNvPr id="128" name="Group"/>
          <p:cNvGrpSpPr/>
          <p:nvPr/>
        </p:nvGrpSpPr>
        <p:grpSpPr>
          <a:xfrm>
            <a:off x="217489" y="82108"/>
            <a:ext cx="1938091" cy="1229213"/>
            <a:chOff x="0" y="0"/>
            <a:chExt cx="1737196" cy="1293943"/>
          </a:xfrm>
        </p:grpSpPr>
        <p:sp>
          <p:nvSpPr>
            <p:cNvPr id="123" name="Shape"/>
            <p:cNvSpPr/>
            <p:nvPr/>
          </p:nvSpPr>
          <p:spPr>
            <a:xfrm>
              <a:off x="0" y="3062"/>
              <a:ext cx="1604841" cy="12908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75" extrusionOk="0">
                  <a:moveTo>
                    <a:pt x="0" y="10738"/>
                  </a:moveTo>
                  <a:cubicBezTo>
                    <a:pt x="0" y="21600"/>
                    <a:pt x="7007" y="20968"/>
                    <a:pt x="7007" y="20968"/>
                  </a:cubicBezTo>
                  <a:cubicBezTo>
                    <a:pt x="10585" y="20968"/>
                    <a:pt x="10585" y="20968"/>
                    <a:pt x="10585" y="20968"/>
                  </a:cubicBezTo>
                  <a:cubicBezTo>
                    <a:pt x="21600" y="20968"/>
                    <a:pt x="21600" y="20968"/>
                    <a:pt x="21600" y="20968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0585" y="0"/>
                    <a:pt x="10585" y="0"/>
                    <a:pt x="10585" y="0"/>
                  </a:cubicBezTo>
                  <a:cubicBezTo>
                    <a:pt x="7007" y="0"/>
                    <a:pt x="7007" y="0"/>
                    <a:pt x="7007" y="0"/>
                  </a:cubicBezTo>
                  <a:cubicBezTo>
                    <a:pt x="7007" y="0"/>
                    <a:pt x="0" y="0"/>
                    <a:pt x="0" y="10738"/>
                  </a:cubicBezTo>
                </a:path>
              </a:pathLst>
            </a:custGeom>
            <a:gradFill flip="none" rotWithShape="1">
              <a:gsLst>
                <a:gs pos="7000">
                  <a:srgbClr val="EE83A1"/>
                </a:gs>
                <a:gs pos="32000">
                  <a:srgbClr val="F3ACC0"/>
                </a:gs>
                <a:gs pos="83000">
                  <a:srgbClr val="EE83A1"/>
                </a:gs>
              </a:gsLst>
              <a:lin ang="54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endParaRPr sz="2400"/>
            </a:p>
          </p:txBody>
        </p:sp>
        <p:sp>
          <p:nvSpPr>
            <p:cNvPr id="124" name="Rectangle"/>
            <p:cNvSpPr/>
            <p:nvPr/>
          </p:nvSpPr>
          <p:spPr>
            <a:xfrm rot="16200000">
              <a:off x="806855" y="490167"/>
              <a:ext cx="1292558" cy="312222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endParaRPr sz="2400"/>
            </a:p>
          </p:txBody>
        </p:sp>
        <p:sp>
          <p:nvSpPr>
            <p:cNvPr id="125" name="Shape"/>
            <p:cNvSpPr/>
            <p:nvPr/>
          </p:nvSpPr>
          <p:spPr>
            <a:xfrm rot="16200000">
              <a:off x="-19973" y="424413"/>
              <a:ext cx="422219" cy="1445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1700"/>
                  </a:moveTo>
                  <a:cubicBezTo>
                    <a:pt x="21600" y="5100"/>
                    <a:pt x="16875" y="0"/>
                    <a:pt x="10978" y="0"/>
                  </a:cubicBezTo>
                  <a:cubicBezTo>
                    <a:pt x="4725" y="0"/>
                    <a:pt x="0" y="5100"/>
                    <a:pt x="0" y="11700"/>
                  </a:cubicBezTo>
                  <a:cubicBezTo>
                    <a:pt x="0" y="16650"/>
                    <a:pt x="4725" y="21600"/>
                    <a:pt x="10978" y="21600"/>
                  </a:cubicBezTo>
                  <a:cubicBezTo>
                    <a:pt x="16875" y="21600"/>
                    <a:pt x="21600" y="16650"/>
                    <a:pt x="21600" y="11700"/>
                  </a:cubicBezTo>
                </a:path>
              </a:pathLst>
            </a:custGeom>
            <a:solidFill>
              <a:srgbClr val="F7C8D5"/>
            </a:soli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pPr>
                <a:lnSpc>
                  <a:spcPct val="80000"/>
                </a:lnSpc>
              </a:pPr>
              <a:endParaRPr sz="2400"/>
            </a:p>
          </p:txBody>
        </p:sp>
        <p:sp>
          <p:nvSpPr>
            <p:cNvPr id="126" name="Rectangle"/>
            <p:cNvSpPr/>
            <p:nvPr/>
          </p:nvSpPr>
          <p:spPr>
            <a:xfrm rot="16200000">
              <a:off x="992153" y="547513"/>
              <a:ext cx="1292557" cy="197531"/>
            </a:xfrm>
            <a:prstGeom prst="rect">
              <a:avLst/>
            </a:prstGeom>
            <a:gradFill flip="none" rotWithShape="1">
              <a:gsLst>
                <a:gs pos="0">
                  <a:srgbClr val="ADB9CA"/>
                </a:gs>
                <a:gs pos="73000">
                  <a:srgbClr val="FFFFFF"/>
                </a:gs>
                <a:gs pos="83000">
                  <a:srgbClr val="ADB9CA"/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pPr>
                <a:lnSpc>
                  <a:spcPct val="80000"/>
                </a:lnSpc>
              </a:pPr>
              <a:endParaRPr sz="2400"/>
            </a:p>
          </p:txBody>
        </p:sp>
        <p:sp>
          <p:nvSpPr>
            <p:cNvPr id="127" name="Rectangle"/>
            <p:cNvSpPr/>
            <p:nvPr/>
          </p:nvSpPr>
          <p:spPr>
            <a:xfrm rot="16200000">
              <a:off x="612748" y="551926"/>
              <a:ext cx="1292557" cy="188704"/>
            </a:xfrm>
            <a:prstGeom prst="rect">
              <a:avLst/>
            </a:prstGeom>
            <a:gradFill flip="none" rotWithShape="1">
              <a:gsLst>
                <a:gs pos="0">
                  <a:srgbClr val="ADB9CA"/>
                </a:gs>
                <a:gs pos="73000">
                  <a:srgbClr val="FFFFFF"/>
                </a:gs>
                <a:gs pos="83000">
                  <a:srgbClr val="ADB9CA"/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pPr>
                <a:lnSpc>
                  <a:spcPct val="80000"/>
                </a:lnSpc>
              </a:pPr>
              <a:endParaRPr sz="2400"/>
            </a:p>
          </p:txBody>
        </p:sp>
      </p:grpSp>
      <p:sp>
        <p:nvSpPr>
          <p:cNvPr id="129" name="Line"/>
          <p:cNvSpPr/>
          <p:nvPr/>
        </p:nvSpPr>
        <p:spPr>
          <a:xfrm flipH="1" flipV="1">
            <a:off x="1234189" y="1133064"/>
            <a:ext cx="9632273" cy="1"/>
          </a:xfrm>
          <a:prstGeom prst="line">
            <a:avLst/>
          </a:prstGeom>
          <a:ln w="6350">
            <a:solidFill>
              <a:srgbClr val="FFFFFF"/>
            </a:solidFill>
            <a:miter lim="400000"/>
          </a:ln>
        </p:spPr>
        <p:txBody>
          <a:bodyPr lIns="0" tIns="0" rIns="0" bIns="0"/>
          <a:lstStyle/>
          <a:p>
            <a:pPr defTabSz="60957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1600"/>
          </a:p>
        </p:txBody>
      </p:sp>
      <p:sp>
        <p:nvSpPr>
          <p:cNvPr id="130" name="Line"/>
          <p:cNvSpPr/>
          <p:nvPr/>
        </p:nvSpPr>
        <p:spPr>
          <a:xfrm flipH="1" flipV="1">
            <a:off x="1279865" y="3145217"/>
            <a:ext cx="9632273" cy="1"/>
          </a:xfrm>
          <a:prstGeom prst="line">
            <a:avLst/>
          </a:prstGeom>
          <a:ln w="6350">
            <a:solidFill>
              <a:srgbClr val="FFFFFF"/>
            </a:solidFill>
            <a:miter lim="400000"/>
          </a:ln>
        </p:spPr>
        <p:txBody>
          <a:bodyPr lIns="0" tIns="0" rIns="0" bIns="0"/>
          <a:lstStyle/>
          <a:p>
            <a:pPr defTabSz="60957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1600"/>
          </a:p>
        </p:txBody>
      </p:sp>
      <p:sp>
        <p:nvSpPr>
          <p:cNvPr id="131" name="موضوع الدرس"/>
          <p:cNvSpPr txBox="1"/>
          <p:nvPr/>
        </p:nvSpPr>
        <p:spPr>
          <a:xfrm>
            <a:off x="2422904" y="224660"/>
            <a:ext cx="5133350" cy="16550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67733" tIns="67733" rIns="67733" bIns="67733" anchor="ctr">
            <a:spAutoFit/>
          </a:bodyPr>
          <a:lstStyle>
            <a:lvl1pPr rtl="1">
              <a:defRPr sz="3700">
                <a:latin typeface="Impact"/>
                <a:ea typeface="Impact"/>
                <a:cs typeface="Impact"/>
                <a:sym typeface="Impact"/>
              </a:defRPr>
            </a:lvl1pPr>
          </a:lstStyle>
          <a:p>
            <a:r>
              <a:rPr lang="en-US" sz="4933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Online class Rules </a:t>
            </a:r>
          </a:p>
          <a:p>
            <a:r>
              <a:rPr lang="en-US" sz="4933" dirty="0">
                <a:solidFill>
                  <a:srgbClr val="FF0000"/>
                </a:solidFill>
              </a:rPr>
              <a:t>          </a:t>
            </a:r>
            <a:endParaRPr sz="4933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1CEEFCD-20D7-476A-8AED-4C5ACD2AAFE0}"/>
              </a:ext>
            </a:extLst>
          </p:cNvPr>
          <p:cNvSpPr txBox="1"/>
          <p:nvPr/>
        </p:nvSpPr>
        <p:spPr>
          <a:xfrm>
            <a:off x="1084695" y="1228796"/>
            <a:ext cx="11804423" cy="567676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7733" tIns="67733" rIns="67733" bIns="67733" numCol="1" spcCol="38100" rtlCol="0" anchor="ctr">
            <a:spAutoFit/>
          </a:bodyPr>
          <a:lstStyle/>
          <a:p>
            <a:pPr marL="685750" indent="-685750" algn="l" defTabSz="1219140" rtl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4000" b="1" dirty="0">
                <a:ln w="22225">
                  <a:solidFill>
                    <a:srgbClr val="7B4F2C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Join on time.</a:t>
            </a:r>
          </a:p>
          <a:p>
            <a:pPr marL="685750" indent="-685750" algn="l" defTabSz="1219140" rtl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4000" b="1" dirty="0">
                <a:ln w="22225">
                  <a:solidFill>
                    <a:srgbClr val="7B4F2C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Listen carefully during the lesson.</a:t>
            </a:r>
          </a:p>
          <a:p>
            <a:pPr marL="685750" indent="-685750" algn="l" defTabSz="1219140" rtl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4000" b="1" dirty="0">
                <a:ln w="22225">
                  <a:solidFill>
                    <a:srgbClr val="7B4F2C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Speak English.</a:t>
            </a:r>
          </a:p>
          <a:p>
            <a:pPr marL="685750" indent="-685750" algn="l" defTabSz="1219140" rtl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4000" b="1" dirty="0">
                <a:ln w="22225">
                  <a:solidFill>
                    <a:srgbClr val="7B4F2C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Mute your microphone.</a:t>
            </a:r>
          </a:p>
          <a:p>
            <a:pPr marL="685750" indent="-685750" algn="l" rtl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4000" b="1" dirty="0">
                <a:ln w="22225">
                  <a:solidFill>
                    <a:srgbClr val="7B4F2C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Do your best.</a:t>
            </a:r>
          </a:p>
          <a:p>
            <a:pPr marL="685750" indent="-685750" algn="l" rtl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4000" b="1" dirty="0">
                <a:ln w="22225">
                  <a:solidFill>
                    <a:srgbClr val="7B4F2C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Don’t share your password.</a:t>
            </a:r>
            <a:r>
              <a:rPr lang="en-GB" sz="4000" b="1" dirty="0">
                <a:ln w="22225">
                  <a:solidFill>
                    <a:srgbClr val="7B4F2C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 </a:t>
            </a:r>
          </a:p>
        </p:txBody>
      </p:sp>
      <p:pic>
        <p:nvPicPr>
          <p:cNvPr id="24" name="Picture 6" descr="travel time clipart | Clipart Panda - Free Clipart Images">
            <a:extLst>
              <a:ext uri="{FF2B5EF4-FFF2-40B4-BE49-F238E27FC236}">
                <a16:creationId xmlns:a16="http://schemas.microsoft.com/office/drawing/2014/main" xmlns="" id="{DCDB3796-4E60-42F9-A7C0-87C167D1BF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16"/>
          <a:stretch/>
        </p:blipFill>
        <p:spPr bwMode="auto">
          <a:xfrm>
            <a:off x="5123754" y="1407619"/>
            <a:ext cx="1246833" cy="8673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 descr="Transparent Mic Muted Transparent &amp; PNG Clipart Free Download - YWD">
            <a:extLst>
              <a:ext uri="{FF2B5EF4-FFF2-40B4-BE49-F238E27FC236}">
                <a16:creationId xmlns:a16="http://schemas.microsoft.com/office/drawing/2014/main" xmlns="" id="{BD47F94C-D40E-4B7E-B3F5-AC15B42C4F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252" y="4009760"/>
            <a:ext cx="1075800" cy="9312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0" descr="Listening Ear Clipart - Good Listening Clipart | Transparent PNG ...">
            <a:extLst>
              <a:ext uri="{FF2B5EF4-FFF2-40B4-BE49-F238E27FC236}">
                <a16:creationId xmlns:a16="http://schemas.microsoft.com/office/drawing/2014/main" xmlns="" id="{8D1B147D-56C5-4DDC-AB4F-AB1481F053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5227" y="2263985"/>
            <a:ext cx="1108909" cy="9810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2" descr="Do Your Best Clipart">
            <a:extLst>
              <a:ext uri="{FF2B5EF4-FFF2-40B4-BE49-F238E27FC236}">
                <a16:creationId xmlns:a16="http://schemas.microsoft.com/office/drawing/2014/main" xmlns="" id="{661BE4F3-7063-4246-A08B-853BBCDB1A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594" y="5023944"/>
            <a:ext cx="1161993" cy="8350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8" descr="A picture containing box&#10;&#10;Description automatically generated">
            <a:extLst>
              <a:ext uri="{FF2B5EF4-FFF2-40B4-BE49-F238E27FC236}">
                <a16:creationId xmlns:a16="http://schemas.microsoft.com/office/drawing/2014/main" xmlns="" id="{6046ABB3-071E-4A99-BBAB-CD563B79C71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3"/>
          <a:stretch/>
        </p:blipFill>
        <p:spPr>
          <a:xfrm>
            <a:off x="5478316" y="3227851"/>
            <a:ext cx="1235369" cy="9848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" name="Picture 30" descr="Graphical user interface, icon&#10;&#10;Description automatically generated">
            <a:extLst>
              <a:ext uri="{FF2B5EF4-FFF2-40B4-BE49-F238E27FC236}">
                <a16:creationId xmlns="" xmlns:a16="http://schemas.microsoft.com/office/drawing/2014/main" id="{CF4BF2DE-BB59-4265-A5C9-1E349A1A9C0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9392" y="5805562"/>
            <a:ext cx="1483117" cy="950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2" name="Picture 12" descr="Positive Attitude Stock Illustrations, Cliparts And Royalty Free Positive  Attitude Vectors">
            <a:extLst>
              <a:ext uri="{FF2B5EF4-FFF2-40B4-BE49-F238E27FC236}">
                <a16:creationId xmlns="" xmlns:a16="http://schemas.microsoft.com/office/drawing/2014/main" id="{CD7408B4-18E4-4176-A01C-2AE3FB9A36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025" y="150133"/>
            <a:ext cx="2363248" cy="17296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27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85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85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800" decel="10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" grpId="0" animBg="1" advAuto="0"/>
      <p:bldP spid="122" grpId="0" animBg="1" advAuto="0"/>
      <p:bldP spid="128" grpId="0" animBg="1" advAuto="0"/>
      <p:bldP spid="131" grpId="0" animBg="1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901292"/>
          </a:xfrm>
          <a:prstGeom prst="rect">
            <a:avLst/>
          </a:prstGeom>
        </p:spPr>
      </p:pic>
      <p:sp>
        <p:nvSpPr>
          <p:cNvPr id="5" name="Donut 4"/>
          <p:cNvSpPr/>
          <p:nvPr/>
        </p:nvSpPr>
        <p:spPr>
          <a:xfrm>
            <a:off x="8310959" y="3465162"/>
            <a:ext cx="835479" cy="500868"/>
          </a:xfrm>
          <a:prstGeom prst="donut">
            <a:avLst>
              <a:gd name="adj" fmla="val 9170"/>
            </a:avLst>
          </a:prstGeom>
          <a:solidFill>
            <a:srgbClr val="C00000"/>
          </a:solidFill>
          <a:ln>
            <a:solidFill>
              <a:srgbClr val="C0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 sz="140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1" y="4470401"/>
            <a:ext cx="1333500" cy="1003300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 sz="1400"/>
          </a:p>
        </p:txBody>
      </p:sp>
      <p:sp>
        <p:nvSpPr>
          <p:cNvPr id="7" name="Donut 6"/>
          <p:cNvSpPr/>
          <p:nvPr/>
        </p:nvSpPr>
        <p:spPr>
          <a:xfrm>
            <a:off x="8384438" y="5750029"/>
            <a:ext cx="762000" cy="558800"/>
          </a:xfrm>
          <a:prstGeom prst="donut">
            <a:avLst>
              <a:gd name="adj" fmla="val 12872"/>
            </a:avLst>
          </a:prstGeom>
          <a:solidFill>
            <a:srgbClr val="C00000"/>
          </a:solidFill>
          <a:ln>
            <a:solidFill>
              <a:srgbClr val="C0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 sz="14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512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99" name="Diagram 698">
            <a:extLst>
              <a:ext uri="{FF2B5EF4-FFF2-40B4-BE49-F238E27FC236}">
                <a16:creationId xmlns:a16="http://schemas.microsoft.com/office/drawing/2014/main" xmlns="" id="{D254E122-3CC2-47A3-A3AD-472A5D8FA7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53390441"/>
              </p:ext>
            </p:extLst>
          </p:nvPr>
        </p:nvGraphicFramePr>
        <p:xfrm>
          <a:off x="0" y="1"/>
          <a:ext cx="12191999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87" name="Google Shape;687;p34"/>
          <p:cNvSpPr txBox="1">
            <a:spLocks noGrp="1"/>
          </p:cNvSpPr>
          <p:nvPr>
            <p:ph type="title"/>
          </p:nvPr>
        </p:nvSpPr>
        <p:spPr>
          <a:xfrm>
            <a:off x="737171" y="-130956"/>
            <a:ext cx="10214000" cy="897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Lesson TimeLine</a:t>
            </a:r>
            <a:endParaRPr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grpSp>
        <p:nvGrpSpPr>
          <p:cNvPr id="43" name="Google Shape;705;p35">
            <a:extLst>
              <a:ext uri="{FF2B5EF4-FFF2-40B4-BE49-F238E27FC236}">
                <a16:creationId xmlns:a16="http://schemas.microsoft.com/office/drawing/2014/main" xmlns="" id="{3D040AC2-8CE3-4C4D-81CF-20A23A9E6518}"/>
              </a:ext>
            </a:extLst>
          </p:cNvPr>
          <p:cNvGrpSpPr/>
          <p:nvPr/>
        </p:nvGrpSpPr>
        <p:grpSpPr>
          <a:xfrm>
            <a:off x="1" y="4078941"/>
            <a:ext cx="2393576" cy="2779059"/>
            <a:chOff x="3163425" y="1920800"/>
            <a:chExt cx="1226700" cy="1366625"/>
          </a:xfrm>
        </p:grpSpPr>
        <p:sp>
          <p:nvSpPr>
            <p:cNvPr id="44" name="Google Shape;706;p35">
              <a:extLst>
                <a:ext uri="{FF2B5EF4-FFF2-40B4-BE49-F238E27FC236}">
                  <a16:creationId xmlns:a16="http://schemas.microsoft.com/office/drawing/2014/main" xmlns="" id="{26A2C873-29EF-40B0-8A17-8D040EF2D89B}"/>
                </a:ext>
              </a:extLst>
            </p:cNvPr>
            <p:cNvSpPr/>
            <p:nvPr/>
          </p:nvSpPr>
          <p:spPr>
            <a:xfrm>
              <a:off x="3882200" y="1957600"/>
              <a:ext cx="507925" cy="678850"/>
            </a:xfrm>
            <a:custGeom>
              <a:avLst/>
              <a:gdLst/>
              <a:ahLst/>
              <a:cxnLst/>
              <a:rect l="l" t="t" r="r" b="b"/>
              <a:pathLst>
                <a:path w="20317" h="27154" extrusionOk="0">
                  <a:moveTo>
                    <a:pt x="4740" y="1"/>
                  </a:moveTo>
                  <a:cubicBezTo>
                    <a:pt x="4599" y="1"/>
                    <a:pt x="4453" y="37"/>
                    <a:pt x="4313" y="111"/>
                  </a:cubicBezTo>
                  <a:cubicBezTo>
                    <a:pt x="3961" y="301"/>
                    <a:pt x="3798" y="708"/>
                    <a:pt x="3934" y="1061"/>
                  </a:cubicBezTo>
                  <a:lnTo>
                    <a:pt x="3825" y="898"/>
                  </a:lnTo>
                  <a:cubicBezTo>
                    <a:pt x="3659" y="621"/>
                    <a:pt x="3380" y="470"/>
                    <a:pt x="3090" y="470"/>
                  </a:cubicBezTo>
                  <a:cubicBezTo>
                    <a:pt x="2954" y="470"/>
                    <a:pt x="2816" y="503"/>
                    <a:pt x="2686" y="572"/>
                  </a:cubicBezTo>
                  <a:cubicBezTo>
                    <a:pt x="2306" y="789"/>
                    <a:pt x="2143" y="1250"/>
                    <a:pt x="2306" y="1657"/>
                  </a:cubicBezTo>
                  <a:lnTo>
                    <a:pt x="4937" y="7760"/>
                  </a:lnTo>
                  <a:lnTo>
                    <a:pt x="1737" y="2064"/>
                  </a:lnTo>
                  <a:cubicBezTo>
                    <a:pt x="1571" y="1788"/>
                    <a:pt x="1267" y="1624"/>
                    <a:pt x="962" y="1624"/>
                  </a:cubicBezTo>
                  <a:cubicBezTo>
                    <a:pt x="818" y="1624"/>
                    <a:pt x="674" y="1660"/>
                    <a:pt x="543" y="1739"/>
                  </a:cubicBezTo>
                  <a:cubicBezTo>
                    <a:pt x="163" y="1929"/>
                    <a:pt x="1" y="2417"/>
                    <a:pt x="163" y="2824"/>
                  </a:cubicBezTo>
                  <a:cubicBezTo>
                    <a:pt x="163" y="2824"/>
                    <a:pt x="1547" y="7299"/>
                    <a:pt x="2876" y="9659"/>
                  </a:cubicBezTo>
                  <a:lnTo>
                    <a:pt x="4124" y="11856"/>
                  </a:lnTo>
                  <a:lnTo>
                    <a:pt x="4124" y="11856"/>
                  </a:lnTo>
                  <a:lnTo>
                    <a:pt x="2225" y="11449"/>
                  </a:lnTo>
                  <a:cubicBezTo>
                    <a:pt x="2173" y="11439"/>
                    <a:pt x="2121" y="11435"/>
                    <a:pt x="2068" y="11435"/>
                  </a:cubicBezTo>
                  <a:cubicBezTo>
                    <a:pt x="1679" y="11435"/>
                    <a:pt x="1286" y="11691"/>
                    <a:pt x="1167" y="12073"/>
                  </a:cubicBezTo>
                  <a:cubicBezTo>
                    <a:pt x="1004" y="12534"/>
                    <a:pt x="1248" y="13049"/>
                    <a:pt x="1710" y="13212"/>
                  </a:cubicBezTo>
                  <a:lnTo>
                    <a:pt x="5832" y="14758"/>
                  </a:lnTo>
                  <a:cubicBezTo>
                    <a:pt x="6306" y="15318"/>
                    <a:pt x="7019" y="15638"/>
                    <a:pt x="7754" y="15638"/>
                  </a:cubicBezTo>
                  <a:cubicBezTo>
                    <a:pt x="7945" y="15638"/>
                    <a:pt x="8137" y="15617"/>
                    <a:pt x="8328" y="15572"/>
                  </a:cubicBezTo>
                  <a:lnTo>
                    <a:pt x="11149" y="20535"/>
                  </a:lnTo>
                  <a:lnTo>
                    <a:pt x="10416" y="20644"/>
                  </a:lnTo>
                  <a:lnTo>
                    <a:pt x="11203" y="27154"/>
                  </a:lnTo>
                  <a:lnTo>
                    <a:pt x="16736" y="26448"/>
                  </a:lnTo>
                  <a:cubicBezTo>
                    <a:pt x="17224" y="26421"/>
                    <a:pt x="17685" y="26286"/>
                    <a:pt x="18092" y="26014"/>
                  </a:cubicBezTo>
                  <a:cubicBezTo>
                    <a:pt x="19720" y="25174"/>
                    <a:pt x="20316" y="23085"/>
                    <a:pt x="19394" y="21458"/>
                  </a:cubicBezTo>
                  <a:lnTo>
                    <a:pt x="14159" y="12208"/>
                  </a:lnTo>
                  <a:cubicBezTo>
                    <a:pt x="14403" y="11774"/>
                    <a:pt x="14431" y="11178"/>
                    <a:pt x="14159" y="10717"/>
                  </a:cubicBezTo>
                  <a:lnTo>
                    <a:pt x="11013" y="5129"/>
                  </a:lnTo>
                  <a:cubicBezTo>
                    <a:pt x="10064" y="3366"/>
                    <a:pt x="7514" y="518"/>
                    <a:pt x="7514" y="518"/>
                  </a:cubicBezTo>
                  <a:cubicBezTo>
                    <a:pt x="7373" y="288"/>
                    <a:pt x="7116" y="162"/>
                    <a:pt x="6850" y="162"/>
                  </a:cubicBezTo>
                  <a:cubicBezTo>
                    <a:pt x="6707" y="162"/>
                    <a:pt x="6561" y="198"/>
                    <a:pt x="6429" y="274"/>
                  </a:cubicBezTo>
                  <a:cubicBezTo>
                    <a:pt x="6022" y="518"/>
                    <a:pt x="5887" y="979"/>
                    <a:pt x="6104" y="1386"/>
                  </a:cubicBezTo>
                  <a:lnTo>
                    <a:pt x="5425" y="382"/>
                  </a:lnTo>
                  <a:cubicBezTo>
                    <a:pt x="5265" y="133"/>
                    <a:pt x="5011" y="1"/>
                    <a:pt x="4740" y="1"/>
                  </a:cubicBezTo>
                  <a:close/>
                </a:path>
              </a:pathLst>
            </a:custGeom>
            <a:solidFill>
              <a:srgbClr val="F9C2C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5" name="Google Shape;707;p35">
              <a:extLst>
                <a:ext uri="{FF2B5EF4-FFF2-40B4-BE49-F238E27FC236}">
                  <a16:creationId xmlns:a16="http://schemas.microsoft.com/office/drawing/2014/main" xmlns="" id="{AA60D708-B4E1-443C-9E25-1D899660B2D3}"/>
                </a:ext>
              </a:extLst>
            </p:cNvPr>
            <p:cNvSpPr/>
            <p:nvPr/>
          </p:nvSpPr>
          <p:spPr>
            <a:xfrm>
              <a:off x="3980525" y="2234725"/>
              <a:ext cx="151925" cy="34200"/>
            </a:xfrm>
            <a:custGeom>
              <a:avLst/>
              <a:gdLst/>
              <a:ahLst/>
              <a:cxnLst/>
              <a:rect l="l" t="t" r="r" b="b"/>
              <a:pathLst>
                <a:path w="6077" h="1368" extrusionOk="0">
                  <a:moveTo>
                    <a:pt x="3501" y="0"/>
                  </a:moveTo>
                  <a:cubicBezTo>
                    <a:pt x="2230" y="0"/>
                    <a:pt x="1396" y="623"/>
                    <a:pt x="1194" y="825"/>
                  </a:cubicBezTo>
                  <a:lnTo>
                    <a:pt x="191" y="689"/>
                  </a:lnTo>
                  <a:cubicBezTo>
                    <a:pt x="183" y="686"/>
                    <a:pt x="176" y="684"/>
                    <a:pt x="167" y="684"/>
                  </a:cubicBezTo>
                  <a:cubicBezTo>
                    <a:pt x="115" y="684"/>
                    <a:pt x="51" y="755"/>
                    <a:pt x="28" y="825"/>
                  </a:cubicBezTo>
                  <a:cubicBezTo>
                    <a:pt x="1" y="879"/>
                    <a:pt x="55" y="988"/>
                    <a:pt x="163" y="988"/>
                  </a:cubicBezTo>
                  <a:lnTo>
                    <a:pt x="1248" y="1123"/>
                  </a:lnTo>
                  <a:lnTo>
                    <a:pt x="1330" y="1069"/>
                  </a:lnTo>
                  <a:cubicBezTo>
                    <a:pt x="1356" y="1069"/>
                    <a:pt x="2198" y="277"/>
                    <a:pt x="3574" y="277"/>
                  </a:cubicBezTo>
                  <a:cubicBezTo>
                    <a:pt x="3638" y="277"/>
                    <a:pt x="3704" y="279"/>
                    <a:pt x="3771" y="283"/>
                  </a:cubicBezTo>
                  <a:cubicBezTo>
                    <a:pt x="5208" y="337"/>
                    <a:pt x="5697" y="1205"/>
                    <a:pt x="5724" y="1232"/>
                  </a:cubicBezTo>
                  <a:cubicBezTo>
                    <a:pt x="5751" y="1286"/>
                    <a:pt x="5805" y="1340"/>
                    <a:pt x="5859" y="1340"/>
                  </a:cubicBezTo>
                  <a:cubicBezTo>
                    <a:pt x="5887" y="1340"/>
                    <a:pt x="5941" y="1340"/>
                    <a:pt x="5968" y="1368"/>
                  </a:cubicBezTo>
                  <a:cubicBezTo>
                    <a:pt x="6022" y="1286"/>
                    <a:pt x="6076" y="1205"/>
                    <a:pt x="6022" y="1123"/>
                  </a:cubicBezTo>
                  <a:cubicBezTo>
                    <a:pt x="5995" y="1096"/>
                    <a:pt x="5453" y="120"/>
                    <a:pt x="3798" y="11"/>
                  </a:cubicBezTo>
                  <a:cubicBezTo>
                    <a:pt x="3696" y="4"/>
                    <a:pt x="3597" y="0"/>
                    <a:pt x="3501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6" name="Google Shape;708;p35">
              <a:extLst>
                <a:ext uri="{FF2B5EF4-FFF2-40B4-BE49-F238E27FC236}">
                  <a16:creationId xmlns:a16="http://schemas.microsoft.com/office/drawing/2014/main" xmlns="" id="{D8533888-E3C7-43CE-95F0-EA765CD5F6F0}"/>
                </a:ext>
              </a:extLst>
            </p:cNvPr>
            <p:cNvSpPr/>
            <p:nvPr/>
          </p:nvSpPr>
          <p:spPr>
            <a:xfrm>
              <a:off x="3963575" y="1980450"/>
              <a:ext cx="173625" cy="189475"/>
            </a:xfrm>
            <a:custGeom>
              <a:avLst/>
              <a:gdLst/>
              <a:ahLst/>
              <a:cxnLst/>
              <a:rect l="l" t="t" r="r" b="b"/>
              <a:pathLst>
                <a:path w="6945" h="7579" extrusionOk="0">
                  <a:moveTo>
                    <a:pt x="683" y="0"/>
                  </a:moveTo>
                  <a:cubicBezTo>
                    <a:pt x="655" y="0"/>
                    <a:pt x="626" y="4"/>
                    <a:pt x="597" y="11"/>
                  </a:cubicBezTo>
                  <a:cubicBezTo>
                    <a:pt x="543" y="38"/>
                    <a:pt x="516" y="147"/>
                    <a:pt x="543" y="255"/>
                  </a:cubicBezTo>
                  <a:lnTo>
                    <a:pt x="3717" y="5707"/>
                  </a:lnTo>
                  <a:lnTo>
                    <a:pt x="136" y="7253"/>
                  </a:lnTo>
                  <a:cubicBezTo>
                    <a:pt x="55" y="7307"/>
                    <a:pt x="1" y="7389"/>
                    <a:pt x="55" y="7470"/>
                  </a:cubicBezTo>
                  <a:cubicBezTo>
                    <a:pt x="109" y="7524"/>
                    <a:pt x="163" y="7578"/>
                    <a:pt x="190" y="7578"/>
                  </a:cubicBezTo>
                  <a:lnTo>
                    <a:pt x="272" y="7578"/>
                  </a:lnTo>
                  <a:lnTo>
                    <a:pt x="5615" y="5219"/>
                  </a:lnTo>
                  <a:cubicBezTo>
                    <a:pt x="5669" y="5219"/>
                    <a:pt x="5697" y="5219"/>
                    <a:pt x="5724" y="5192"/>
                  </a:cubicBezTo>
                  <a:lnTo>
                    <a:pt x="5751" y="5164"/>
                  </a:lnTo>
                  <a:lnTo>
                    <a:pt x="6809" y="4730"/>
                  </a:lnTo>
                  <a:cubicBezTo>
                    <a:pt x="6917" y="4676"/>
                    <a:pt x="6944" y="4595"/>
                    <a:pt x="6917" y="4486"/>
                  </a:cubicBezTo>
                  <a:cubicBezTo>
                    <a:pt x="6878" y="4428"/>
                    <a:pt x="6825" y="4383"/>
                    <a:pt x="6768" y="4383"/>
                  </a:cubicBezTo>
                  <a:cubicBezTo>
                    <a:pt x="6746" y="4383"/>
                    <a:pt x="6723" y="4390"/>
                    <a:pt x="6700" y="4405"/>
                  </a:cubicBezTo>
                  <a:lnTo>
                    <a:pt x="5724" y="4866"/>
                  </a:lnTo>
                  <a:lnTo>
                    <a:pt x="2876" y="174"/>
                  </a:lnTo>
                  <a:cubicBezTo>
                    <a:pt x="2857" y="135"/>
                    <a:pt x="2797" y="97"/>
                    <a:pt x="2725" y="97"/>
                  </a:cubicBezTo>
                  <a:cubicBezTo>
                    <a:pt x="2695" y="97"/>
                    <a:pt x="2663" y="104"/>
                    <a:pt x="2632" y="119"/>
                  </a:cubicBezTo>
                  <a:cubicBezTo>
                    <a:pt x="2577" y="147"/>
                    <a:pt x="2550" y="255"/>
                    <a:pt x="2577" y="336"/>
                  </a:cubicBezTo>
                  <a:lnTo>
                    <a:pt x="5425" y="4947"/>
                  </a:lnTo>
                  <a:lnTo>
                    <a:pt x="4069" y="5571"/>
                  </a:lnTo>
                  <a:lnTo>
                    <a:pt x="841" y="65"/>
                  </a:lnTo>
                  <a:cubicBezTo>
                    <a:pt x="822" y="25"/>
                    <a:pt x="758" y="0"/>
                    <a:pt x="683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7" name="Google Shape;709;p35">
              <a:extLst>
                <a:ext uri="{FF2B5EF4-FFF2-40B4-BE49-F238E27FC236}">
                  <a16:creationId xmlns:a16="http://schemas.microsoft.com/office/drawing/2014/main" xmlns="" id="{A18E2830-4A57-431A-8D58-E7A4816B3E47}"/>
                </a:ext>
              </a:extLst>
            </p:cNvPr>
            <p:cNvSpPr/>
            <p:nvPr/>
          </p:nvSpPr>
          <p:spPr>
            <a:xfrm>
              <a:off x="3476700" y="2485900"/>
              <a:ext cx="681525" cy="801525"/>
            </a:xfrm>
            <a:custGeom>
              <a:avLst/>
              <a:gdLst/>
              <a:ahLst/>
              <a:cxnLst/>
              <a:rect l="l" t="t" r="r" b="b"/>
              <a:pathLst>
                <a:path w="27261" h="32061" extrusionOk="0">
                  <a:moveTo>
                    <a:pt x="21374" y="0"/>
                  </a:moveTo>
                  <a:lnTo>
                    <a:pt x="1" y="2713"/>
                  </a:lnTo>
                  <a:lnTo>
                    <a:pt x="3744" y="32060"/>
                  </a:lnTo>
                  <a:lnTo>
                    <a:pt x="27260" y="32060"/>
                  </a:lnTo>
                  <a:lnTo>
                    <a:pt x="21374" y="0"/>
                  </a:lnTo>
                  <a:close/>
                </a:path>
              </a:pathLst>
            </a:custGeom>
            <a:solidFill>
              <a:srgbClr val="F0899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8" name="Google Shape;710;p35">
              <a:extLst>
                <a:ext uri="{FF2B5EF4-FFF2-40B4-BE49-F238E27FC236}">
                  <a16:creationId xmlns:a16="http://schemas.microsoft.com/office/drawing/2014/main" xmlns="" id="{8E6C409F-5C47-4A23-B913-E5FC7EEB855F}"/>
                </a:ext>
              </a:extLst>
            </p:cNvPr>
            <p:cNvSpPr/>
            <p:nvPr/>
          </p:nvSpPr>
          <p:spPr>
            <a:xfrm>
              <a:off x="3517400" y="2820875"/>
              <a:ext cx="594700" cy="263125"/>
            </a:xfrm>
            <a:custGeom>
              <a:avLst/>
              <a:gdLst/>
              <a:ahLst/>
              <a:cxnLst/>
              <a:rect l="l" t="t" r="r" b="b"/>
              <a:pathLst>
                <a:path w="23788" h="10525" extrusionOk="0">
                  <a:moveTo>
                    <a:pt x="22350" y="0"/>
                  </a:moveTo>
                  <a:lnTo>
                    <a:pt x="0" y="2387"/>
                  </a:lnTo>
                  <a:lnTo>
                    <a:pt x="1031" y="10524"/>
                  </a:lnTo>
                  <a:lnTo>
                    <a:pt x="23788" y="8083"/>
                  </a:lnTo>
                  <a:lnTo>
                    <a:pt x="2235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9" name="Google Shape;711;p35">
              <a:extLst>
                <a:ext uri="{FF2B5EF4-FFF2-40B4-BE49-F238E27FC236}">
                  <a16:creationId xmlns:a16="http://schemas.microsoft.com/office/drawing/2014/main" xmlns="" id="{A76CAB3D-B82C-4559-8894-359DCBCFDFEA}"/>
                </a:ext>
              </a:extLst>
            </p:cNvPr>
            <p:cNvSpPr/>
            <p:nvPr/>
          </p:nvSpPr>
          <p:spPr>
            <a:xfrm>
              <a:off x="3589950" y="2113625"/>
              <a:ext cx="174300" cy="255650"/>
            </a:xfrm>
            <a:custGeom>
              <a:avLst/>
              <a:gdLst/>
              <a:ahLst/>
              <a:cxnLst/>
              <a:rect l="l" t="t" r="r" b="b"/>
              <a:pathLst>
                <a:path w="6972" h="10226" extrusionOk="0">
                  <a:moveTo>
                    <a:pt x="706" y="0"/>
                  </a:moveTo>
                  <a:lnTo>
                    <a:pt x="0" y="1655"/>
                  </a:lnTo>
                  <a:cubicBezTo>
                    <a:pt x="0" y="1655"/>
                    <a:pt x="434" y="6673"/>
                    <a:pt x="1357" y="8300"/>
                  </a:cubicBezTo>
                  <a:cubicBezTo>
                    <a:pt x="2224" y="9928"/>
                    <a:pt x="2984" y="10226"/>
                    <a:pt x="2984" y="10226"/>
                  </a:cubicBezTo>
                  <a:lnTo>
                    <a:pt x="6971" y="244"/>
                  </a:lnTo>
                  <a:lnTo>
                    <a:pt x="706" y="0"/>
                  </a:ln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0" name="Google Shape;712;p35">
              <a:extLst>
                <a:ext uri="{FF2B5EF4-FFF2-40B4-BE49-F238E27FC236}">
                  <a16:creationId xmlns:a16="http://schemas.microsoft.com/office/drawing/2014/main" xmlns="" id="{8501A687-61BC-4048-857B-E0707F60439D}"/>
                </a:ext>
              </a:extLst>
            </p:cNvPr>
            <p:cNvSpPr/>
            <p:nvPr/>
          </p:nvSpPr>
          <p:spPr>
            <a:xfrm>
              <a:off x="3627925" y="2169900"/>
              <a:ext cx="91550" cy="79350"/>
            </a:xfrm>
            <a:custGeom>
              <a:avLst/>
              <a:gdLst/>
              <a:ahLst/>
              <a:cxnLst/>
              <a:rect l="l" t="t" r="r" b="b"/>
              <a:pathLst>
                <a:path w="3662" h="3174" extrusionOk="0">
                  <a:moveTo>
                    <a:pt x="0" y="0"/>
                  </a:moveTo>
                  <a:lnTo>
                    <a:pt x="299" y="1764"/>
                  </a:lnTo>
                  <a:cubicBezTo>
                    <a:pt x="516" y="1818"/>
                    <a:pt x="705" y="1899"/>
                    <a:pt x="922" y="2062"/>
                  </a:cubicBezTo>
                  <a:lnTo>
                    <a:pt x="2333" y="3174"/>
                  </a:lnTo>
                  <a:cubicBezTo>
                    <a:pt x="2957" y="2604"/>
                    <a:pt x="3391" y="1845"/>
                    <a:pt x="3526" y="1004"/>
                  </a:cubicBezTo>
                  <a:lnTo>
                    <a:pt x="3662" y="1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1" name="Google Shape;713;p35">
              <a:extLst>
                <a:ext uri="{FF2B5EF4-FFF2-40B4-BE49-F238E27FC236}">
                  <a16:creationId xmlns:a16="http://schemas.microsoft.com/office/drawing/2014/main" xmlns="" id="{6E20DF2C-ECBE-4A52-AEC7-C322C9D41876}"/>
                </a:ext>
              </a:extLst>
            </p:cNvPr>
            <p:cNvSpPr/>
            <p:nvPr/>
          </p:nvSpPr>
          <p:spPr>
            <a:xfrm>
              <a:off x="3581800" y="2086500"/>
              <a:ext cx="423850" cy="563275"/>
            </a:xfrm>
            <a:custGeom>
              <a:avLst/>
              <a:gdLst/>
              <a:ahLst/>
              <a:cxnLst/>
              <a:rect l="l" t="t" r="r" b="b"/>
              <a:pathLst>
                <a:path w="16954" h="22531" extrusionOk="0">
                  <a:moveTo>
                    <a:pt x="15407" y="0"/>
                  </a:moveTo>
                  <a:lnTo>
                    <a:pt x="2116" y="1709"/>
                  </a:lnTo>
                  <a:lnTo>
                    <a:pt x="2550" y="5262"/>
                  </a:lnTo>
                  <a:cubicBezTo>
                    <a:pt x="2307" y="5126"/>
                    <a:pt x="2042" y="5059"/>
                    <a:pt x="1780" y="5059"/>
                  </a:cubicBezTo>
                  <a:cubicBezTo>
                    <a:pt x="1313" y="5059"/>
                    <a:pt x="856" y="5270"/>
                    <a:pt x="543" y="5669"/>
                  </a:cubicBezTo>
                  <a:cubicBezTo>
                    <a:pt x="1" y="6347"/>
                    <a:pt x="136" y="7324"/>
                    <a:pt x="815" y="7839"/>
                  </a:cubicBezTo>
                  <a:lnTo>
                    <a:pt x="3093" y="9602"/>
                  </a:lnTo>
                  <a:lnTo>
                    <a:pt x="3256" y="11013"/>
                  </a:lnTo>
                  <a:lnTo>
                    <a:pt x="3907" y="15732"/>
                  </a:lnTo>
                  <a:lnTo>
                    <a:pt x="4395" y="19502"/>
                  </a:lnTo>
                  <a:cubicBezTo>
                    <a:pt x="4395" y="19557"/>
                    <a:pt x="4395" y="19665"/>
                    <a:pt x="4422" y="19746"/>
                  </a:cubicBezTo>
                  <a:cubicBezTo>
                    <a:pt x="4641" y="21380"/>
                    <a:pt x="6372" y="22531"/>
                    <a:pt x="8473" y="22531"/>
                  </a:cubicBezTo>
                  <a:cubicBezTo>
                    <a:pt x="8710" y="22531"/>
                    <a:pt x="8951" y="22516"/>
                    <a:pt x="9196" y="22486"/>
                  </a:cubicBezTo>
                  <a:cubicBezTo>
                    <a:pt x="11610" y="22188"/>
                    <a:pt x="13373" y="20452"/>
                    <a:pt x="13156" y="18661"/>
                  </a:cubicBezTo>
                  <a:cubicBezTo>
                    <a:pt x="13020" y="17658"/>
                    <a:pt x="12342" y="16898"/>
                    <a:pt x="11393" y="16383"/>
                  </a:cubicBezTo>
                  <a:lnTo>
                    <a:pt x="11447" y="15841"/>
                  </a:lnTo>
                  <a:cubicBezTo>
                    <a:pt x="14648" y="15352"/>
                    <a:pt x="16953" y="12369"/>
                    <a:pt x="16546" y="9114"/>
                  </a:cubicBezTo>
                  <a:lnTo>
                    <a:pt x="15407" y="0"/>
                  </a:lnTo>
                  <a:close/>
                </a:path>
              </a:pathLst>
            </a:custGeom>
            <a:solidFill>
              <a:srgbClr val="F9C2C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2" name="Google Shape;714;p35">
              <a:extLst>
                <a:ext uri="{FF2B5EF4-FFF2-40B4-BE49-F238E27FC236}">
                  <a16:creationId xmlns:a16="http://schemas.microsoft.com/office/drawing/2014/main" xmlns="" id="{30832940-E42F-414C-89B6-D79DA7D6D356}"/>
                </a:ext>
              </a:extLst>
            </p:cNvPr>
            <p:cNvSpPr/>
            <p:nvPr/>
          </p:nvSpPr>
          <p:spPr>
            <a:xfrm>
              <a:off x="3569600" y="1920800"/>
              <a:ext cx="404850" cy="270150"/>
            </a:xfrm>
            <a:custGeom>
              <a:avLst/>
              <a:gdLst/>
              <a:ahLst/>
              <a:cxnLst/>
              <a:rect l="l" t="t" r="r" b="b"/>
              <a:pathLst>
                <a:path w="16194" h="10806" extrusionOk="0">
                  <a:moveTo>
                    <a:pt x="8237" y="1"/>
                  </a:moveTo>
                  <a:cubicBezTo>
                    <a:pt x="7908" y="1"/>
                    <a:pt x="7577" y="21"/>
                    <a:pt x="7243" y="64"/>
                  </a:cubicBezTo>
                  <a:cubicBezTo>
                    <a:pt x="3011" y="607"/>
                    <a:pt x="1" y="4458"/>
                    <a:pt x="543" y="8744"/>
                  </a:cubicBezTo>
                  <a:lnTo>
                    <a:pt x="814" y="10805"/>
                  </a:lnTo>
                  <a:lnTo>
                    <a:pt x="16194" y="8825"/>
                  </a:lnTo>
                  <a:lnTo>
                    <a:pt x="15922" y="6764"/>
                  </a:lnTo>
                  <a:cubicBezTo>
                    <a:pt x="15423" y="2841"/>
                    <a:pt x="12069" y="1"/>
                    <a:pt x="8237" y="1"/>
                  </a:cubicBezTo>
                  <a:close/>
                </a:path>
              </a:pathLst>
            </a:custGeom>
            <a:solidFill>
              <a:srgbClr val="81D2E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3" name="Google Shape;715;p35">
              <a:extLst>
                <a:ext uri="{FF2B5EF4-FFF2-40B4-BE49-F238E27FC236}">
                  <a16:creationId xmlns:a16="http://schemas.microsoft.com/office/drawing/2014/main" xmlns="" id="{C48DDA41-8374-4AF8-9738-179EEB3F914A}"/>
                </a:ext>
              </a:extLst>
            </p:cNvPr>
            <p:cNvSpPr/>
            <p:nvPr/>
          </p:nvSpPr>
          <p:spPr>
            <a:xfrm>
              <a:off x="3642150" y="1935725"/>
              <a:ext cx="395250" cy="247750"/>
            </a:xfrm>
            <a:custGeom>
              <a:avLst/>
              <a:gdLst/>
              <a:ahLst/>
              <a:cxnLst/>
              <a:rect l="l" t="t" r="r" b="b"/>
              <a:pathLst>
                <a:path w="15810" h="9910" extrusionOk="0">
                  <a:moveTo>
                    <a:pt x="10626" y="0"/>
                  </a:moveTo>
                  <a:cubicBezTo>
                    <a:pt x="10442" y="0"/>
                    <a:pt x="10254" y="12"/>
                    <a:pt x="10064" y="37"/>
                  </a:cubicBezTo>
                  <a:lnTo>
                    <a:pt x="6945" y="444"/>
                  </a:lnTo>
                  <a:cubicBezTo>
                    <a:pt x="5561" y="606"/>
                    <a:pt x="4368" y="1447"/>
                    <a:pt x="3744" y="2668"/>
                  </a:cubicBezTo>
                  <a:lnTo>
                    <a:pt x="1" y="9910"/>
                  </a:lnTo>
                  <a:lnTo>
                    <a:pt x="13292" y="8201"/>
                  </a:lnTo>
                  <a:lnTo>
                    <a:pt x="14377" y="6140"/>
                  </a:lnTo>
                  <a:cubicBezTo>
                    <a:pt x="15809" y="3299"/>
                    <a:pt x="13694" y="0"/>
                    <a:pt x="10626" y="0"/>
                  </a:cubicBezTo>
                  <a:close/>
                </a:path>
              </a:pathLst>
            </a:custGeom>
            <a:solidFill>
              <a:srgbClr val="30A7C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4" name="Google Shape;716;p35">
              <a:extLst>
                <a:ext uri="{FF2B5EF4-FFF2-40B4-BE49-F238E27FC236}">
                  <a16:creationId xmlns:a16="http://schemas.microsoft.com/office/drawing/2014/main" xmlns="" id="{41922981-FA14-4232-90CE-590B7F34B15A}"/>
                </a:ext>
              </a:extLst>
            </p:cNvPr>
            <p:cNvSpPr/>
            <p:nvPr/>
          </p:nvSpPr>
          <p:spPr>
            <a:xfrm>
              <a:off x="3977825" y="2468950"/>
              <a:ext cx="195975" cy="270575"/>
            </a:xfrm>
            <a:custGeom>
              <a:avLst/>
              <a:gdLst/>
              <a:ahLst/>
              <a:cxnLst/>
              <a:rect l="l" t="t" r="r" b="b"/>
              <a:pathLst>
                <a:path w="7839" h="10823" extrusionOk="0">
                  <a:moveTo>
                    <a:pt x="6537" y="0"/>
                  </a:moveTo>
                  <a:lnTo>
                    <a:pt x="0" y="814"/>
                  </a:lnTo>
                  <a:lnTo>
                    <a:pt x="2875" y="10822"/>
                  </a:lnTo>
                  <a:lnTo>
                    <a:pt x="7839" y="10171"/>
                  </a:lnTo>
                  <a:lnTo>
                    <a:pt x="6537" y="0"/>
                  </a:lnTo>
                  <a:close/>
                </a:path>
              </a:pathLst>
            </a:custGeom>
            <a:solidFill>
              <a:srgbClr val="F0899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5" name="Google Shape;717;p35">
              <a:extLst>
                <a:ext uri="{FF2B5EF4-FFF2-40B4-BE49-F238E27FC236}">
                  <a16:creationId xmlns:a16="http://schemas.microsoft.com/office/drawing/2014/main" xmlns="" id="{5AE0BC09-48B2-4AFC-A9DC-A645A85ABAEE}"/>
                </a:ext>
              </a:extLst>
            </p:cNvPr>
            <p:cNvSpPr/>
            <p:nvPr/>
          </p:nvSpPr>
          <p:spPr>
            <a:xfrm>
              <a:off x="4029350" y="2613250"/>
              <a:ext cx="37325" cy="128300"/>
            </a:xfrm>
            <a:custGeom>
              <a:avLst/>
              <a:gdLst/>
              <a:ahLst/>
              <a:cxnLst/>
              <a:rect l="l" t="t" r="r" b="b"/>
              <a:pathLst>
                <a:path w="1493" h="5132" extrusionOk="0">
                  <a:moveTo>
                    <a:pt x="223" y="0"/>
                  </a:moveTo>
                  <a:cubicBezTo>
                    <a:pt x="212" y="0"/>
                    <a:pt x="201" y="2"/>
                    <a:pt x="190" y="5"/>
                  </a:cubicBezTo>
                  <a:cubicBezTo>
                    <a:pt x="82" y="60"/>
                    <a:pt x="1" y="114"/>
                    <a:pt x="55" y="222"/>
                  </a:cubicBezTo>
                  <a:lnTo>
                    <a:pt x="1140" y="4996"/>
                  </a:lnTo>
                  <a:cubicBezTo>
                    <a:pt x="1167" y="5078"/>
                    <a:pt x="1221" y="5132"/>
                    <a:pt x="1303" y="5132"/>
                  </a:cubicBezTo>
                  <a:lnTo>
                    <a:pt x="1330" y="5132"/>
                  </a:lnTo>
                  <a:cubicBezTo>
                    <a:pt x="1438" y="5105"/>
                    <a:pt x="1492" y="5023"/>
                    <a:pt x="1465" y="4942"/>
                  </a:cubicBezTo>
                  <a:lnTo>
                    <a:pt x="380" y="141"/>
                  </a:lnTo>
                  <a:cubicBezTo>
                    <a:pt x="357" y="71"/>
                    <a:pt x="293" y="0"/>
                    <a:pt x="223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6" name="Google Shape;718;p35">
              <a:extLst>
                <a:ext uri="{FF2B5EF4-FFF2-40B4-BE49-F238E27FC236}">
                  <a16:creationId xmlns:a16="http://schemas.microsoft.com/office/drawing/2014/main" xmlns="" id="{2D97F60A-0B81-404D-8F74-754C46D845B2}"/>
                </a:ext>
              </a:extLst>
            </p:cNvPr>
            <p:cNvSpPr/>
            <p:nvPr/>
          </p:nvSpPr>
          <p:spPr>
            <a:xfrm>
              <a:off x="3163425" y="2609975"/>
              <a:ext cx="400775" cy="677450"/>
            </a:xfrm>
            <a:custGeom>
              <a:avLst/>
              <a:gdLst/>
              <a:ahLst/>
              <a:cxnLst/>
              <a:rect l="l" t="t" r="r" b="b"/>
              <a:pathLst>
                <a:path w="16031" h="27098" extrusionOk="0">
                  <a:moveTo>
                    <a:pt x="9873" y="1"/>
                  </a:moveTo>
                  <a:lnTo>
                    <a:pt x="1275" y="14919"/>
                  </a:lnTo>
                  <a:cubicBezTo>
                    <a:pt x="434" y="16384"/>
                    <a:pt x="0" y="18038"/>
                    <a:pt x="0" y="19747"/>
                  </a:cubicBezTo>
                  <a:lnTo>
                    <a:pt x="0" y="27097"/>
                  </a:lnTo>
                  <a:lnTo>
                    <a:pt x="7080" y="27097"/>
                  </a:lnTo>
                  <a:lnTo>
                    <a:pt x="7080" y="19096"/>
                  </a:lnTo>
                  <a:lnTo>
                    <a:pt x="16031" y="3581"/>
                  </a:lnTo>
                  <a:lnTo>
                    <a:pt x="9873" y="1"/>
                  </a:lnTo>
                  <a:close/>
                </a:path>
              </a:pathLst>
            </a:custGeom>
            <a:solidFill>
              <a:srgbClr val="F9C2C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" name="Google Shape;719;p35">
              <a:extLst>
                <a:ext uri="{FF2B5EF4-FFF2-40B4-BE49-F238E27FC236}">
                  <a16:creationId xmlns:a16="http://schemas.microsoft.com/office/drawing/2014/main" xmlns="" id="{568A8B36-E409-4D9F-A5C0-111085A6CC14}"/>
                </a:ext>
              </a:extLst>
            </p:cNvPr>
            <p:cNvSpPr/>
            <p:nvPr/>
          </p:nvSpPr>
          <p:spPr>
            <a:xfrm>
              <a:off x="3255650" y="2531325"/>
              <a:ext cx="403475" cy="398750"/>
            </a:xfrm>
            <a:custGeom>
              <a:avLst/>
              <a:gdLst/>
              <a:ahLst/>
              <a:cxnLst/>
              <a:rect l="l" t="t" r="r" b="b"/>
              <a:pathLst>
                <a:path w="16139" h="15950" extrusionOk="0">
                  <a:moveTo>
                    <a:pt x="16139" y="0"/>
                  </a:moveTo>
                  <a:lnTo>
                    <a:pt x="8382" y="950"/>
                  </a:lnTo>
                  <a:cubicBezTo>
                    <a:pt x="6917" y="1140"/>
                    <a:pt x="5588" y="1980"/>
                    <a:pt x="4828" y="3255"/>
                  </a:cubicBezTo>
                  <a:lnTo>
                    <a:pt x="0" y="11230"/>
                  </a:lnTo>
                  <a:lnTo>
                    <a:pt x="9032" y="15949"/>
                  </a:lnTo>
                  <a:lnTo>
                    <a:pt x="13372" y="10524"/>
                  </a:lnTo>
                  <a:lnTo>
                    <a:pt x="16139" y="0"/>
                  </a:lnTo>
                  <a:close/>
                </a:path>
              </a:pathLst>
            </a:custGeom>
            <a:solidFill>
              <a:srgbClr val="F0899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" name="Google Shape;720;p35">
              <a:extLst>
                <a:ext uri="{FF2B5EF4-FFF2-40B4-BE49-F238E27FC236}">
                  <a16:creationId xmlns:a16="http://schemas.microsoft.com/office/drawing/2014/main" xmlns="" id="{87C0D025-BA73-474F-8A9D-4C842C4C83B8}"/>
                </a:ext>
              </a:extLst>
            </p:cNvPr>
            <p:cNvSpPr/>
            <p:nvPr/>
          </p:nvSpPr>
          <p:spPr>
            <a:xfrm>
              <a:off x="3513325" y="2791275"/>
              <a:ext cx="80725" cy="94050"/>
            </a:xfrm>
            <a:custGeom>
              <a:avLst/>
              <a:gdLst/>
              <a:ahLst/>
              <a:cxnLst/>
              <a:rect l="l" t="t" r="r" b="b"/>
              <a:pathLst>
                <a:path w="3229" h="3762" extrusionOk="0">
                  <a:moveTo>
                    <a:pt x="3057" y="0"/>
                  </a:moveTo>
                  <a:cubicBezTo>
                    <a:pt x="3007" y="0"/>
                    <a:pt x="2950" y="13"/>
                    <a:pt x="2903" y="45"/>
                  </a:cubicBezTo>
                  <a:lnTo>
                    <a:pt x="27" y="3490"/>
                  </a:lnTo>
                  <a:cubicBezTo>
                    <a:pt x="0" y="3544"/>
                    <a:pt x="0" y="3653"/>
                    <a:pt x="82" y="3707"/>
                  </a:cubicBezTo>
                  <a:cubicBezTo>
                    <a:pt x="109" y="3761"/>
                    <a:pt x="136" y="3761"/>
                    <a:pt x="163" y="3761"/>
                  </a:cubicBezTo>
                  <a:cubicBezTo>
                    <a:pt x="217" y="3761"/>
                    <a:pt x="244" y="3707"/>
                    <a:pt x="299" y="3680"/>
                  </a:cubicBezTo>
                  <a:lnTo>
                    <a:pt x="3174" y="262"/>
                  </a:lnTo>
                  <a:cubicBezTo>
                    <a:pt x="3228" y="181"/>
                    <a:pt x="3228" y="72"/>
                    <a:pt x="3147" y="18"/>
                  </a:cubicBezTo>
                  <a:cubicBezTo>
                    <a:pt x="3124" y="7"/>
                    <a:pt x="3092" y="0"/>
                    <a:pt x="3057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" name="Google Shape;721;p35">
              <a:extLst>
                <a:ext uri="{FF2B5EF4-FFF2-40B4-BE49-F238E27FC236}">
                  <a16:creationId xmlns:a16="http://schemas.microsoft.com/office/drawing/2014/main" xmlns="" id="{7482BF43-047A-4C8A-9D71-8DF28FE9D9B4}"/>
                </a:ext>
              </a:extLst>
            </p:cNvPr>
            <p:cNvSpPr/>
            <p:nvPr/>
          </p:nvSpPr>
          <p:spPr>
            <a:xfrm>
              <a:off x="3786600" y="2177050"/>
              <a:ext cx="61725" cy="26775"/>
            </a:xfrm>
            <a:custGeom>
              <a:avLst/>
              <a:gdLst/>
              <a:ahLst/>
              <a:cxnLst/>
              <a:rect l="l" t="t" r="r" b="b"/>
              <a:pathLst>
                <a:path w="2469" h="1071" extrusionOk="0">
                  <a:moveTo>
                    <a:pt x="1333" y="0"/>
                  </a:moveTo>
                  <a:cubicBezTo>
                    <a:pt x="1271" y="0"/>
                    <a:pt x="1207" y="4"/>
                    <a:pt x="1139" y="13"/>
                  </a:cubicBezTo>
                  <a:cubicBezTo>
                    <a:pt x="217" y="148"/>
                    <a:pt x="27" y="827"/>
                    <a:pt x="27" y="854"/>
                  </a:cubicBezTo>
                  <a:cubicBezTo>
                    <a:pt x="0" y="962"/>
                    <a:pt x="27" y="1016"/>
                    <a:pt x="136" y="1071"/>
                  </a:cubicBezTo>
                  <a:lnTo>
                    <a:pt x="163" y="1071"/>
                  </a:lnTo>
                  <a:cubicBezTo>
                    <a:pt x="217" y="1071"/>
                    <a:pt x="299" y="1016"/>
                    <a:pt x="326" y="962"/>
                  </a:cubicBezTo>
                  <a:cubicBezTo>
                    <a:pt x="326" y="962"/>
                    <a:pt x="488" y="447"/>
                    <a:pt x="1167" y="338"/>
                  </a:cubicBezTo>
                  <a:cubicBezTo>
                    <a:pt x="1225" y="331"/>
                    <a:pt x="1280" y="328"/>
                    <a:pt x="1333" y="328"/>
                  </a:cubicBezTo>
                  <a:cubicBezTo>
                    <a:pt x="1898" y="328"/>
                    <a:pt x="2170" y="693"/>
                    <a:pt x="2170" y="718"/>
                  </a:cubicBezTo>
                  <a:cubicBezTo>
                    <a:pt x="2200" y="763"/>
                    <a:pt x="2246" y="783"/>
                    <a:pt x="2291" y="783"/>
                  </a:cubicBezTo>
                  <a:cubicBezTo>
                    <a:pt x="2327" y="783"/>
                    <a:pt x="2363" y="770"/>
                    <a:pt x="2387" y="745"/>
                  </a:cubicBezTo>
                  <a:cubicBezTo>
                    <a:pt x="2469" y="691"/>
                    <a:pt x="2469" y="582"/>
                    <a:pt x="2441" y="528"/>
                  </a:cubicBezTo>
                  <a:cubicBezTo>
                    <a:pt x="2391" y="528"/>
                    <a:pt x="2043" y="0"/>
                    <a:pt x="1333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" name="Google Shape;722;p35">
              <a:extLst>
                <a:ext uri="{FF2B5EF4-FFF2-40B4-BE49-F238E27FC236}">
                  <a16:creationId xmlns:a16="http://schemas.microsoft.com/office/drawing/2014/main" xmlns="" id="{67EC99F2-2989-42EC-9BDE-A74CC98559EC}"/>
                </a:ext>
              </a:extLst>
            </p:cNvPr>
            <p:cNvSpPr/>
            <p:nvPr/>
          </p:nvSpPr>
          <p:spPr>
            <a:xfrm>
              <a:off x="3896450" y="2163475"/>
              <a:ext cx="61725" cy="26800"/>
            </a:xfrm>
            <a:custGeom>
              <a:avLst/>
              <a:gdLst/>
              <a:ahLst/>
              <a:cxnLst/>
              <a:rect l="l" t="t" r="r" b="b"/>
              <a:pathLst>
                <a:path w="2469" h="1072" extrusionOk="0">
                  <a:moveTo>
                    <a:pt x="1360" y="1"/>
                  </a:moveTo>
                  <a:cubicBezTo>
                    <a:pt x="1298" y="1"/>
                    <a:pt x="1234" y="5"/>
                    <a:pt x="1167" y="13"/>
                  </a:cubicBezTo>
                  <a:cubicBezTo>
                    <a:pt x="244" y="149"/>
                    <a:pt x="27" y="827"/>
                    <a:pt x="27" y="854"/>
                  </a:cubicBezTo>
                  <a:cubicBezTo>
                    <a:pt x="0" y="963"/>
                    <a:pt x="27" y="1017"/>
                    <a:pt x="136" y="1071"/>
                  </a:cubicBezTo>
                  <a:lnTo>
                    <a:pt x="163" y="1071"/>
                  </a:lnTo>
                  <a:cubicBezTo>
                    <a:pt x="244" y="1071"/>
                    <a:pt x="299" y="990"/>
                    <a:pt x="353" y="963"/>
                  </a:cubicBezTo>
                  <a:cubicBezTo>
                    <a:pt x="353" y="963"/>
                    <a:pt x="516" y="447"/>
                    <a:pt x="1194" y="339"/>
                  </a:cubicBezTo>
                  <a:cubicBezTo>
                    <a:pt x="1252" y="332"/>
                    <a:pt x="1307" y="329"/>
                    <a:pt x="1359" y="329"/>
                  </a:cubicBezTo>
                  <a:cubicBezTo>
                    <a:pt x="1921" y="329"/>
                    <a:pt x="2170" y="694"/>
                    <a:pt x="2170" y="719"/>
                  </a:cubicBezTo>
                  <a:cubicBezTo>
                    <a:pt x="2215" y="763"/>
                    <a:pt x="2260" y="784"/>
                    <a:pt x="2305" y="784"/>
                  </a:cubicBezTo>
                  <a:cubicBezTo>
                    <a:pt x="2341" y="784"/>
                    <a:pt x="2378" y="770"/>
                    <a:pt x="2414" y="746"/>
                  </a:cubicBezTo>
                  <a:cubicBezTo>
                    <a:pt x="2469" y="691"/>
                    <a:pt x="2469" y="583"/>
                    <a:pt x="2441" y="529"/>
                  </a:cubicBezTo>
                  <a:cubicBezTo>
                    <a:pt x="2416" y="529"/>
                    <a:pt x="2070" y="1"/>
                    <a:pt x="1360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" name="Google Shape;723;p35">
              <a:extLst>
                <a:ext uri="{FF2B5EF4-FFF2-40B4-BE49-F238E27FC236}">
                  <a16:creationId xmlns:a16="http://schemas.microsoft.com/office/drawing/2014/main" xmlns="" id="{ED5DCBFD-D840-48D1-9A90-9FC8DA5E1B67}"/>
                </a:ext>
              </a:extLst>
            </p:cNvPr>
            <p:cNvSpPr/>
            <p:nvPr/>
          </p:nvSpPr>
          <p:spPr>
            <a:xfrm>
              <a:off x="3888975" y="2252175"/>
              <a:ext cx="38000" cy="60825"/>
            </a:xfrm>
            <a:custGeom>
              <a:avLst/>
              <a:gdLst/>
              <a:ahLst/>
              <a:cxnLst/>
              <a:rect l="l" t="t" r="r" b="b"/>
              <a:pathLst>
                <a:path w="1520" h="2433" extrusionOk="0">
                  <a:moveTo>
                    <a:pt x="163" y="1"/>
                  </a:moveTo>
                  <a:cubicBezTo>
                    <a:pt x="110" y="1"/>
                    <a:pt x="60" y="14"/>
                    <a:pt x="28" y="46"/>
                  </a:cubicBezTo>
                  <a:cubicBezTo>
                    <a:pt x="1" y="127"/>
                    <a:pt x="1" y="236"/>
                    <a:pt x="55" y="290"/>
                  </a:cubicBezTo>
                  <a:cubicBezTo>
                    <a:pt x="326" y="534"/>
                    <a:pt x="1086" y="1239"/>
                    <a:pt x="1140" y="1646"/>
                  </a:cubicBezTo>
                  <a:cubicBezTo>
                    <a:pt x="1140" y="1727"/>
                    <a:pt x="1113" y="1782"/>
                    <a:pt x="1086" y="1863"/>
                  </a:cubicBezTo>
                  <a:cubicBezTo>
                    <a:pt x="950" y="2026"/>
                    <a:pt x="543" y="2134"/>
                    <a:pt x="408" y="2134"/>
                  </a:cubicBezTo>
                  <a:cubicBezTo>
                    <a:pt x="326" y="2134"/>
                    <a:pt x="272" y="2188"/>
                    <a:pt x="272" y="2297"/>
                  </a:cubicBezTo>
                  <a:cubicBezTo>
                    <a:pt x="272" y="2351"/>
                    <a:pt x="381" y="2433"/>
                    <a:pt x="435" y="2433"/>
                  </a:cubicBezTo>
                  <a:cubicBezTo>
                    <a:pt x="516" y="2405"/>
                    <a:pt x="1086" y="2324"/>
                    <a:pt x="1357" y="2026"/>
                  </a:cubicBezTo>
                  <a:cubicBezTo>
                    <a:pt x="1439" y="1890"/>
                    <a:pt x="1520" y="1755"/>
                    <a:pt x="1493" y="1592"/>
                  </a:cubicBezTo>
                  <a:cubicBezTo>
                    <a:pt x="1384" y="968"/>
                    <a:pt x="354" y="127"/>
                    <a:pt x="272" y="19"/>
                  </a:cubicBezTo>
                  <a:cubicBezTo>
                    <a:pt x="238" y="7"/>
                    <a:pt x="200" y="1"/>
                    <a:pt x="163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2" name="Google Shape;724;p35">
              <a:extLst>
                <a:ext uri="{FF2B5EF4-FFF2-40B4-BE49-F238E27FC236}">
                  <a16:creationId xmlns:a16="http://schemas.microsoft.com/office/drawing/2014/main" xmlns="" id="{3241AF66-A35C-4CBF-A960-EE3C28D85242}"/>
                </a:ext>
              </a:extLst>
            </p:cNvPr>
            <p:cNvSpPr/>
            <p:nvPr/>
          </p:nvSpPr>
          <p:spPr>
            <a:xfrm>
              <a:off x="3618425" y="2231150"/>
              <a:ext cx="50200" cy="58125"/>
            </a:xfrm>
            <a:custGeom>
              <a:avLst/>
              <a:gdLst/>
              <a:ahLst/>
              <a:cxnLst/>
              <a:rect l="l" t="t" r="r" b="b"/>
              <a:pathLst>
                <a:path w="2008" h="2325" extrusionOk="0">
                  <a:moveTo>
                    <a:pt x="170" y="1"/>
                  </a:moveTo>
                  <a:cubicBezTo>
                    <a:pt x="136" y="1"/>
                    <a:pt x="104" y="8"/>
                    <a:pt x="82" y="19"/>
                  </a:cubicBezTo>
                  <a:cubicBezTo>
                    <a:pt x="1" y="73"/>
                    <a:pt x="1" y="181"/>
                    <a:pt x="28" y="236"/>
                  </a:cubicBezTo>
                  <a:lnTo>
                    <a:pt x="1004" y="1456"/>
                  </a:lnTo>
                  <a:lnTo>
                    <a:pt x="326" y="1565"/>
                  </a:lnTo>
                  <a:cubicBezTo>
                    <a:pt x="245" y="1565"/>
                    <a:pt x="163" y="1673"/>
                    <a:pt x="218" y="1755"/>
                  </a:cubicBezTo>
                  <a:cubicBezTo>
                    <a:pt x="218" y="1809"/>
                    <a:pt x="272" y="1890"/>
                    <a:pt x="380" y="1890"/>
                  </a:cubicBezTo>
                  <a:lnTo>
                    <a:pt x="407" y="1890"/>
                  </a:lnTo>
                  <a:lnTo>
                    <a:pt x="1302" y="1782"/>
                  </a:lnTo>
                  <a:lnTo>
                    <a:pt x="1709" y="2243"/>
                  </a:lnTo>
                  <a:cubicBezTo>
                    <a:pt x="1736" y="2270"/>
                    <a:pt x="1764" y="2324"/>
                    <a:pt x="1845" y="2324"/>
                  </a:cubicBezTo>
                  <a:cubicBezTo>
                    <a:pt x="1872" y="2324"/>
                    <a:pt x="1899" y="2324"/>
                    <a:pt x="1926" y="2270"/>
                  </a:cubicBezTo>
                  <a:cubicBezTo>
                    <a:pt x="2008" y="2216"/>
                    <a:pt x="2008" y="2107"/>
                    <a:pt x="1926" y="2053"/>
                  </a:cubicBezTo>
                  <a:lnTo>
                    <a:pt x="299" y="46"/>
                  </a:lnTo>
                  <a:cubicBezTo>
                    <a:pt x="267" y="14"/>
                    <a:pt x="217" y="1"/>
                    <a:pt x="170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3" name="Google Shape;725;p35">
              <a:extLst>
                <a:ext uri="{FF2B5EF4-FFF2-40B4-BE49-F238E27FC236}">
                  <a16:creationId xmlns:a16="http://schemas.microsoft.com/office/drawing/2014/main" xmlns="" id="{FA7AE2F0-A5E2-489F-B1FE-7AA10281D69E}"/>
                </a:ext>
              </a:extLst>
            </p:cNvPr>
            <p:cNvSpPr/>
            <p:nvPr/>
          </p:nvSpPr>
          <p:spPr>
            <a:xfrm>
              <a:off x="3802875" y="2235000"/>
              <a:ext cx="30525" cy="30525"/>
            </a:xfrm>
            <a:custGeom>
              <a:avLst/>
              <a:gdLst/>
              <a:ahLst/>
              <a:cxnLst/>
              <a:rect l="l" t="t" r="r" b="b"/>
              <a:pathLst>
                <a:path w="1221" h="1221" extrusionOk="0">
                  <a:moveTo>
                    <a:pt x="624" y="0"/>
                  </a:moveTo>
                  <a:cubicBezTo>
                    <a:pt x="299" y="0"/>
                    <a:pt x="0" y="272"/>
                    <a:pt x="0" y="597"/>
                  </a:cubicBezTo>
                  <a:cubicBezTo>
                    <a:pt x="0" y="950"/>
                    <a:pt x="299" y="1221"/>
                    <a:pt x="624" y="1221"/>
                  </a:cubicBezTo>
                  <a:cubicBezTo>
                    <a:pt x="950" y="1221"/>
                    <a:pt x="1221" y="950"/>
                    <a:pt x="1221" y="597"/>
                  </a:cubicBezTo>
                  <a:cubicBezTo>
                    <a:pt x="1221" y="272"/>
                    <a:pt x="950" y="0"/>
                    <a:pt x="624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4" name="Google Shape;726;p35">
              <a:extLst>
                <a:ext uri="{FF2B5EF4-FFF2-40B4-BE49-F238E27FC236}">
                  <a16:creationId xmlns:a16="http://schemas.microsoft.com/office/drawing/2014/main" xmlns="" id="{D814C921-3A0C-4764-9AC5-139224E257E0}"/>
                </a:ext>
              </a:extLst>
            </p:cNvPr>
            <p:cNvSpPr/>
            <p:nvPr/>
          </p:nvSpPr>
          <p:spPr>
            <a:xfrm>
              <a:off x="3910000" y="2221425"/>
              <a:ext cx="30550" cy="30550"/>
            </a:xfrm>
            <a:custGeom>
              <a:avLst/>
              <a:gdLst/>
              <a:ahLst/>
              <a:cxnLst/>
              <a:rect l="l" t="t" r="r" b="b"/>
              <a:pathLst>
                <a:path w="1222" h="1222" extrusionOk="0">
                  <a:moveTo>
                    <a:pt x="625" y="1"/>
                  </a:moveTo>
                  <a:cubicBezTo>
                    <a:pt x="272" y="1"/>
                    <a:pt x="1" y="272"/>
                    <a:pt x="1" y="598"/>
                  </a:cubicBezTo>
                  <a:cubicBezTo>
                    <a:pt x="1" y="950"/>
                    <a:pt x="272" y="1221"/>
                    <a:pt x="625" y="1221"/>
                  </a:cubicBezTo>
                  <a:cubicBezTo>
                    <a:pt x="950" y="1221"/>
                    <a:pt x="1221" y="950"/>
                    <a:pt x="1221" y="598"/>
                  </a:cubicBezTo>
                  <a:cubicBezTo>
                    <a:pt x="1221" y="272"/>
                    <a:pt x="950" y="1"/>
                    <a:pt x="625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5" name="Google Shape;727;p35">
              <a:extLst>
                <a:ext uri="{FF2B5EF4-FFF2-40B4-BE49-F238E27FC236}">
                  <a16:creationId xmlns:a16="http://schemas.microsoft.com/office/drawing/2014/main" xmlns="" id="{85ABB1EF-D194-47D6-AEC1-BDE2B15B8382}"/>
                </a:ext>
              </a:extLst>
            </p:cNvPr>
            <p:cNvSpPr/>
            <p:nvPr/>
          </p:nvSpPr>
          <p:spPr>
            <a:xfrm>
              <a:off x="3891025" y="2339875"/>
              <a:ext cx="49525" cy="58800"/>
            </a:xfrm>
            <a:custGeom>
              <a:avLst/>
              <a:gdLst/>
              <a:ahLst/>
              <a:cxnLst/>
              <a:rect l="l" t="t" r="r" b="b"/>
              <a:pathLst>
                <a:path w="1981" h="2352" extrusionOk="0">
                  <a:moveTo>
                    <a:pt x="899" y="0"/>
                  </a:moveTo>
                  <a:cubicBezTo>
                    <a:pt x="862" y="0"/>
                    <a:pt x="825" y="3"/>
                    <a:pt x="787" y="10"/>
                  </a:cubicBezTo>
                  <a:cubicBezTo>
                    <a:pt x="299" y="91"/>
                    <a:pt x="0" y="688"/>
                    <a:pt x="136" y="1339"/>
                  </a:cubicBezTo>
                  <a:cubicBezTo>
                    <a:pt x="236" y="1937"/>
                    <a:pt x="656" y="2352"/>
                    <a:pt x="1082" y="2352"/>
                  </a:cubicBezTo>
                  <a:cubicBezTo>
                    <a:pt x="1119" y="2352"/>
                    <a:pt x="1156" y="2349"/>
                    <a:pt x="1194" y="2342"/>
                  </a:cubicBezTo>
                  <a:cubicBezTo>
                    <a:pt x="1682" y="2261"/>
                    <a:pt x="1980" y="1664"/>
                    <a:pt x="1872" y="1013"/>
                  </a:cubicBezTo>
                  <a:cubicBezTo>
                    <a:pt x="1747" y="437"/>
                    <a:pt x="1344" y="0"/>
                    <a:pt x="89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6" name="Google Shape;728;p35">
              <a:extLst>
                <a:ext uri="{FF2B5EF4-FFF2-40B4-BE49-F238E27FC236}">
                  <a16:creationId xmlns:a16="http://schemas.microsoft.com/office/drawing/2014/main" xmlns="" id="{87C38938-2D3E-4854-AC32-4B84F72D37C3}"/>
                </a:ext>
              </a:extLst>
            </p:cNvPr>
            <p:cNvSpPr/>
            <p:nvPr/>
          </p:nvSpPr>
          <p:spPr>
            <a:xfrm>
              <a:off x="3888975" y="2335375"/>
              <a:ext cx="54950" cy="67125"/>
            </a:xfrm>
            <a:custGeom>
              <a:avLst/>
              <a:gdLst/>
              <a:ahLst/>
              <a:cxnLst/>
              <a:rect l="l" t="t" r="r" b="b"/>
              <a:pathLst>
                <a:path w="2198" h="2685" extrusionOk="0">
                  <a:moveTo>
                    <a:pt x="977" y="352"/>
                  </a:moveTo>
                  <a:cubicBezTo>
                    <a:pt x="1140" y="352"/>
                    <a:pt x="1276" y="434"/>
                    <a:pt x="1411" y="569"/>
                  </a:cubicBezTo>
                  <a:cubicBezTo>
                    <a:pt x="1628" y="732"/>
                    <a:pt x="1764" y="976"/>
                    <a:pt x="1791" y="1247"/>
                  </a:cubicBezTo>
                  <a:cubicBezTo>
                    <a:pt x="1818" y="1519"/>
                    <a:pt x="1791" y="1817"/>
                    <a:pt x="1683" y="2007"/>
                  </a:cubicBezTo>
                  <a:cubicBezTo>
                    <a:pt x="1601" y="2224"/>
                    <a:pt x="1411" y="2359"/>
                    <a:pt x="1249" y="2387"/>
                  </a:cubicBezTo>
                  <a:cubicBezTo>
                    <a:pt x="1214" y="2394"/>
                    <a:pt x="1179" y="2397"/>
                    <a:pt x="1144" y="2397"/>
                  </a:cubicBezTo>
                  <a:cubicBezTo>
                    <a:pt x="774" y="2397"/>
                    <a:pt x="426" y="2014"/>
                    <a:pt x="326" y="1519"/>
                  </a:cubicBezTo>
                  <a:cubicBezTo>
                    <a:pt x="299" y="1247"/>
                    <a:pt x="326" y="922"/>
                    <a:pt x="435" y="732"/>
                  </a:cubicBezTo>
                  <a:cubicBezTo>
                    <a:pt x="543" y="515"/>
                    <a:pt x="706" y="379"/>
                    <a:pt x="869" y="352"/>
                  </a:cubicBezTo>
                  <a:close/>
                  <a:moveTo>
                    <a:pt x="1052" y="0"/>
                  </a:moveTo>
                  <a:cubicBezTo>
                    <a:pt x="990" y="0"/>
                    <a:pt x="929" y="9"/>
                    <a:pt x="869" y="27"/>
                  </a:cubicBezTo>
                  <a:cubicBezTo>
                    <a:pt x="598" y="81"/>
                    <a:pt x="326" y="244"/>
                    <a:pt x="191" y="569"/>
                  </a:cubicBezTo>
                  <a:cubicBezTo>
                    <a:pt x="28" y="868"/>
                    <a:pt x="1" y="1193"/>
                    <a:pt x="55" y="1546"/>
                  </a:cubicBezTo>
                  <a:cubicBezTo>
                    <a:pt x="164" y="2224"/>
                    <a:pt x="679" y="2685"/>
                    <a:pt x="1194" y="2685"/>
                  </a:cubicBezTo>
                  <a:lnTo>
                    <a:pt x="1330" y="2685"/>
                  </a:lnTo>
                  <a:cubicBezTo>
                    <a:pt x="1601" y="2631"/>
                    <a:pt x="1872" y="2468"/>
                    <a:pt x="2008" y="2142"/>
                  </a:cubicBezTo>
                  <a:cubicBezTo>
                    <a:pt x="2171" y="1844"/>
                    <a:pt x="2198" y="1519"/>
                    <a:pt x="2117" y="1166"/>
                  </a:cubicBezTo>
                  <a:cubicBezTo>
                    <a:pt x="2089" y="786"/>
                    <a:pt x="1927" y="488"/>
                    <a:pt x="1683" y="298"/>
                  </a:cubicBezTo>
                  <a:cubicBezTo>
                    <a:pt x="1493" y="108"/>
                    <a:pt x="1270" y="0"/>
                    <a:pt x="1052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0CAE1666-81BC-4871-A577-C8608F66469F}"/>
              </a:ext>
            </a:extLst>
          </p:cNvPr>
          <p:cNvSpPr txBox="1"/>
          <p:nvPr/>
        </p:nvSpPr>
        <p:spPr>
          <a:xfrm>
            <a:off x="823286" y="3307973"/>
            <a:ext cx="340100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67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CA819A9B-1FE1-43A1-A4E7-B3430CB4EECE}"/>
              </a:ext>
            </a:extLst>
          </p:cNvPr>
          <p:cNvSpPr txBox="1"/>
          <p:nvPr/>
        </p:nvSpPr>
        <p:spPr>
          <a:xfrm>
            <a:off x="2514625" y="3307973"/>
            <a:ext cx="340100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67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AAC776A2-3C4F-4707-95D0-6C758E15EA4B}"/>
              </a:ext>
            </a:extLst>
          </p:cNvPr>
          <p:cNvSpPr txBox="1"/>
          <p:nvPr/>
        </p:nvSpPr>
        <p:spPr>
          <a:xfrm>
            <a:off x="4170106" y="3307973"/>
            <a:ext cx="340100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67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5B909A50-7DD8-4A70-AF65-F1865A54D74A}"/>
              </a:ext>
            </a:extLst>
          </p:cNvPr>
          <p:cNvSpPr txBox="1"/>
          <p:nvPr/>
        </p:nvSpPr>
        <p:spPr>
          <a:xfrm>
            <a:off x="5709037" y="3307973"/>
            <a:ext cx="340100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67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CEA3AD53-AE97-4666-80A2-36FCBD23F264}"/>
              </a:ext>
            </a:extLst>
          </p:cNvPr>
          <p:cNvSpPr txBox="1"/>
          <p:nvPr/>
        </p:nvSpPr>
        <p:spPr>
          <a:xfrm>
            <a:off x="7104811" y="3290043"/>
            <a:ext cx="340100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67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988167A8-F0AD-40D3-A408-D623BF23B6A7}"/>
              </a:ext>
            </a:extLst>
          </p:cNvPr>
          <p:cNvSpPr txBox="1"/>
          <p:nvPr/>
        </p:nvSpPr>
        <p:spPr>
          <a:xfrm>
            <a:off x="8473430" y="3290043"/>
            <a:ext cx="340100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67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86CBED55-10D4-4627-AA3F-743BAC38C1C6}"/>
              </a:ext>
            </a:extLst>
          </p:cNvPr>
          <p:cNvSpPr txBox="1"/>
          <p:nvPr/>
        </p:nvSpPr>
        <p:spPr>
          <a:xfrm>
            <a:off x="9850986" y="3290043"/>
            <a:ext cx="340100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67" b="1" dirty="0">
                <a:solidFill>
                  <a:schemeClr val="bg1"/>
                </a:solidFill>
              </a:rPr>
              <a:t>7</a:t>
            </a:r>
          </a:p>
        </p:txBody>
      </p:sp>
      <p:grpSp>
        <p:nvGrpSpPr>
          <p:cNvPr id="81" name="Google Shape;8818;p76">
            <a:extLst>
              <a:ext uri="{FF2B5EF4-FFF2-40B4-BE49-F238E27FC236}">
                <a16:creationId xmlns:a16="http://schemas.microsoft.com/office/drawing/2014/main" xmlns="" id="{2D62AE66-411E-4BBF-891C-406082B58CD4}"/>
              </a:ext>
            </a:extLst>
          </p:cNvPr>
          <p:cNvGrpSpPr/>
          <p:nvPr/>
        </p:nvGrpSpPr>
        <p:grpSpPr>
          <a:xfrm>
            <a:off x="10072603" y="108683"/>
            <a:ext cx="1554007" cy="1496191"/>
            <a:chOff x="1751901" y="1502716"/>
            <a:chExt cx="362677" cy="362677"/>
          </a:xfrm>
        </p:grpSpPr>
        <p:sp>
          <p:nvSpPr>
            <p:cNvPr id="82" name="Google Shape;8819;p76">
              <a:extLst>
                <a:ext uri="{FF2B5EF4-FFF2-40B4-BE49-F238E27FC236}">
                  <a16:creationId xmlns:a16="http://schemas.microsoft.com/office/drawing/2014/main" xmlns="" id="{8F13B740-FBEA-4F87-BBEC-51B6BAD0C211}"/>
                </a:ext>
              </a:extLst>
            </p:cNvPr>
            <p:cNvSpPr/>
            <p:nvPr/>
          </p:nvSpPr>
          <p:spPr>
            <a:xfrm>
              <a:off x="1751901" y="1502716"/>
              <a:ext cx="362677" cy="362677"/>
            </a:xfrm>
            <a:custGeom>
              <a:avLst/>
              <a:gdLst/>
              <a:ahLst/>
              <a:cxnLst/>
              <a:rect l="l" t="t" r="r" b="b"/>
              <a:pathLst>
                <a:path w="13811" h="13811" extrusionOk="0">
                  <a:moveTo>
                    <a:pt x="6901" y="0"/>
                  </a:moveTo>
                  <a:cubicBezTo>
                    <a:pt x="3092" y="0"/>
                    <a:pt x="0" y="3091"/>
                    <a:pt x="0" y="6900"/>
                  </a:cubicBezTo>
                  <a:cubicBezTo>
                    <a:pt x="0" y="10719"/>
                    <a:pt x="3092" y="13810"/>
                    <a:pt x="6901" y="13810"/>
                  </a:cubicBezTo>
                  <a:cubicBezTo>
                    <a:pt x="10719" y="13810"/>
                    <a:pt x="13810" y="10719"/>
                    <a:pt x="13810" y="6900"/>
                  </a:cubicBezTo>
                  <a:cubicBezTo>
                    <a:pt x="13810" y="3091"/>
                    <a:pt x="10719" y="0"/>
                    <a:pt x="6901" y="0"/>
                  </a:cubicBezTo>
                  <a:close/>
                </a:path>
              </a:pathLst>
            </a:custGeom>
            <a:solidFill>
              <a:srgbClr val="C3CDD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" name="Google Shape;8820;p76">
              <a:extLst>
                <a:ext uri="{FF2B5EF4-FFF2-40B4-BE49-F238E27FC236}">
                  <a16:creationId xmlns:a16="http://schemas.microsoft.com/office/drawing/2014/main" xmlns="" id="{7D876353-2433-4F69-847D-72D38AF7E727}"/>
                </a:ext>
              </a:extLst>
            </p:cNvPr>
            <p:cNvSpPr/>
            <p:nvPr/>
          </p:nvSpPr>
          <p:spPr>
            <a:xfrm>
              <a:off x="1779027" y="1529843"/>
              <a:ext cx="308397" cy="308397"/>
            </a:xfrm>
            <a:custGeom>
              <a:avLst/>
              <a:gdLst/>
              <a:ahLst/>
              <a:cxnLst/>
              <a:rect l="l" t="t" r="r" b="b"/>
              <a:pathLst>
                <a:path w="11744" h="11744" extrusionOk="0">
                  <a:moveTo>
                    <a:pt x="5868" y="1"/>
                  </a:moveTo>
                  <a:cubicBezTo>
                    <a:pt x="2633" y="1"/>
                    <a:pt x="1" y="2633"/>
                    <a:pt x="1" y="5867"/>
                  </a:cubicBezTo>
                  <a:cubicBezTo>
                    <a:pt x="1" y="9112"/>
                    <a:pt x="2633" y="11744"/>
                    <a:pt x="5868" y="11744"/>
                  </a:cubicBezTo>
                  <a:cubicBezTo>
                    <a:pt x="9112" y="11744"/>
                    <a:pt x="11744" y="9112"/>
                    <a:pt x="11744" y="5867"/>
                  </a:cubicBezTo>
                  <a:cubicBezTo>
                    <a:pt x="11744" y="2633"/>
                    <a:pt x="9112" y="1"/>
                    <a:pt x="5868" y="1"/>
                  </a:cubicBezTo>
                  <a:close/>
                </a:path>
              </a:pathLst>
            </a:custGeom>
            <a:solidFill>
              <a:srgbClr val="F0F3F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" name="Google Shape;8821;p76">
              <a:extLst>
                <a:ext uri="{FF2B5EF4-FFF2-40B4-BE49-F238E27FC236}">
                  <a16:creationId xmlns:a16="http://schemas.microsoft.com/office/drawing/2014/main" xmlns="" id="{F34DF4D2-B90E-4600-BDA1-402D9C1E2AF5}"/>
                </a:ext>
              </a:extLst>
            </p:cNvPr>
            <p:cNvSpPr/>
            <p:nvPr/>
          </p:nvSpPr>
          <p:spPr>
            <a:xfrm>
              <a:off x="1927816" y="1551035"/>
              <a:ext cx="10845" cy="138416"/>
            </a:xfrm>
            <a:custGeom>
              <a:avLst/>
              <a:gdLst/>
              <a:ahLst/>
              <a:cxnLst/>
              <a:rect l="l" t="t" r="r" b="b"/>
              <a:pathLst>
                <a:path w="413" h="5271" extrusionOk="0">
                  <a:moveTo>
                    <a:pt x="206" y="0"/>
                  </a:moveTo>
                  <a:cubicBezTo>
                    <a:pt x="103" y="0"/>
                    <a:pt x="1" y="70"/>
                    <a:pt x="1" y="208"/>
                  </a:cubicBezTo>
                  <a:lnTo>
                    <a:pt x="1" y="5060"/>
                  </a:lnTo>
                  <a:cubicBezTo>
                    <a:pt x="1" y="5175"/>
                    <a:pt x="87" y="5271"/>
                    <a:pt x="202" y="5271"/>
                  </a:cubicBezTo>
                  <a:cubicBezTo>
                    <a:pt x="316" y="5271"/>
                    <a:pt x="412" y="5175"/>
                    <a:pt x="412" y="5060"/>
                  </a:cubicBezTo>
                  <a:lnTo>
                    <a:pt x="412" y="208"/>
                  </a:lnTo>
                  <a:cubicBezTo>
                    <a:pt x="412" y="70"/>
                    <a:pt x="309" y="0"/>
                    <a:pt x="206" y="0"/>
                  </a:cubicBezTo>
                  <a:close/>
                </a:path>
              </a:pathLst>
            </a:custGeom>
            <a:solidFill>
              <a:srgbClr val="657A8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" name="Google Shape;8822;p76">
              <a:extLst>
                <a:ext uri="{FF2B5EF4-FFF2-40B4-BE49-F238E27FC236}">
                  <a16:creationId xmlns:a16="http://schemas.microsoft.com/office/drawing/2014/main" xmlns="" id="{7C2DCC9E-2F03-4444-889E-72B4BAF31FE2}"/>
                </a:ext>
              </a:extLst>
            </p:cNvPr>
            <p:cNvSpPr/>
            <p:nvPr/>
          </p:nvSpPr>
          <p:spPr>
            <a:xfrm>
              <a:off x="1925821" y="1678632"/>
              <a:ext cx="142014" cy="10819"/>
            </a:xfrm>
            <a:custGeom>
              <a:avLst/>
              <a:gdLst/>
              <a:ahLst/>
              <a:cxnLst/>
              <a:rect l="l" t="t" r="r" b="b"/>
              <a:pathLst>
                <a:path w="5408" h="412" extrusionOk="0">
                  <a:moveTo>
                    <a:pt x="278" y="0"/>
                  </a:moveTo>
                  <a:cubicBezTo>
                    <a:pt x="0" y="0"/>
                    <a:pt x="0" y="412"/>
                    <a:pt x="278" y="412"/>
                  </a:cubicBezTo>
                  <a:lnTo>
                    <a:pt x="5130" y="412"/>
                  </a:lnTo>
                  <a:cubicBezTo>
                    <a:pt x="5407" y="412"/>
                    <a:pt x="5407" y="0"/>
                    <a:pt x="5130" y="0"/>
                  </a:cubicBezTo>
                  <a:close/>
                </a:path>
              </a:pathLst>
            </a:custGeom>
            <a:solidFill>
              <a:srgbClr val="657A8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" name="Google Shape;8823;p76">
              <a:extLst>
                <a:ext uri="{FF2B5EF4-FFF2-40B4-BE49-F238E27FC236}">
                  <a16:creationId xmlns:a16="http://schemas.microsoft.com/office/drawing/2014/main" xmlns="" id="{E796E04E-1846-4491-94B2-F48CF5DE7D9E}"/>
                </a:ext>
              </a:extLst>
            </p:cNvPr>
            <p:cNvSpPr/>
            <p:nvPr/>
          </p:nvSpPr>
          <p:spPr>
            <a:xfrm>
              <a:off x="1816999" y="1567789"/>
              <a:ext cx="288020" cy="270215"/>
            </a:xfrm>
            <a:custGeom>
              <a:avLst/>
              <a:gdLst/>
              <a:ahLst/>
              <a:cxnLst/>
              <a:rect l="l" t="t" r="r" b="b"/>
              <a:pathLst>
                <a:path w="10968" h="10290" extrusionOk="0">
                  <a:moveTo>
                    <a:pt x="8278" y="1"/>
                  </a:moveTo>
                  <a:lnTo>
                    <a:pt x="8278" y="1"/>
                  </a:lnTo>
                  <a:cubicBezTo>
                    <a:pt x="10317" y="2327"/>
                    <a:pt x="10192" y="5829"/>
                    <a:pt x="8010" y="8011"/>
                  </a:cubicBezTo>
                  <a:cubicBezTo>
                    <a:pt x="6869" y="9153"/>
                    <a:pt x="5365" y="9731"/>
                    <a:pt x="3858" y="9731"/>
                  </a:cubicBezTo>
                  <a:cubicBezTo>
                    <a:pt x="2485" y="9731"/>
                    <a:pt x="1109" y="9251"/>
                    <a:pt x="0" y="8279"/>
                  </a:cubicBezTo>
                  <a:lnTo>
                    <a:pt x="0" y="8279"/>
                  </a:lnTo>
                  <a:cubicBezTo>
                    <a:pt x="1167" y="9616"/>
                    <a:pt x="2795" y="10290"/>
                    <a:pt x="4426" y="10290"/>
                  </a:cubicBezTo>
                  <a:cubicBezTo>
                    <a:pt x="5924" y="10290"/>
                    <a:pt x="7425" y="9721"/>
                    <a:pt x="8575" y="8576"/>
                  </a:cubicBezTo>
                  <a:cubicBezTo>
                    <a:pt x="10968" y="6174"/>
                    <a:pt x="10843" y="2240"/>
                    <a:pt x="8278" y="1"/>
                  </a:cubicBezTo>
                  <a:close/>
                </a:path>
              </a:pathLst>
            </a:custGeom>
            <a:solidFill>
              <a:srgbClr val="EBEF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" name="Google Shape;8824;p76">
              <a:extLst>
                <a:ext uri="{FF2B5EF4-FFF2-40B4-BE49-F238E27FC236}">
                  <a16:creationId xmlns:a16="http://schemas.microsoft.com/office/drawing/2014/main" xmlns="" id="{6FE852FA-975C-451D-B130-8B69BF1DC99F}"/>
                </a:ext>
              </a:extLst>
            </p:cNvPr>
            <p:cNvSpPr/>
            <p:nvPr/>
          </p:nvSpPr>
          <p:spPr>
            <a:xfrm>
              <a:off x="1798644" y="1678632"/>
              <a:ext cx="22400" cy="10819"/>
            </a:xfrm>
            <a:custGeom>
              <a:avLst/>
              <a:gdLst/>
              <a:ahLst/>
              <a:cxnLst/>
              <a:rect l="l" t="t" r="r" b="b"/>
              <a:pathLst>
                <a:path w="853" h="412" extrusionOk="0">
                  <a:moveTo>
                    <a:pt x="278" y="0"/>
                  </a:moveTo>
                  <a:cubicBezTo>
                    <a:pt x="0" y="0"/>
                    <a:pt x="0" y="412"/>
                    <a:pt x="278" y="412"/>
                  </a:cubicBezTo>
                  <a:lnTo>
                    <a:pt x="575" y="412"/>
                  </a:lnTo>
                  <a:cubicBezTo>
                    <a:pt x="852" y="412"/>
                    <a:pt x="852" y="0"/>
                    <a:pt x="575" y="0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" name="Google Shape;8825;p76">
              <a:extLst>
                <a:ext uri="{FF2B5EF4-FFF2-40B4-BE49-F238E27FC236}">
                  <a16:creationId xmlns:a16="http://schemas.microsoft.com/office/drawing/2014/main" xmlns="" id="{3E6E1E07-9B42-4E4E-B22D-54598044DC5C}"/>
                </a:ext>
              </a:extLst>
            </p:cNvPr>
            <p:cNvSpPr/>
            <p:nvPr/>
          </p:nvSpPr>
          <p:spPr>
            <a:xfrm>
              <a:off x="1927816" y="1798063"/>
              <a:ext cx="10845" cy="18828"/>
            </a:xfrm>
            <a:custGeom>
              <a:avLst/>
              <a:gdLst/>
              <a:ahLst/>
              <a:cxnLst/>
              <a:rect l="l" t="t" r="r" b="b"/>
              <a:pathLst>
                <a:path w="413" h="717" extrusionOk="0">
                  <a:moveTo>
                    <a:pt x="206" y="1"/>
                  </a:moveTo>
                  <a:cubicBezTo>
                    <a:pt x="103" y="1"/>
                    <a:pt x="1" y="70"/>
                    <a:pt x="1" y="209"/>
                  </a:cubicBezTo>
                  <a:lnTo>
                    <a:pt x="1" y="506"/>
                  </a:lnTo>
                  <a:cubicBezTo>
                    <a:pt x="1" y="620"/>
                    <a:pt x="87" y="716"/>
                    <a:pt x="202" y="716"/>
                  </a:cubicBezTo>
                  <a:cubicBezTo>
                    <a:pt x="316" y="716"/>
                    <a:pt x="412" y="620"/>
                    <a:pt x="412" y="506"/>
                  </a:cubicBezTo>
                  <a:lnTo>
                    <a:pt x="412" y="209"/>
                  </a:lnTo>
                  <a:cubicBezTo>
                    <a:pt x="412" y="70"/>
                    <a:pt x="309" y="1"/>
                    <a:pt x="206" y="1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9" name="Google Shape;8826;p76">
              <a:extLst>
                <a:ext uri="{FF2B5EF4-FFF2-40B4-BE49-F238E27FC236}">
                  <a16:creationId xmlns:a16="http://schemas.microsoft.com/office/drawing/2014/main" xmlns="" id="{57E4EA3B-F0B9-4B93-BD9B-500BEDFF4200}"/>
                </a:ext>
              </a:extLst>
            </p:cNvPr>
            <p:cNvSpPr/>
            <p:nvPr/>
          </p:nvSpPr>
          <p:spPr>
            <a:xfrm>
              <a:off x="1835486" y="1588508"/>
              <a:ext cx="20667" cy="16518"/>
            </a:xfrm>
            <a:custGeom>
              <a:avLst/>
              <a:gdLst/>
              <a:ahLst/>
              <a:cxnLst/>
              <a:rect l="l" t="t" r="r" b="b"/>
              <a:pathLst>
                <a:path w="787" h="629" extrusionOk="0">
                  <a:moveTo>
                    <a:pt x="293" y="1"/>
                  </a:moveTo>
                  <a:cubicBezTo>
                    <a:pt x="136" y="1"/>
                    <a:pt x="1" y="204"/>
                    <a:pt x="148" y="351"/>
                  </a:cubicBezTo>
                  <a:lnTo>
                    <a:pt x="358" y="571"/>
                  </a:lnTo>
                  <a:cubicBezTo>
                    <a:pt x="397" y="609"/>
                    <a:pt x="445" y="628"/>
                    <a:pt x="502" y="628"/>
                  </a:cubicBezTo>
                  <a:cubicBezTo>
                    <a:pt x="506" y="629"/>
                    <a:pt x="509" y="629"/>
                    <a:pt x="513" y="629"/>
                  </a:cubicBezTo>
                  <a:cubicBezTo>
                    <a:pt x="697" y="629"/>
                    <a:pt x="786" y="396"/>
                    <a:pt x="645" y="274"/>
                  </a:cubicBezTo>
                  <a:lnTo>
                    <a:pt x="435" y="64"/>
                  </a:lnTo>
                  <a:cubicBezTo>
                    <a:pt x="390" y="19"/>
                    <a:pt x="341" y="1"/>
                    <a:pt x="293" y="1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0" name="Google Shape;8827;p76">
              <a:extLst>
                <a:ext uri="{FF2B5EF4-FFF2-40B4-BE49-F238E27FC236}">
                  <a16:creationId xmlns:a16="http://schemas.microsoft.com/office/drawing/2014/main" xmlns="" id="{13D466AD-2E84-42C6-93E2-C7921CE63DC8}"/>
                </a:ext>
              </a:extLst>
            </p:cNvPr>
            <p:cNvSpPr/>
            <p:nvPr/>
          </p:nvSpPr>
          <p:spPr>
            <a:xfrm>
              <a:off x="2009958" y="1763189"/>
              <a:ext cx="20667" cy="16491"/>
            </a:xfrm>
            <a:custGeom>
              <a:avLst/>
              <a:gdLst/>
              <a:ahLst/>
              <a:cxnLst/>
              <a:rect l="l" t="t" r="r" b="b"/>
              <a:pathLst>
                <a:path w="787" h="628" extrusionOk="0">
                  <a:moveTo>
                    <a:pt x="332" y="1"/>
                  </a:moveTo>
                  <a:cubicBezTo>
                    <a:pt x="177" y="1"/>
                    <a:pt x="1" y="236"/>
                    <a:pt x="146" y="350"/>
                  </a:cubicBezTo>
                  <a:lnTo>
                    <a:pt x="356" y="561"/>
                  </a:lnTo>
                  <a:cubicBezTo>
                    <a:pt x="394" y="599"/>
                    <a:pt x="452" y="618"/>
                    <a:pt x="509" y="628"/>
                  </a:cubicBezTo>
                  <a:cubicBezTo>
                    <a:pt x="701" y="628"/>
                    <a:pt x="787" y="398"/>
                    <a:pt x="653" y="264"/>
                  </a:cubicBezTo>
                  <a:lnTo>
                    <a:pt x="442" y="53"/>
                  </a:lnTo>
                  <a:cubicBezTo>
                    <a:pt x="411" y="16"/>
                    <a:pt x="372" y="1"/>
                    <a:pt x="332" y="1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1" name="Google Shape;8828;p76">
              <a:extLst>
                <a:ext uri="{FF2B5EF4-FFF2-40B4-BE49-F238E27FC236}">
                  <a16:creationId xmlns:a16="http://schemas.microsoft.com/office/drawing/2014/main" xmlns="" id="{AD102348-0280-43B5-86C6-7D49C9EFA2D5}"/>
                </a:ext>
              </a:extLst>
            </p:cNvPr>
            <p:cNvSpPr/>
            <p:nvPr/>
          </p:nvSpPr>
          <p:spPr>
            <a:xfrm>
              <a:off x="2010247" y="1588193"/>
              <a:ext cx="21113" cy="16833"/>
            </a:xfrm>
            <a:custGeom>
              <a:avLst/>
              <a:gdLst/>
              <a:ahLst/>
              <a:cxnLst/>
              <a:rect l="l" t="t" r="r" b="b"/>
              <a:pathLst>
                <a:path w="804" h="641" extrusionOk="0">
                  <a:moveTo>
                    <a:pt x="493" y="0"/>
                  </a:moveTo>
                  <a:cubicBezTo>
                    <a:pt x="444" y="0"/>
                    <a:pt x="392" y="20"/>
                    <a:pt x="345" y="66"/>
                  </a:cubicBezTo>
                  <a:lnTo>
                    <a:pt x="135" y="277"/>
                  </a:lnTo>
                  <a:cubicBezTo>
                    <a:pt x="1" y="411"/>
                    <a:pt x="96" y="640"/>
                    <a:pt x="288" y="640"/>
                  </a:cubicBezTo>
                  <a:cubicBezTo>
                    <a:pt x="336" y="640"/>
                    <a:pt x="393" y="612"/>
                    <a:pt x="431" y="583"/>
                  </a:cubicBezTo>
                  <a:lnTo>
                    <a:pt x="642" y="363"/>
                  </a:lnTo>
                  <a:cubicBezTo>
                    <a:pt x="804" y="216"/>
                    <a:pt x="660" y="0"/>
                    <a:pt x="493" y="0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2" name="Google Shape;8829;p76">
              <a:extLst>
                <a:ext uri="{FF2B5EF4-FFF2-40B4-BE49-F238E27FC236}">
                  <a16:creationId xmlns:a16="http://schemas.microsoft.com/office/drawing/2014/main" xmlns="" id="{CE1A4F66-FDDA-4AD2-91CE-6361183F1CC5}"/>
                </a:ext>
              </a:extLst>
            </p:cNvPr>
            <p:cNvSpPr/>
            <p:nvPr/>
          </p:nvSpPr>
          <p:spPr>
            <a:xfrm>
              <a:off x="1835591" y="1762927"/>
              <a:ext cx="20719" cy="16754"/>
            </a:xfrm>
            <a:custGeom>
              <a:avLst/>
              <a:gdLst/>
              <a:ahLst/>
              <a:cxnLst/>
              <a:rect l="l" t="t" r="r" b="b"/>
              <a:pathLst>
                <a:path w="789" h="638" extrusionOk="0">
                  <a:moveTo>
                    <a:pt x="496" y="0"/>
                  </a:moveTo>
                  <a:cubicBezTo>
                    <a:pt x="448" y="0"/>
                    <a:pt x="399" y="19"/>
                    <a:pt x="354" y="63"/>
                  </a:cubicBezTo>
                  <a:lnTo>
                    <a:pt x="144" y="274"/>
                  </a:lnTo>
                  <a:cubicBezTo>
                    <a:pt x="0" y="408"/>
                    <a:pt x="96" y="638"/>
                    <a:pt x="287" y="638"/>
                  </a:cubicBezTo>
                  <a:cubicBezTo>
                    <a:pt x="345" y="628"/>
                    <a:pt x="393" y="609"/>
                    <a:pt x="431" y="571"/>
                  </a:cubicBezTo>
                  <a:lnTo>
                    <a:pt x="641" y="360"/>
                  </a:lnTo>
                  <a:cubicBezTo>
                    <a:pt x="789" y="206"/>
                    <a:pt x="653" y="0"/>
                    <a:pt x="496" y="0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3" name="Google Shape;8830;p76">
              <a:extLst>
                <a:ext uri="{FF2B5EF4-FFF2-40B4-BE49-F238E27FC236}">
                  <a16:creationId xmlns:a16="http://schemas.microsoft.com/office/drawing/2014/main" xmlns="" id="{23E87CBD-7F47-4AD7-9BC4-FA5FF58C0F04}"/>
                </a:ext>
              </a:extLst>
            </p:cNvPr>
            <p:cNvSpPr/>
            <p:nvPr/>
          </p:nvSpPr>
          <p:spPr>
            <a:xfrm>
              <a:off x="1808018" y="1628581"/>
              <a:ext cx="22820" cy="14128"/>
            </a:xfrm>
            <a:custGeom>
              <a:avLst/>
              <a:gdLst/>
              <a:ahLst/>
              <a:cxnLst/>
              <a:rect l="l" t="t" r="r" b="b"/>
              <a:pathLst>
                <a:path w="869" h="538" extrusionOk="0">
                  <a:moveTo>
                    <a:pt x="291" y="0"/>
                  </a:moveTo>
                  <a:cubicBezTo>
                    <a:pt x="97" y="0"/>
                    <a:pt x="0" y="312"/>
                    <a:pt x="218" y="404"/>
                  </a:cubicBezTo>
                  <a:lnTo>
                    <a:pt x="495" y="519"/>
                  </a:lnTo>
                  <a:cubicBezTo>
                    <a:pt x="524" y="538"/>
                    <a:pt x="553" y="538"/>
                    <a:pt x="581" y="538"/>
                  </a:cubicBezTo>
                  <a:cubicBezTo>
                    <a:pt x="811" y="538"/>
                    <a:pt x="868" y="222"/>
                    <a:pt x="658" y="136"/>
                  </a:cubicBezTo>
                  <a:lnTo>
                    <a:pt x="380" y="21"/>
                  </a:lnTo>
                  <a:cubicBezTo>
                    <a:pt x="349" y="7"/>
                    <a:pt x="319" y="0"/>
                    <a:pt x="291" y="0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4" name="Google Shape;8831;p76">
              <a:extLst>
                <a:ext uri="{FF2B5EF4-FFF2-40B4-BE49-F238E27FC236}">
                  <a16:creationId xmlns:a16="http://schemas.microsoft.com/office/drawing/2014/main" xmlns="" id="{970027E7-D56D-4B36-9116-AAC2E50E5BD0}"/>
                </a:ext>
              </a:extLst>
            </p:cNvPr>
            <p:cNvSpPr/>
            <p:nvPr/>
          </p:nvSpPr>
          <p:spPr>
            <a:xfrm>
              <a:off x="2035194" y="1725139"/>
              <a:ext cx="23004" cy="14102"/>
            </a:xfrm>
            <a:custGeom>
              <a:avLst/>
              <a:gdLst/>
              <a:ahLst/>
              <a:cxnLst/>
              <a:rect l="l" t="t" r="r" b="b"/>
              <a:pathLst>
                <a:path w="876" h="537" extrusionOk="0">
                  <a:moveTo>
                    <a:pt x="303" y="1"/>
                  </a:moveTo>
                  <a:cubicBezTo>
                    <a:pt x="99" y="1"/>
                    <a:pt x="0" y="309"/>
                    <a:pt x="228" y="402"/>
                  </a:cubicBezTo>
                  <a:lnTo>
                    <a:pt x="496" y="526"/>
                  </a:lnTo>
                  <a:cubicBezTo>
                    <a:pt x="524" y="536"/>
                    <a:pt x="553" y="536"/>
                    <a:pt x="582" y="536"/>
                  </a:cubicBezTo>
                  <a:cubicBezTo>
                    <a:pt x="585" y="536"/>
                    <a:pt x="589" y="536"/>
                    <a:pt x="592" y="536"/>
                  </a:cubicBezTo>
                  <a:cubicBezTo>
                    <a:pt x="814" y="536"/>
                    <a:pt x="875" y="228"/>
                    <a:pt x="658" y="144"/>
                  </a:cubicBezTo>
                  <a:lnTo>
                    <a:pt x="390" y="19"/>
                  </a:lnTo>
                  <a:cubicBezTo>
                    <a:pt x="360" y="7"/>
                    <a:pt x="330" y="1"/>
                    <a:pt x="303" y="1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5" name="Google Shape;8832;p76">
              <a:extLst>
                <a:ext uri="{FF2B5EF4-FFF2-40B4-BE49-F238E27FC236}">
                  <a16:creationId xmlns:a16="http://schemas.microsoft.com/office/drawing/2014/main" xmlns="" id="{52A9E58C-E224-461D-A234-BECE945050B5}"/>
                </a:ext>
              </a:extLst>
            </p:cNvPr>
            <p:cNvSpPr/>
            <p:nvPr/>
          </p:nvSpPr>
          <p:spPr>
            <a:xfrm>
              <a:off x="1973299" y="1561276"/>
              <a:ext cx="16649" cy="18119"/>
            </a:xfrm>
            <a:custGeom>
              <a:avLst/>
              <a:gdLst/>
              <a:ahLst/>
              <a:cxnLst/>
              <a:rect l="l" t="t" r="r" b="b"/>
              <a:pathLst>
                <a:path w="634" h="690" extrusionOk="0">
                  <a:moveTo>
                    <a:pt x="363" y="1"/>
                  </a:moveTo>
                  <a:cubicBezTo>
                    <a:pt x="291" y="1"/>
                    <a:pt x="220" y="37"/>
                    <a:pt x="183" y="125"/>
                  </a:cubicBezTo>
                  <a:lnTo>
                    <a:pt x="58" y="402"/>
                  </a:lnTo>
                  <a:cubicBezTo>
                    <a:pt x="1" y="536"/>
                    <a:pt x="106" y="689"/>
                    <a:pt x="250" y="689"/>
                  </a:cubicBezTo>
                  <a:cubicBezTo>
                    <a:pt x="336" y="689"/>
                    <a:pt x="412" y="641"/>
                    <a:pt x="451" y="565"/>
                  </a:cubicBezTo>
                  <a:lnTo>
                    <a:pt x="565" y="287"/>
                  </a:lnTo>
                  <a:cubicBezTo>
                    <a:pt x="634" y="126"/>
                    <a:pt x="497" y="1"/>
                    <a:pt x="363" y="1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6" name="Google Shape;8833;p76">
              <a:extLst>
                <a:ext uri="{FF2B5EF4-FFF2-40B4-BE49-F238E27FC236}">
                  <a16:creationId xmlns:a16="http://schemas.microsoft.com/office/drawing/2014/main" xmlns="" id="{BB615DCB-D3FE-47CC-B703-C89B1DB8EC1F}"/>
                </a:ext>
              </a:extLst>
            </p:cNvPr>
            <p:cNvSpPr/>
            <p:nvPr/>
          </p:nvSpPr>
          <p:spPr>
            <a:xfrm>
              <a:off x="1876557" y="1788557"/>
              <a:ext cx="16623" cy="18277"/>
            </a:xfrm>
            <a:custGeom>
              <a:avLst/>
              <a:gdLst/>
              <a:ahLst/>
              <a:cxnLst/>
              <a:rect l="l" t="t" r="r" b="b"/>
              <a:pathLst>
                <a:path w="633" h="696" extrusionOk="0">
                  <a:moveTo>
                    <a:pt x="365" y="0"/>
                  </a:moveTo>
                  <a:cubicBezTo>
                    <a:pt x="292" y="0"/>
                    <a:pt x="220" y="39"/>
                    <a:pt x="182" y="131"/>
                  </a:cubicBezTo>
                  <a:lnTo>
                    <a:pt x="58" y="399"/>
                  </a:lnTo>
                  <a:cubicBezTo>
                    <a:pt x="0" y="542"/>
                    <a:pt x="106" y="695"/>
                    <a:pt x="259" y="695"/>
                  </a:cubicBezTo>
                  <a:cubicBezTo>
                    <a:pt x="335" y="695"/>
                    <a:pt x="412" y="638"/>
                    <a:pt x="450" y="561"/>
                  </a:cubicBezTo>
                  <a:lnTo>
                    <a:pt x="565" y="293"/>
                  </a:lnTo>
                  <a:cubicBezTo>
                    <a:pt x="633" y="127"/>
                    <a:pt x="498" y="0"/>
                    <a:pt x="365" y="0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7" name="Google Shape;8834;p76">
              <a:extLst>
                <a:ext uri="{FF2B5EF4-FFF2-40B4-BE49-F238E27FC236}">
                  <a16:creationId xmlns:a16="http://schemas.microsoft.com/office/drawing/2014/main" xmlns="" id="{7452721C-5EFB-4BEC-A71E-6273610E6427}"/>
                </a:ext>
              </a:extLst>
            </p:cNvPr>
            <p:cNvSpPr/>
            <p:nvPr/>
          </p:nvSpPr>
          <p:spPr>
            <a:xfrm>
              <a:off x="1878710" y="1560541"/>
              <a:ext cx="15966" cy="18093"/>
            </a:xfrm>
            <a:custGeom>
              <a:avLst/>
              <a:gdLst/>
              <a:ahLst/>
              <a:cxnLst/>
              <a:rect l="l" t="t" r="r" b="b"/>
              <a:pathLst>
                <a:path w="608" h="689" extrusionOk="0">
                  <a:moveTo>
                    <a:pt x="266" y="0"/>
                  </a:moveTo>
                  <a:cubicBezTo>
                    <a:pt x="134" y="0"/>
                    <a:pt x="1" y="122"/>
                    <a:pt x="62" y="287"/>
                  </a:cubicBezTo>
                  <a:lnTo>
                    <a:pt x="177" y="564"/>
                  </a:lnTo>
                  <a:cubicBezTo>
                    <a:pt x="215" y="641"/>
                    <a:pt x="291" y="688"/>
                    <a:pt x="368" y="688"/>
                  </a:cubicBezTo>
                  <a:cubicBezTo>
                    <a:pt x="512" y="679"/>
                    <a:pt x="607" y="545"/>
                    <a:pt x="569" y="411"/>
                  </a:cubicBezTo>
                  <a:lnTo>
                    <a:pt x="454" y="133"/>
                  </a:lnTo>
                  <a:cubicBezTo>
                    <a:pt x="416" y="40"/>
                    <a:pt x="341" y="0"/>
                    <a:pt x="266" y="0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8" name="Google Shape;8835;p76">
              <a:extLst>
                <a:ext uri="{FF2B5EF4-FFF2-40B4-BE49-F238E27FC236}">
                  <a16:creationId xmlns:a16="http://schemas.microsoft.com/office/drawing/2014/main" xmlns="" id="{6E3BDA15-A85F-401B-96B3-35C0A3DCE43A}"/>
                </a:ext>
              </a:extLst>
            </p:cNvPr>
            <p:cNvSpPr/>
            <p:nvPr/>
          </p:nvSpPr>
          <p:spPr>
            <a:xfrm>
              <a:off x="1971014" y="1789292"/>
              <a:ext cx="16386" cy="18277"/>
            </a:xfrm>
            <a:custGeom>
              <a:avLst/>
              <a:gdLst/>
              <a:ahLst/>
              <a:cxnLst/>
              <a:rect l="l" t="t" r="r" b="b"/>
              <a:pathLst>
                <a:path w="624" h="696" extrusionOk="0">
                  <a:moveTo>
                    <a:pt x="272" y="1"/>
                  </a:moveTo>
                  <a:cubicBezTo>
                    <a:pt x="140" y="1"/>
                    <a:pt x="1" y="128"/>
                    <a:pt x="69" y="294"/>
                  </a:cubicBezTo>
                  <a:lnTo>
                    <a:pt x="184" y="572"/>
                  </a:lnTo>
                  <a:cubicBezTo>
                    <a:pt x="212" y="648"/>
                    <a:pt x="289" y="696"/>
                    <a:pt x="375" y="696"/>
                  </a:cubicBezTo>
                  <a:cubicBezTo>
                    <a:pt x="518" y="696"/>
                    <a:pt x="624" y="552"/>
                    <a:pt x="566" y="409"/>
                  </a:cubicBezTo>
                  <a:lnTo>
                    <a:pt x="451" y="131"/>
                  </a:lnTo>
                  <a:cubicBezTo>
                    <a:pt x="417" y="39"/>
                    <a:pt x="346" y="1"/>
                    <a:pt x="272" y="1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9" name="Google Shape;8836;p76">
              <a:extLst>
                <a:ext uri="{FF2B5EF4-FFF2-40B4-BE49-F238E27FC236}">
                  <a16:creationId xmlns:a16="http://schemas.microsoft.com/office/drawing/2014/main" xmlns="" id="{0196F807-E4FB-40AE-BD11-86B20A43B63C}"/>
                </a:ext>
              </a:extLst>
            </p:cNvPr>
            <p:cNvSpPr/>
            <p:nvPr/>
          </p:nvSpPr>
          <p:spPr>
            <a:xfrm>
              <a:off x="2036375" y="1630734"/>
              <a:ext cx="22951" cy="13997"/>
            </a:xfrm>
            <a:custGeom>
              <a:avLst/>
              <a:gdLst/>
              <a:ahLst/>
              <a:cxnLst/>
              <a:rect l="l" t="t" r="r" b="b"/>
              <a:pathLst>
                <a:path w="874" h="533" extrusionOk="0">
                  <a:moveTo>
                    <a:pt x="570" y="0"/>
                  </a:moveTo>
                  <a:cubicBezTo>
                    <a:pt x="544" y="0"/>
                    <a:pt x="517" y="5"/>
                    <a:pt x="489" y="16"/>
                  </a:cubicBezTo>
                  <a:lnTo>
                    <a:pt x="212" y="131"/>
                  </a:lnTo>
                  <a:cubicBezTo>
                    <a:pt x="1" y="217"/>
                    <a:pt x="58" y="532"/>
                    <a:pt x="288" y="532"/>
                  </a:cubicBezTo>
                  <a:cubicBezTo>
                    <a:pt x="317" y="532"/>
                    <a:pt x="345" y="532"/>
                    <a:pt x="374" y="523"/>
                  </a:cubicBezTo>
                  <a:lnTo>
                    <a:pt x="652" y="408"/>
                  </a:lnTo>
                  <a:cubicBezTo>
                    <a:pt x="873" y="314"/>
                    <a:pt x="776" y="0"/>
                    <a:pt x="570" y="0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0" name="Google Shape;8837;p76">
              <a:extLst>
                <a:ext uri="{FF2B5EF4-FFF2-40B4-BE49-F238E27FC236}">
                  <a16:creationId xmlns:a16="http://schemas.microsoft.com/office/drawing/2014/main" xmlns="" id="{CE729687-52B7-4C04-AA4B-62E11068BCD6}"/>
                </a:ext>
              </a:extLst>
            </p:cNvPr>
            <p:cNvSpPr/>
            <p:nvPr/>
          </p:nvSpPr>
          <p:spPr>
            <a:xfrm>
              <a:off x="1807441" y="1723143"/>
              <a:ext cx="22846" cy="14075"/>
            </a:xfrm>
            <a:custGeom>
              <a:avLst/>
              <a:gdLst/>
              <a:ahLst/>
              <a:cxnLst/>
              <a:rect l="l" t="t" r="r" b="b"/>
              <a:pathLst>
                <a:path w="870" h="536" extrusionOk="0">
                  <a:moveTo>
                    <a:pt x="574" y="1"/>
                  </a:moveTo>
                  <a:cubicBezTo>
                    <a:pt x="547" y="1"/>
                    <a:pt x="519" y="6"/>
                    <a:pt x="488" y="19"/>
                  </a:cubicBezTo>
                  <a:lnTo>
                    <a:pt x="211" y="133"/>
                  </a:lnTo>
                  <a:cubicBezTo>
                    <a:pt x="0" y="220"/>
                    <a:pt x="58" y="535"/>
                    <a:pt x="288" y="535"/>
                  </a:cubicBezTo>
                  <a:cubicBezTo>
                    <a:pt x="316" y="535"/>
                    <a:pt x="345" y="526"/>
                    <a:pt x="364" y="516"/>
                  </a:cubicBezTo>
                  <a:lnTo>
                    <a:pt x="642" y="401"/>
                  </a:lnTo>
                  <a:cubicBezTo>
                    <a:pt x="870" y="317"/>
                    <a:pt x="777" y="1"/>
                    <a:pt x="574" y="1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01" name="TextBox 100">
            <a:extLst>
              <a:ext uri="{FF2B5EF4-FFF2-40B4-BE49-F238E27FC236}">
                <a16:creationId xmlns:a16="http://schemas.microsoft.com/office/drawing/2014/main" xmlns="" id="{3415137E-FFED-4B3B-A96D-DDC46F9D828D}"/>
              </a:ext>
            </a:extLst>
          </p:cNvPr>
          <p:cNvSpPr txBox="1"/>
          <p:nvPr/>
        </p:nvSpPr>
        <p:spPr>
          <a:xfrm>
            <a:off x="10240189" y="900646"/>
            <a:ext cx="142196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45 Minutes</a:t>
            </a:r>
            <a:endParaRPr 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30B78CD2-12B6-4B67-A320-1D479FF8B491}"/>
              </a:ext>
            </a:extLst>
          </p:cNvPr>
          <p:cNvSpPr txBox="1"/>
          <p:nvPr/>
        </p:nvSpPr>
        <p:spPr>
          <a:xfrm>
            <a:off x="8533565" y="248306"/>
            <a:ext cx="19223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Class Duration: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A66CA0DB-5B6E-4A52-9532-4AAF36806D1A}"/>
              </a:ext>
            </a:extLst>
          </p:cNvPr>
          <p:cNvSpPr txBox="1"/>
          <p:nvPr/>
        </p:nvSpPr>
        <p:spPr>
          <a:xfrm>
            <a:off x="382951" y="1874019"/>
            <a:ext cx="142196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16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en" sz="16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" sz="16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Minutes</a:t>
            </a:r>
            <a:endParaRPr lang="en-US" sz="16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7224DADB-6D81-4A15-BFE1-B15455D2DE0B}"/>
              </a:ext>
            </a:extLst>
          </p:cNvPr>
          <p:cNvSpPr txBox="1"/>
          <p:nvPr/>
        </p:nvSpPr>
        <p:spPr>
          <a:xfrm>
            <a:off x="2229528" y="4322111"/>
            <a:ext cx="142196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16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Minutes</a:t>
            </a:r>
            <a:endParaRPr lang="en-US" sz="16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962F1D3A-9634-4C2B-889E-1D6BC5FAE0FA}"/>
              </a:ext>
            </a:extLst>
          </p:cNvPr>
          <p:cNvSpPr txBox="1"/>
          <p:nvPr/>
        </p:nvSpPr>
        <p:spPr>
          <a:xfrm>
            <a:off x="3799224" y="2129454"/>
            <a:ext cx="142196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16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Minutes</a:t>
            </a:r>
            <a:endParaRPr lang="en-US" sz="16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AA869F2A-C618-4AC1-81ED-FE1E2712C491}"/>
              </a:ext>
            </a:extLst>
          </p:cNvPr>
          <p:cNvSpPr txBox="1"/>
          <p:nvPr/>
        </p:nvSpPr>
        <p:spPr>
          <a:xfrm>
            <a:off x="5752903" y="4617583"/>
            <a:ext cx="142196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16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 Minutes</a:t>
            </a:r>
            <a:endParaRPr lang="en-US" sz="16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DB9F28F6-87CD-4953-A9D7-BEAD3F4A4C2A}"/>
              </a:ext>
            </a:extLst>
          </p:cNvPr>
          <p:cNvSpPr txBox="1"/>
          <p:nvPr/>
        </p:nvSpPr>
        <p:spPr>
          <a:xfrm>
            <a:off x="6760117" y="2129454"/>
            <a:ext cx="142196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16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</a:t>
            </a:r>
            <a:r>
              <a:rPr lang="en" sz="16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Minutes</a:t>
            </a:r>
            <a:endParaRPr lang="en-US" sz="16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E72FAF89-E0B2-49A4-AD9E-FF00A86B01B5}"/>
              </a:ext>
            </a:extLst>
          </p:cNvPr>
          <p:cNvSpPr txBox="1"/>
          <p:nvPr/>
        </p:nvSpPr>
        <p:spPr>
          <a:xfrm>
            <a:off x="8293649" y="4521883"/>
            <a:ext cx="142196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16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</a:t>
            </a:r>
            <a:r>
              <a:rPr lang="en" sz="16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Minutes</a:t>
            </a:r>
            <a:endParaRPr lang="en-US" sz="16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7" name="TextBox 696">
            <a:extLst>
              <a:ext uri="{FF2B5EF4-FFF2-40B4-BE49-F238E27FC236}">
                <a16:creationId xmlns:a16="http://schemas.microsoft.com/office/drawing/2014/main" xmlns="" id="{AA881A0A-274A-4EDB-85E3-9F29CE4CFD43}"/>
              </a:ext>
            </a:extLst>
          </p:cNvPr>
          <p:cNvSpPr txBox="1"/>
          <p:nvPr/>
        </p:nvSpPr>
        <p:spPr>
          <a:xfrm>
            <a:off x="9657887" y="2132140"/>
            <a:ext cx="142196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16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Minutes</a:t>
            </a:r>
            <a:endParaRPr lang="en-US" sz="16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xmlns="" id="{CF134FA3-7894-493A-9593-13242DA738B3}"/>
              </a:ext>
            </a:extLst>
          </p:cNvPr>
          <p:cNvSpPr txBox="1"/>
          <p:nvPr/>
        </p:nvSpPr>
        <p:spPr>
          <a:xfrm>
            <a:off x="107265" y="726227"/>
            <a:ext cx="613634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Set-up Class and Introduction = </a:t>
            </a:r>
            <a:r>
              <a:rPr lang="en" b="1" u="sng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Minutes</a:t>
            </a:r>
            <a:endParaRPr lang="en-US" b="1" u="sng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00" name="Picture 6">
            <a:extLst>
              <a:ext uri="{FF2B5EF4-FFF2-40B4-BE49-F238E27FC236}">
                <a16:creationId xmlns:a16="http://schemas.microsoft.com/office/drawing/2014/main" xmlns="" id="{512F8645-BB11-49B2-AFE8-049DA0A21A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895" y="2726294"/>
            <a:ext cx="1886521" cy="314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english grammar clipart Vocabulary English Language Grammar clipart - Word,  Learning, Spelling, transparent clip art">
            <a:extLst>
              <a:ext uri="{FF2B5EF4-FFF2-40B4-BE49-F238E27FC236}">
                <a16:creationId xmlns:a16="http://schemas.microsoft.com/office/drawing/2014/main" xmlns="" id="{8B0D85B1-8628-45BA-A806-BF35498F0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8807" y="1257294"/>
            <a:ext cx="2755104" cy="1239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Free-reading-clipart • Saint James School">
            <a:extLst>
              <a:ext uri="{FF2B5EF4-FFF2-40B4-BE49-F238E27FC236}">
                <a16:creationId xmlns:a16="http://schemas.microsoft.com/office/drawing/2014/main" xmlns="" id="{F356C84D-0866-4B91-A44D-DA1D6E24A1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906" y="5147243"/>
            <a:ext cx="2914460" cy="1496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Grammar Clipart Capitalization - Grammar Clipart, HD Png Download ,  Transparent Png Image - PNGitem">
            <a:extLst>
              <a:ext uri="{FF2B5EF4-FFF2-40B4-BE49-F238E27FC236}">
                <a16:creationId xmlns:a16="http://schemas.microsoft.com/office/drawing/2014/main" xmlns="" id="{EB87F5F9-2E96-4250-99EC-5BB2406020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639" y="1055369"/>
            <a:ext cx="1701162" cy="1157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Writing Pencil Clipart 19 Pencil Writing Black And - Clip Art , Transparent  Cartoon, Free Cliparts &amp; Silhouettes - NetClipart">
            <a:extLst>
              <a:ext uri="{FF2B5EF4-FFF2-40B4-BE49-F238E27FC236}">
                <a16:creationId xmlns:a16="http://schemas.microsoft.com/office/drawing/2014/main" xmlns="" id="{D6616E44-348D-459D-B600-DD01D4C2C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0919" y="4127530"/>
            <a:ext cx="2123273" cy="244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2" descr="Image result for بوابة التعلم الذكي شعار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904" y="4153775"/>
            <a:ext cx="736217" cy="736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4716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>
            <a:extLst>
              <a:ext uri="{FF2B5EF4-FFF2-40B4-BE49-F238E27FC236}">
                <a16:creationId xmlns="" xmlns:a16="http://schemas.microsoft.com/office/drawing/2014/main" id="{EF63C018-BE1F-4942-8F71-33280E1C057D}"/>
              </a:ext>
            </a:extLst>
          </p:cNvPr>
          <p:cNvSpPr txBox="1">
            <a:spLocks/>
          </p:cNvSpPr>
          <p:nvPr/>
        </p:nvSpPr>
        <p:spPr>
          <a:xfrm>
            <a:off x="1882022" y="621390"/>
            <a:ext cx="10851615" cy="20922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3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entury Gothic" panose="020B0502020202020204" pitchFamily="34" charset="0"/>
              </a:rPr>
              <a:t>Attendance</a:t>
            </a:r>
            <a:endParaRPr lang="en-US" sz="5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="" xmlns:a16="http://schemas.microsoft.com/office/drawing/2014/main" id="{41437EA1-272A-40AF-A516-4F685F40A23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24291" y="2357956"/>
            <a:ext cx="3950919" cy="3986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960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DC3B2E49-C4C3-40DE-9CDF-FC92CC049F3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328A1EC2-C975-4E72-8820-A718C3078EB2}"/>
              </a:ext>
            </a:extLst>
          </p:cNvPr>
          <p:cNvSpPr/>
          <p:nvPr/>
        </p:nvSpPr>
        <p:spPr>
          <a:xfrm>
            <a:off x="1726097" y="642013"/>
            <a:ext cx="9004852" cy="5565913"/>
          </a:xfrm>
          <a:prstGeom prst="roundRect">
            <a:avLst/>
          </a:prstGeom>
          <a:solidFill>
            <a:schemeClr val="bg1"/>
          </a:solidFill>
          <a:ln w="762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xmlns="" id="{21CA3B9C-2348-4761-9B6B-E7ECC7261586}"/>
              </a:ext>
            </a:extLst>
          </p:cNvPr>
          <p:cNvSpPr>
            <a:spLocks noGrp="1"/>
          </p:cNvSpPr>
          <p:nvPr/>
        </p:nvSpPr>
        <p:spPr>
          <a:xfrm>
            <a:off x="2489036" y="141998"/>
            <a:ext cx="7478974" cy="933493"/>
          </a:xfrm>
          <a:prstGeom prst="rect">
            <a:avLst/>
          </a:prstGeom>
          <a:ln w="28575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600" b="1" u="sng" dirty="0"/>
              <a:t>Unit 6: Using Maps.</a:t>
            </a:r>
          </a:p>
        </p:txBody>
      </p:sp>
      <p:pic>
        <p:nvPicPr>
          <p:cNvPr id="11" name="Picture 10" descr="A close - up of a logo&#10;&#10;Description automatically generated with low confidence">
            <a:extLst>
              <a:ext uri="{FF2B5EF4-FFF2-40B4-BE49-F238E27FC236}">
                <a16:creationId xmlns:a16="http://schemas.microsoft.com/office/drawing/2014/main" xmlns="" id="{9C04083C-638F-4CE1-97A2-D7CC54C465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8159" y="608743"/>
            <a:ext cx="5632451" cy="5632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274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artoon Side Scrolling Road Scene Made in Motion 5">
            <a:hlinkClick r:id="" action="ppaction://media"/>
            <a:extLst>
              <a:ext uri="{FF2B5EF4-FFF2-40B4-BE49-F238E27FC236}">
                <a16:creationId xmlns="" xmlns:a16="http://schemas.microsoft.com/office/drawing/2014/main" id="{9FF24DF9-7DE5-40AE-946F-E15E77603D7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A picture containing transport, bus&#10;&#10;Description automatically generated">
            <a:extLst>
              <a:ext uri="{FF2B5EF4-FFF2-40B4-BE49-F238E27FC236}">
                <a16:creationId xmlns="" xmlns:a16="http://schemas.microsoft.com/office/drawing/2014/main" id="{94C01D4E-0F10-4752-9940-7AF22568FF60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473" y="2305971"/>
            <a:ext cx="7543457" cy="3344852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="" xmlns:a16="http://schemas.microsoft.com/office/drawing/2014/main" id="{45D47FAA-EDE5-4397-BC2F-665348D7263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05114" y="4574262"/>
            <a:ext cx="1015056" cy="995721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="" xmlns:a16="http://schemas.microsoft.com/office/drawing/2014/main" id="{58D893B9-F91B-40B2-BEB0-EF257DF9534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73392" y="4581145"/>
            <a:ext cx="1015056" cy="995721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="" xmlns:a16="http://schemas.microsoft.com/office/drawing/2014/main" id="{E4D30652-C712-4319-A093-7F85F8B86832}"/>
              </a:ext>
            </a:extLst>
          </p:cNvPr>
          <p:cNvSpPr/>
          <p:nvPr/>
        </p:nvSpPr>
        <p:spPr>
          <a:xfrm>
            <a:off x="2943473" y="6299004"/>
            <a:ext cx="8080562" cy="72201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pic>
        <p:nvPicPr>
          <p:cNvPr id="45" name="0EDD2256">
            <a:hlinkClick r:id="" action="ppaction://media"/>
            <a:extLst>
              <a:ext uri="{FF2B5EF4-FFF2-40B4-BE49-F238E27FC236}">
                <a16:creationId xmlns="" xmlns:a16="http://schemas.microsoft.com/office/drawing/2014/main" id="{EBBB8079-6779-432E-9C35-5571B8ACEB1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222525" y="6299004"/>
            <a:ext cx="395982" cy="39598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115C68B-4565-46ED-800B-01F5F30D8E5C}"/>
              </a:ext>
            </a:extLst>
          </p:cNvPr>
          <p:cNvSpPr txBox="1"/>
          <p:nvPr/>
        </p:nvSpPr>
        <p:spPr>
          <a:xfrm>
            <a:off x="573207" y="221631"/>
            <a:ext cx="6503737" cy="1754326"/>
          </a:xfrm>
          <a:custGeom>
            <a:avLst/>
            <a:gdLst>
              <a:gd name="connsiteX0" fmla="*/ 0 w 4439479"/>
              <a:gd name="connsiteY0" fmla="*/ 0 h 923330"/>
              <a:gd name="connsiteX1" fmla="*/ 723001 w 4439479"/>
              <a:gd name="connsiteY1" fmla="*/ 0 h 923330"/>
              <a:gd name="connsiteX2" fmla="*/ 1268423 w 4439479"/>
              <a:gd name="connsiteY2" fmla="*/ 0 h 923330"/>
              <a:gd name="connsiteX3" fmla="*/ 1769449 w 4439479"/>
              <a:gd name="connsiteY3" fmla="*/ 0 h 923330"/>
              <a:gd name="connsiteX4" fmla="*/ 2448056 w 4439479"/>
              <a:gd name="connsiteY4" fmla="*/ 0 h 923330"/>
              <a:gd name="connsiteX5" fmla="*/ 2993477 w 4439479"/>
              <a:gd name="connsiteY5" fmla="*/ 0 h 923330"/>
              <a:gd name="connsiteX6" fmla="*/ 3494504 w 4439479"/>
              <a:gd name="connsiteY6" fmla="*/ 0 h 923330"/>
              <a:gd name="connsiteX7" fmla="*/ 4439479 w 4439479"/>
              <a:gd name="connsiteY7" fmla="*/ 0 h 923330"/>
              <a:gd name="connsiteX8" fmla="*/ 4439479 w 4439479"/>
              <a:gd name="connsiteY8" fmla="*/ 470898 h 923330"/>
              <a:gd name="connsiteX9" fmla="*/ 4439479 w 4439479"/>
              <a:gd name="connsiteY9" fmla="*/ 923330 h 923330"/>
              <a:gd name="connsiteX10" fmla="*/ 3716478 w 4439479"/>
              <a:gd name="connsiteY10" fmla="*/ 923330 h 923330"/>
              <a:gd name="connsiteX11" fmla="*/ 3215451 w 4439479"/>
              <a:gd name="connsiteY11" fmla="*/ 923330 h 923330"/>
              <a:gd name="connsiteX12" fmla="*/ 2536845 w 4439479"/>
              <a:gd name="connsiteY12" fmla="*/ 923330 h 923330"/>
              <a:gd name="connsiteX13" fmla="*/ 2035818 w 4439479"/>
              <a:gd name="connsiteY13" fmla="*/ 923330 h 923330"/>
              <a:gd name="connsiteX14" fmla="*/ 1490397 w 4439479"/>
              <a:gd name="connsiteY14" fmla="*/ 923330 h 923330"/>
              <a:gd name="connsiteX15" fmla="*/ 811790 w 4439479"/>
              <a:gd name="connsiteY15" fmla="*/ 923330 h 923330"/>
              <a:gd name="connsiteX16" fmla="*/ 0 w 4439479"/>
              <a:gd name="connsiteY16" fmla="*/ 923330 h 923330"/>
              <a:gd name="connsiteX17" fmla="*/ 0 w 4439479"/>
              <a:gd name="connsiteY17" fmla="*/ 480132 h 923330"/>
              <a:gd name="connsiteX18" fmla="*/ 0 w 4439479"/>
              <a:gd name="connsiteY18" fmla="*/ 0 h 923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439479" h="923330" fill="none" extrusionOk="0">
                <a:moveTo>
                  <a:pt x="0" y="0"/>
                </a:moveTo>
                <a:cubicBezTo>
                  <a:pt x="338050" y="13667"/>
                  <a:pt x="516168" y="-35973"/>
                  <a:pt x="723001" y="0"/>
                </a:cubicBezTo>
                <a:cubicBezTo>
                  <a:pt x="929834" y="35973"/>
                  <a:pt x="1149981" y="20257"/>
                  <a:pt x="1268423" y="0"/>
                </a:cubicBezTo>
                <a:cubicBezTo>
                  <a:pt x="1386865" y="-20257"/>
                  <a:pt x="1646482" y="-19123"/>
                  <a:pt x="1769449" y="0"/>
                </a:cubicBezTo>
                <a:cubicBezTo>
                  <a:pt x="1892416" y="19123"/>
                  <a:pt x="2256557" y="8325"/>
                  <a:pt x="2448056" y="0"/>
                </a:cubicBezTo>
                <a:cubicBezTo>
                  <a:pt x="2639555" y="-8325"/>
                  <a:pt x="2795014" y="-24997"/>
                  <a:pt x="2993477" y="0"/>
                </a:cubicBezTo>
                <a:cubicBezTo>
                  <a:pt x="3191940" y="24997"/>
                  <a:pt x="3294874" y="15686"/>
                  <a:pt x="3494504" y="0"/>
                </a:cubicBezTo>
                <a:cubicBezTo>
                  <a:pt x="3694134" y="-15686"/>
                  <a:pt x="4163279" y="27916"/>
                  <a:pt x="4439479" y="0"/>
                </a:cubicBezTo>
                <a:cubicBezTo>
                  <a:pt x="4457195" y="105310"/>
                  <a:pt x="4421271" y="336622"/>
                  <a:pt x="4439479" y="470898"/>
                </a:cubicBezTo>
                <a:cubicBezTo>
                  <a:pt x="4457687" y="605174"/>
                  <a:pt x="4434411" y="760176"/>
                  <a:pt x="4439479" y="923330"/>
                </a:cubicBezTo>
                <a:cubicBezTo>
                  <a:pt x="4151891" y="930868"/>
                  <a:pt x="3975784" y="888800"/>
                  <a:pt x="3716478" y="923330"/>
                </a:cubicBezTo>
                <a:cubicBezTo>
                  <a:pt x="3457172" y="957860"/>
                  <a:pt x="3460762" y="925818"/>
                  <a:pt x="3215451" y="923330"/>
                </a:cubicBezTo>
                <a:cubicBezTo>
                  <a:pt x="2970140" y="920842"/>
                  <a:pt x="2682356" y="949705"/>
                  <a:pt x="2536845" y="923330"/>
                </a:cubicBezTo>
                <a:cubicBezTo>
                  <a:pt x="2391334" y="896955"/>
                  <a:pt x="2171357" y="921154"/>
                  <a:pt x="2035818" y="923330"/>
                </a:cubicBezTo>
                <a:cubicBezTo>
                  <a:pt x="1900279" y="925506"/>
                  <a:pt x="1630068" y="927269"/>
                  <a:pt x="1490397" y="923330"/>
                </a:cubicBezTo>
                <a:cubicBezTo>
                  <a:pt x="1350726" y="919391"/>
                  <a:pt x="1059225" y="932797"/>
                  <a:pt x="811790" y="923330"/>
                </a:cubicBezTo>
                <a:cubicBezTo>
                  <a:pt x="564355" y="913863"/>
                  <a:pt x="218533" y="932045"/>
                  <a:pt x="0" y="923330"/>
                </a:cubicBezTo>
                <a:cubicBezTo>
                  <a:pt x="-5833" y="747588"/>
                  <a:pt x="1566" y="669727"/>
                  <a:pt x="0" y="480132"/>
                </a:cubicBezTo>
                <a:cubicBezTo>
                  <a:pt x="-1566" y="290537"/>
                  <a:pt x="-23325" y="228258"/>
                  <a:pt x="0" y="0"/>
                </a:cubicBezTo>
                <a:close/>
              </a:path>
              <a:path w="4439479" h="923330" stroke="0" extrusionOk="0">
                <a:moveTo>
                  <a:pt x="0" y="0"/>
                </a:moveTo>
                <a:cubicBezTo>
                  <a:pt x="217947" y="19371"/>
                  <a:pt x="289646" y="24972"/>
                  <a:pt x="545422" y="0"/>
                </a:cubicBezTo>
                <a:cubicBezTo>
                  <a:pt x="801198" y="-24972"/>
                  <a:pt x="1056925" y="-1087"/>
                  <a:pt x="1268423" y="0"/>
                </a:cubicBezTo>
                <a:cubicBezTo>
                  <a:pt x="1479921" y="1087"/>
                  <a:pt x="1808084" y="27295"/>
                  <a:pt x="1947029" y="0"/>
                </a:cubicBezTo>
                <a:cubicBezTo>
                  <a:pt x="2085974" y="-27295"/>
                  <a:pt x="2320045" y="8996"/>
                  <a:pt x="2448056" y="0"/>
                </a:cubicBezTo>
                <a:cubicBezTo>
                  <a:pt x="2576067" y="-8996"/>
                  <a:pt x="2864583" y="20853"/>
                  <a:pt x="3126662" y="0"/>
                </a:cubicBezTo>
                <a:cubicBezTo>
                  <a:pt x="3388741" y="-20853"/>
                  <a:pt x="3612844" y="5163"/>
                  <a:pt x="3760873" y="0"/>
                </a:cubicBezTo>
                <a:cubicBezTo>
                  <a:pt x="3908902" y="-5163"/>
                  <a:pt x="4116994" y="6995"/>
                  <a:pt x="4439479" y="0"/>
                </a:cubicBezTo>
                <a:cubicBezTo>
                  <a:pt x="4451025" y="147783"/>
                  <a:pt x="4423096" y="272227"/>
                  <a:pt x="4439479" y="470898"/>
                </a:cubicBezTo>
                <a:cubicBezTo>
                  <a:pt x="4455862" y="669569"/>
                  <a:pt x="4445039" y="767664"/>
                  <a:pt x="4439479" y="923330"/>
                </a:cubicBezTo>
                <a:cubicBezTo>
                  <a:pt x="4311961" y="942994"/>
                  <a:pt x="4129275" y="923254"/>
                  <a:pt x="3894057" y="923330"/>
                </a:cubicBezTo>
                <a:cubicBezTo>
                  <a:pt x="3658839" y="923406"/>
                  <a:pt x="3488774" y="949624"/>
                  <a:pt x="3171056" y="923330"/>
                </a:cubicBezTo>
                <a:cubicBezTo>
                  <a:pt x="2853338" y="897036"/>
                  <a:pt x="2694567" y="920478"/>
                  <a:pt x="2448056" y="923330"/>
                </a:cubicBezTo>
                <a:cubicBezTo>
                  <a:pt x="2201545" y="926182"/>
                  <a:pt x="2021795" y="927825"/>
                  <a:pt x="1858239" y="923330"/>
                </a:cubicBezTo>
                <a:cubicBezTo>
                  <a:pt x="1694683" y="918835"/>
                  <a:pt x="1540998" y="949740"/>
                  <a:pt x="1312817" y="923330"/>
                </a:cubicBezTo>
                <a:cubicBezTo>
                  <a:pt x="1084636" y="896920"/>
                  <a:pt x="939743" y="895713"/>
                  <a:pt x="723001" y="923330"/>
                </a:cubicBezTo>
                <a:cubicBezTo>
                  <a:pt x="506259" y="950947"/>
                  <a:pt x="225875" y="918562"/>
                  <a:pt x="0" y="923330"/>
                </a:cubicBezTo>
                <a:cubicBezTo>
                  <a:pt x="14529" y="760773"/>
                  <a:pt x="9789" y="700627"/>
                  <a:pt x="0" y="489365"/>
                </a:cubicBezTo>
                <a:cubicBezTo>
                  <a:pt x="-9789" y="278104"/>
                  <a:pt x="-16223" y="143555"/>
                  <a:pt x="0" y="0"/>
                </a:cubicBezTo>
                <a:close/>
              </a:path>
            </a:pathLst>
          </a:custGeom>
          <a:gradFill flip="none" rotWithShape="1">
            <a:gsLst>
              <a:gs pos="0">
                <a:schemeClr val="accent4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4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4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368982058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7030A0"/>
                </a:solidFill>
              </a:rPr>
              <a:t>Lesson 5:</a:t>
            </a:r>
          </a:p>
          <a:p>
            <a:pPr algn="ctr"/>
            <a:r>
              <a:rPr lang="en-US" sz="5400" b="1" dirty="0" smtClean="0">
                <a:solidFill>
                  <a:srgbClr val="7030A0"/>
                </a:solidFill>
              </a:rPr>
              <a:t>Going </a:t>
            </a:r>
            <a:r>
              <a:rPr lang="en-US" sz="5400" b="1" dirty="0">
                <a:solidFill>
                  <a:srgbClr val="7030A0"/>
                </a:solidFill>
              </a:rPr>
              <a:t>on Tour </a:t>
            </a:r>
          </a:p>
        </p:txBody>
      </p:sp>
    </p:spTree>
    <p:extLst>
      <p:ext uri="{BB962C8B-B14F-4D97-AF65-F5344CB8AC3E}">
        <p14:creationId xmlns:p14="http://schemas.microsoft.com/office/powerpoint/2010/main" val="1293545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5157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6122" mute="1" numSld="2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  <p:video>
              <p:cMediaNode vol="7143">
                <p:cTn id="23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8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2" name="Google Shape;672;p34"/>
          <p:cNvGrpSpPr/>
          <p:nvPr/>
        </p:nvGrpSpPr>
        <p:grpSpPr>
          <a:xfrm>
            <a:off x="3248041" y="3301767"/>
            <a:ext cx="6353159" cy="1618307"/>
            <a:chOff x="3113925" y="610200"/>
            <a:chExt cx="2356400" cy="792925"/>
          </a:xfrm>
        </p:grpSpPr>
        <p:sp>
          <p:nvSpPr>
            <p:cNvPr id="673" name="Google Shape;673;p34"/>
            <p:cNvSpPr/>
            <p:nvPr/>
          </p:nvSpPr>
          <p:spPr>
            <a:xfrm>
              <a:off x="3472625" y="610200"/>
              <a:ext cx="1997700" cy="792925"/>
            </a:xfrm>
            <a:custGeom>
              <a:avLst/>
              <a:gdLst/>
              <a:ahLst/>
              <a:cxnLst/>
              <a:rect l="l" t="t" r="r" b="b"/>
              <a:pathLst>
                <a:path w="79908" h="31717" extrusionOk="0">
                  <a:moveTo>
                    <a:pt x="30419" y="0"/>
                  </a:moveTo>
                  <a:cubicBezTo>
                    <a:pt x="17590" y="0"/>
                    <a:pt x="6538" y="82"/>
                    <a:pt x="5263" y="302"/>
                  </a:cubicBezTo>
                  <a:cubicBezTo>
                    <a:pt x="4585" y="411"/>
                    <a:pt x="3934" y="573"/>
                    <a:pt x="3337" y="763"/>
                  </a:cubicBezTo>
                  <a:cubicBezTo>
                    <a:pt x="1330" y="1441"/>
                    <a:pt x="1" y="3584"/>
                    <a:pt x="137" y="5890"/>
                  </a:cubicBezTo>
                  <a:cubicBezTo>
                    <a:pt x="625" y="12888"/>
                    <a:pt x="1764" y="27968"/>
                    <a:pt x="3012" y="29759"/>
                  </a:cubicBezTo>
                  <a:cubicBezTo>
                    <a:pt x="3867" y="30985"/>
                    <a:pt x="23840" y="31717"/>
                    <a:pt x="42797" y="31717"/>
                  </a:cubicBezTo>
                  <a:cubicBezTo>
                    <a:pt x="59892" y="31717"/>
                    <a:pt x="76161" y="31122"/>
                    <a:pt x="76843" y="29759"/>
                  </a:cubicBezTo>
                  <a:cubicBezTo>
                    <a:pt x="78253" y="26883"/>
                    <a:pt x="79908" y="546"/>
                    <a:pt x="72313" y="302"/>
                  </a:cubicBezTo>
                  <a:cubicBezTo>
                    <a:pt x="67995" y="147"/>
                    <a:pt x="47612" y="0"/>
                    <a:pt x="30419" y="0"/>
                  </a:cubicBezTo>
                  <a:close/>
                </a:path>
              </a:pathLst>
            </a:custGeom>
            <a:solidFill>
              <a:srgbClr val="30A7C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74" name="Google Shape;674;p34"/>
            <p:cNvSpPr/>
            <p:nvPr/>
          </p:nvSpPr>
          <p:spPr>
            <a:xfrm>
              <a:off x="3113925" y="730375"/>
              <a:ext cx="664550" cy="529975"/>
            </a:xfrm>
            <a:custGeom>
              <a:avLst/>
              <a:gdLst/>
              <a:ahLst/>
              <a:cxnLst/>
              <a:rect l="l" t="t" r="r" b="b"/>
              <a:pathLst>
                <a:path w="26582" h="21199" extrusionOk="0">
                  <a:moveTo>
                    <a:pt x="20303" y="1"/>
                  </a:moveTo>
                  <a:cubicBezTo>
                    <a:pt x="19162" y="1"/>
                    <a:pt x="18255" y="242"/>
                    <a:pt x="18255" y="242"/>
                  </a:cubicBezTo>
                  <a:cubicBezTo>
                    <a:pt x="18255" y="242"/>
                    <a:pt x="4340" y="567"/>
                    <a:pt x="2957" y="2846"/>
                  </a:cubicBezTo>
                  <a:cubicBezTo>
                    <a:pt x="1574" y="5124"/>
                    <a:pt x="0" y="15865"/>
                    <a:pt x="5235" y="19201"/>
                  </a:cubicBezTo>
                  <a:cubicBezTo>
                    <a:pt x="7348" y="20544"/>
                    <a:pt x="10747" y="21199"/>
                    <a:pt x="14146" y="21199"/>
                  </a:cubicBezTo>
                  <a:cubicBezTo>
                    <a:pt x="19123" y="21199"/>
                    <a:pt x="24101" y="19794"/>
                    <a:pt x="25036" y="17086"/>
                  </a:cubicBezTo>
                  <a:cubicBezTo>
                    <a:pt x="26582" y="12556"/>
                    <a:pt x="25551" y="2846"/>
                    <a:pt x="23625" y="1083"/>
                  </a:cubicBezTo>
                  <a:cubicBezTo>
                    <a:pt x="22697" y="221"/>
                    <a:pt x="21394" y="1"/>
                    <a:pt x="203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675" name="Google Shape;675;p34"/>
          <p:cNvGrpSpPr/>
          <p:nvPr/>
        </p:nvGrpSpPr>
        <p:grpSpPr>
          <a:xfrm>
            <a:off x="6224298" y="5112174"/>
            <a:ext cx="5833023" cy="1618307"/>
            <a:chOff x="3113925" y="610200"/>
            <a:chExt cx="2356400" cy="792925"/>
          </a:xfrm>
        </p:grpSpPr>
        <p:sp>
          <p:nvSpPr>
            <p:cNvPr id="676" name="Google Shape;676;p34"/>
            <p:cNvSpPr/>
            <p:nvPr/>
          </p:nvSpPr>
          <p:spPr>
            <a:xfrm>
              <a:off x="3472625" y="610200"/>
              <a:ext cx="1997700" cy="792925"/>
            </a:xfrm>
            <a:custGeom>
              <a:avLst/>
              <a:gdLst/>
              <a:ahLst/>
              <a:cxnLst/>
              <a:rect l="l" t="t" r="r" b="b"/>
              <a:pathLst>
                <a:path w="79908" h="31717" extrusionOk="0">
                  <a:moveTo>
                    <a:pt x="30419" y="0"/>
                  </a:moveTo>
                  <a:cubicBezTo>
                    <a:pt x="17590" y="0"/>
                    <a:pt x="6538" y="82"/>
                    <a:pt x="5263" y="302"/>
                  </a:cubicBezTo>
                  <a:cubicBezTo>
                    <a:pt x="4585" y="411"/>
                    <a:pt x="3934" y="573"/>
                    <a:pt x="3337" y="763"/>
                  </a:cubicBezTo>
                  <a:cubicBezTo>
                    <a:pt x="1330" y="1441"/>
                    <a:pt x="1" y="3584"/>
                    <a:pt x="137" y="5890"/>
                  </a:cubicBezTo>
                  <a:cubicBezTo>
                    <a:pt x="625" y="12888"/>
                    <a:pt x="1764" y="27968"/>
                    <a:pt x="3012" y="29759"/>
                  </a:cubicBezTo>
                  <a:cubicBezTo>
                    <a:pt x="3867" y="30985"/>
                    <a:pt x="23840" y="31717"/>
                    <a:pt x="42797" y="31717"/>
                  </a:cubicBezTo>
                  <a:cubicBezTo>
                    <a:pt x="59892" y="31717"/>
                    <a:pt x="76161" y="31122"/>
                    <a:pt x="76843" y="29759"/>
                  </a:cubicBezTo>
                  <a:cubicBezTo>
                    <a:pt x="78253" y="26883"/>
                    <a:pt x="79908" y="546"/>
                    <a:pt x="72313" y="302"/>
                  </a:cubicBezTo>
                  <a:cubicBezTo>
                    <a:pt x="67995" y="147"/>
                    <a:pt x="47612" y="0"/>
                    <a:pt x="30419" y="0"/>
                  </a:cubicBezTo>
                  <a:close/>
                </a:path>
              </a:pathLst>
            </a:custGeom>
            <a:solidFill>
              <a:srgbClr val="30A7C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77" name="Google Shape;677;p34"/>
            <p:cNvSpPr/>
            <p:nvPr/>
          </p:nvSpPr>
          <p:spPr>
            <a:xfrm>
              <a:off x="3113925" y="730375"/>
              <a:ext cx="664550" cy="529975"/>
            </a:xfrm>
            <a:custGeom>
              <a:avLst/>
              <a:gdLst/>
              <a:ahLst/>
              <a:cxnLst/>
              <a:rect l="l" t="t" r="r" b="b"/>
              <a:pathLst>
                <a:path w="26582" h="21199" extrusionOk="0">
                  <a:moveTo>
                    <a:pt x="20303" y="1"/>
                  </a:moveTo>
                  <a:cubicBezTo>
                    <a:pt x="19162" y="1"/>
                    <a:pt x="18255" y="242"/>
                    <a:pt x="18255" y="242"/>
                  </a:cubicBezTo>
                  <a:cubicBezTo>
                    <a:pt x="18255" y="242"/>
                    <a:pt x="4340" y="567"/>
                    <a:pt x="2957" y="2846"/>
                  </a:cubicBezTo>
                  <a:cubicBezTo>
                    <a:pt x="1574" y="5124"/>
                    <a:pt x="0" y="15865"/>
                    <a:pt x="5235" y="19201"/>
                  </a:cubicBezTo>
                  <a:cubicBezTo>
                    <a:pt x="7348" y="20544"/>
                    <a:pt x="10747" y="21199"/>
                    <a:pt x="14146" y="21199"/>
                  </a:cubicBezTo>
                  <a:cubicBezTo>
                    <a:pt x="19123" y="21199"/>
                    <a:pt x="24101" y="19794"/>
                    <a:pt x="25036" y="17086"/>
                  </a:cubicBezTo>
                  <a:cubicBezTo>
                    <a:pt x="26582" y="12556"/>
                    <a:pt x="25551" y="2846"/>
                    <a:pt x="23625" y="1083"/>
                  </a:cubicBezTo>
                  <a:cubicBezTo>
                    <a:pt x="22697" y="221"/>
                    <a:pt x="21394" y="1"/>
                    <a:pt x="203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681" name="Google Shape;681;p34"/>
          <p:cNvSpPr txBox="1">
            <a:spLocks noGrp="1"/>
          </p:cNvSpPr>
          <p:nvPr>
            <p:ph type="subTitle" idx="5"/>
          </p:nvPr>
        </p:nvSpPr>
        <p:spPr>
          <a:xfrm>
            <a:off x="5025212" y="3376424"/>
            <a:ext cx="4312177" cy="627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marL="0" indent="0">
              <a:lnSpc>
                <a:spcPct val="100000"/>
              </a:lnSpc>
            </a:pPr>
            <a:r>
              <a:rPr lang="en-US" dirty="0" smtClean="0"/>
              <a:t>  </a:t>
            </a:r>
            <a:r>
              <a:rPr lang="en-US" u="sng" dirty="0" smtClean="0"/>
              <a:t>Grammar</a:t>
            </a:r>
            <a:endParaRPr lang="en" dirty="0"/>
          </a:p>
          <a:p>
            <a:pPr marL="0" indent="0"/>
            <a:r>
              <a:rPr lang="en-US" sz="2800" dirty="0"/>
              <a:t>To  write sentences using (would like).</a:t>
            </a:r>
          </a:p>
          <a:p>
            <a:pPr marL="0" indent="0">
              <a:lnSpc>
                <a:spcPct val="100000"/>
              </a:lnSpc>
            </a:pPr>
            <a:endParaRPr lang="en-US" dirty="0"/>
          </a:p>
        </p:txBody>
      </p:sp>
      <p:sp>
        <p:nvSpPr>
          <p:cNvPr id="685" name="Google Shape;685;p34"/>
          <p:cNvSpPr txBox="1">
            <a:spLocks noGrp="1"/>
          </p:cNvSpPr>
          <p:nvPr>
            <p:ph type="subTitle" idx="3"/>
          </p:nvPr>
        </p:nvSpPr>
        <p:spPr>
          <a:xfrm>
            <a:off x="8051530" y="5129474"/>
            <a:ext cx="2905200" cy="627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marL="0" indent="0">
              <a:lnSpc>
                <a:spcPct val="100000"/>
              </a:lnSpc>
            </a:pPr>
            <a:r>
              <a:rPr lang="en-US" u="sng" dirty="0"/>
              <a:t>Writing</a:t>
            </a:r>
          </a:p>
        </p:txBody>
      </p:sp>
      <p:sp>
        <p:nvSpPr>
          <p:cNvPr id="686" name="Google Shape;686;p34"/>
          <p:cNvSpPr txBox="1">
            <a:spLocks noGrp="1"/>
          </p:cNvSpPr>
          <p:nvPr>
            <p:ph type="subTitle" idx="4"/>
          </p:nvPr>
        </p:nvSpPr>
        <p:spPr>
          <a:xfrm>
            <a:off x="7827041" y="5652399"/>
            <a:ext cx="3879406" cy="8068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marL="0" indent="0">
              <a:lnSpc>
                <a:spcPct val="90000"/>
              </a:lnSpc>
            </a:pPr>
            <a:r>
              <a:rPr lang="en-US" sz="2800" b="1" dirty="0"/>
              <a:t>To write a tour plan.</a:t>
            </a:r>
          </a:p>
          <a:p>
            <a:pPr marL="0" indent="0"/>
            <a:endParaRPr dirty="0"/>
          </a:p>
        </p:txBody>
      </p:sp>
      <p:sp>
        <p:nvSpPr>
          <p:cNvPr id="687" name="Google Shape;687;p34"/>
          <p:cNvSpPr txBox="1">
            <a:spLocks noGrp="1"/>
          </p:cNvSpPr>
          <p:nvPr>
            <p:ph type="title"/>
          </p:nvPr>
        </p:nvSpPr>
        <p:spPr>
          <a:xfrm>
            <a:off x="4210992" y="-155151"/>
            <a:ext cx="5938899" cy="897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" sz="8000" b="1" u="sng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Objectives</a:t>
            </a:r>
            <a:r>
              <a:rPr lang="en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:</a:t>
            </a:r>
            <a:endParaRPr sz="4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grpSp>
        <p:nvGrpSpPr>
          <p:cNvPr id="688" name="Google Shape;688;p34"/>
          <p:cNvGrpSpPr/>
          <p:nvPr/>
        </p:nvGrpSpPr>
        <p:grpSpPr>
          <a:xfrm>
            <a:off x="480766" y="1473041"/>
            <a:ext cx="6232785" cy="1618307"/>
            <a:chOff x="3113925" y="610200"/>
            <a:chExt cx="2356400" cy="792925"/>
          </a:xfrm>
        </p:grpSpPr>
        <p:sp>
          <p:nvSpPr>
            <p:cNvPr id="689" name="Google Shape;689;p34"/>
            <p:cNvSpPr/>
            <p:nvPr/>
          </p:nvSpPr>
          <p:spPr>
            <a:xfrm>
              <a:off x="3472625" y="610200"/>
              <a:ext cx="1997700" cy="792925"/>
            </a:xfrm>
            <a:custGeom>
              <a:avLst/>
              <a:gdLst/>
              <a:ahLst/>
              <a:cxnLst/>
              <a:rect l="l" t="t" r="r" b="b"/>
              <a:pathLst>
                <a:path w="79908" h="31717" extrusionOk="0">
                  <a:moveTo>
                    <a:pt x="30419" y="0"/>
                  </a:moveTo>
                  <a:cubicBezTo>
                    <a:pt x="17590" y="0"/>
                    <a:pt x="6538" y="82"/>
                    <a:pt x="5263" y="302"/>
                  </a:cubicBezTo>
                  <a:cubicBezTo>
                    <a:pt x="4585" y="411"/>
                    <a:pt x="3934" y="573"/>
                    <a:pt x="3337" y="763"/>
                  </a:cubicBezTo>
                  <a:cubicBezTo>
                    <a:pt x="1330" y="1441"/>
                    <a:pt x="1" y="3584"/>
                    <a:pt x="137" y="5890"/>
                  </a:cubicBezTo>
                  <a:cubicBezTo>
                    <a:pt x="625" y="12888"/>
                    <a:pt x="1764" y="27968"/>
                    <a:pt x="3012" y="29759"/>
                  </a:cubicBezTo>
                  <a:cubicBezTo>
                    <a:pt x="3867" y="30985"/>
                    <a:pt x="23840" y="31717"/>
                    <a:pt x="42797" y="31717"/>
                  </a:cubicBezTo>
                  <a:cubicBezTo>
                    <a:pt x="59892" y="31717"/>
                    <a:pt x="76161" y="31122"/>
                    <a:pt x="76843" y="29759"/>
                  </a:cubicBezTo>
                  <a:cubicBezTo>
                    <a:pt x="78253" y="26883"/>
                    <a:pt x="79908" y="546"/>
                    <a:pt x="72313" y="302"/>
                  </a:cubicBezTo>
                  <a:cubicBezTo>
                    <a:pt x="67995" y="147"/>
                    <a:pt x="47612" y="0"/>
                    <a:pt x="30419" y="0"/>
                  </a:cubicBezTo>
                  <a:close/>
                </a:path>
              </a:pathLst>
            </a:custGeom>
            <a:solidFill>
              <a:srgbClr val="30A7C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90" name="Google Shape;690;p34"/>
            <p:cNvSpPr/>
            <p:nvPr/>
          </p:nvSpPr>
          <p:spPr>
            <a:xfrm>
              <a:off x="3113925" y="730375"/>
              <a:ext cx="664550" cy="529975"/>
            </a:xfrm>
            <a:custGeom>
              <a:avLst/>
              <a:gdLst/>
              <a:ahLst/>
              <a:cxnLst/>
              <a:rect l="l" t="t" r="r" b="b"/>
              <a:pathLst>
                <a:path w="26582" h="21199" extrusionOk="0">
                  <a:moveTo>
                    <a:pt x="20303" y="1"/>
                  </a:moveTo>
                  <a:cubicBezTo>
                    <a:pt x="19162" y="1"/>
                    <a:pt x="18255" y="242"/>
                    <a:pt x="18255" y="242"/>
                  </a:cubicBezTo>
                  <a:cubicBezTo>
                    <a:pt x="18255" y="242"/>
                    <a:pt x="4340" y="567"/>
                    <a:pt x="2957" y="2846"/>
                  </a:cubicBezTo>
                  <a:cubicBezTo>
                    <a:pt x="1574" y="5124"/>
                    <a:pt x="0" y="15865"/>
                    <a:pt x="5235" y="19201"/>
                  </a:cubicBezTo>
                  <a:cubicBezTo>
                    <a:pt x="7348" y="20544"/>
                    <a:pt x="10747" y="21199"/>
                    <a:pt x="14146" y="21199"/>
                  </a:cubicBezTo>
                  <a:cubicBezTo>
                    <a:pt x="19123" y="21199"/>
                    <a:pt x="24101" y="19794"/>
                    <a:pt x="25036" y="17086"/>
                  </a:cubicBezTo>
                  <a:cubicBezTo>
                    <a:pt x="26582" y="12556"/>
                    <a:pt x="25551" y="2846"/>
                    <a:pt x="23625" y="1083"/>
                  </a:cubicBezTo>
                  <a:cubicBezTo>
                    <a:pt x="22697" y="221"/>
                    <a:pt x="21394" y="1"/>
                    <a:pt x="203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691" name="Google Shape;691;p34"/>
          <p:cNvSpPr txBox="1">
            <a:spLocks noGrp="1"/>
          </p:cNvSpPr>
          <p:nvPr>
            <p:ph type="title" idx="13"/>
          </p:nvPr>
        </p:nvSpPr>
        <p:spPr>
          <a:xfrm>
            <a:off x="3510747" y="3573908"/>
            <a:ext cx="1121600" cy="1121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>
              <a:lnSpc>
                <a:spcPct val="100000"/>
              </a:lnSpc>
            </a:pPr>
            <a:r>
              <a:rPr lang="en" dirty="0"/>
              <a:t>02</a:t>
            </a:r>
            <a:endParaRPr dirty="0"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692" name="Google Shape;692;p34"/>
          <p:cNvSpPr txBox="1">
            <a:spLocks noGrp="1"/>
          </p:cNvSpPr>
          <p:nvPr>
            <p:ph type="subTitle" idx="7"/>
          </p:nvPr>
        </p:nvSpPr>
        <p:spPr>
          <a:xfrm>
            <a:off x="2238531" y="1465244"/>
            <a:ext cx="2905200" cy="627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marL="0" indent="0">
              <a:lnSpc>
                <a:spcPct val="100000"/>
              </a:lnSpc>
            </a:pPr>
            <a:r>
              <a:rPr lang="en-US" u="sng" dirty="0"/>
              <a:t>Reading</a:t>
            </a:r>
            <a:r>
              <a:rPr lang="en" u="sng" dirty="0"/>
              <a:t> </a:t>
            </a:r>
            <a:endParaRPr u="sng" dirty="0"/>
          </a:p>
        </p:txBody>
      </p:sp>
      <p:sp>
        <p:nvSpPr>
          <p:cNvPr id="694" name="Google Shape;694;p34"/>
          <p:cNvSpPr txBox="1">
            <a:spLocks noGrp="1"/>
          </p:cNvSpPr>
          <p:nvPr>
            <p:ph type="title" idx="9"/>
          </p:nvPr>
        </p:nvSpPr>
        <p:spPr>
          <a:xfrm>
            <a:off x="1108603" y="1614914"/>
            <a:ext cx="1121600" cy="1121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>
              <a:lnSpc>
                <a:spcPct val="100000"/>
              </a:lnSpc>
            </a:pPr>
            <a:r>
              <a:rPr lang="en" dirty="0"/>
              <a:t>01</a:t>
            </a:r>
            <a:endParaRPr dirty="0"/>
          </a:p>
        </p:txBody>
      </p:sp>
      <p:sp>
        <p:nvSpPr>
          <p:cNvPr id="695" name="Google Shape;695;p34"/>
          <p:cNvSpPr txBox="1">
            <a:spLocks noGrp="1"/>
          </p:cNvSpPr>
          <p:nvPr>
            <p:ph type="title" idx="14"/>
          </p:nvPr>
        </p:nvSpPr>
        <p:spPr>
          <a:xfrm>
            <a:off x="6551423" y="5317487"/>
            <a:ext cx="1121600" cy="1121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>
              <a:lnSpc>
                <a:spcPct val="100000"/>
              </a:lnSpc>
            </a:pPr>
            <a:r>
              <a:rPr lang="en" dirty="0"/>
              <a:t>03</a:t>
            </a:r>
            <a:endParaRPr dirty="0"/>
          </a:p>
        </p:txBody>
      </p:sp>
      <p:pic>
        <p:nvPicPr>
          <p:cNvPr id="1026" name="Picture 2" descr="It Covers The Basics Of Designing A Presentation And - Learning Objectives  Png , Transparent Cartoon - Jing.fm">
            <a:extLst>
              <a:ext uri="{FF2B5EF4-FFF2-40B4-BE49-F238E27FC236}">
                <a16:creationId xmlns:a16="http://schemas.microsoft.com/office/drawing/2014/main" xmlns="" id="{7B8E8CFB-61B3-4EE2-A752-B45FDF1B06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47" y="1652082"/>
            <a:ext cx="1053081" cy="1047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It Covers The Basics Of Designing A Presentation And - Learning Objectives  Png , Transparent Cartoon - Jing.fm">
            <a:extLst>
              <a:ext uri="{FF2B5EF4-FFF2-40B4-BE49-F238E27FC236}">
                <a16:creationId xmlns:a16="http://schemas.microsoft.com/office/drawing/2014/main" xmlns="" id="{98703E4A-AE97-4DDA-9993-62B5EA061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394" y="3756326"/>
            <a:ext cx="1053081" cy="1047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t Covers The Basics Of Designing A Presentation And - Learning Objectives  Png , Transparent Cartoon - Jing.fm">
            <a:extLst>
              <a:ext uri="{FF2B5EF4-FFF2-40B4-BE49-F238E27FC236}">
                <a16:creationId xmlns:a16="http://schemas.microsoft.com/office/drawing/2014/main" xmlns="" id="{5DA9EF59-668D-4769-9627-9DA9595426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7757" y="5333733"/>
            <a:ext cx="1053081" cy="1047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2" name="Google Shape;682;p34"/>
          <p:cNvSpPr txBox="1">
            <a:spLocks noGrp="1"/>
          </p:cNvSpPr>
          <p:nvPr>
            <p:ph type="subTitle" idx="6"/>
          </p:nvPr>
        </p:nvSpPr>
        <p:spPr>
          <a:xfrm>
            <a:off x="2021926" y="1954005"/>
            <a:ext cx="4378131" cy="1207373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marL="4572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dirty="0"/>
              <a:t>To read and talk about going on a tour .</a:t>
            </a:r>
          </a:p>
        </p:txBody>
      </p:sp>
    </p:spTree>
    <p:extLst>
      <p:ext uri="{BB962C8B-B14F-4D97-AF65-F5344CB8AC3E}">
        <p14:creationId xmlns:p14="http://schemas.microsoft.com/office/powerpoint/2010/main" val="36995841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467BFCB5-F707-43BB-A2FD-422CBF9CFE3F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10119300" y="5697000"/>
            <a:ext cx="548700" cy="303600"/>
          </a:xfrm>
          <a:prstGeom prst="rect">
            <a:avLst/>
          </a:prstGeom>
        </p:spPr>
        <p:txBody>
          <a:bodyPr spcFirstLastPara="1" vert="horz" wrap="square" lIns="68569" tIns="68569" rIns="68569" bIns="68569" rtlCol="0" anchor="t" anchorCtr="0">
            <a:noAutofit/>
          </a:bodyPr>
          <a:lstStyle>
            <a:defPPr>
              <a:defRPr lang="en-US"/>
            </a:defPPr>
            <a:lvl1pPr marL="0" lvl="0" algn="r" defTabSz="685800" rtl="0" eaLnBrk="1" latinLnBrk="0" hangingPunct="1">
              <a:buNone/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lvl="1" algn="l" defTabSz="685800" rtl="0" eaLnBrk="1" latinLnBrk="0" hangingPunct="1"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lvl="2" algn="l" defTabSz="685800" rtl="0" eaLnBrk="1" latinLnBrk="0" hangingPunct="1"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lvl="3" algn="l" defTabSz="685800" rtl="0" eaLnBrk="1" latinLnBrk="0" hangingPunct="1"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lvl="4" algn="l" defTabSz="685800" rtl="0" eaLnBrk="1" latinLnBrk="0" hangingPunct="1"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lvl="5" algn="l" defTabSz="685800" rtl="0" eaLnBrk="1" latinLnBrk="0" hangingPunct="1"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lvl="6" algn="l" defTabSz="685800" rtl="0" eaLnBrk="1" latinLnBrk="0" hangingPunct="1"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lvl="7" algn="l" defTabSz="685800" rtl="0" eaLnBrk="1" latinLnBrk="0" hangingPunct="1"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lvl="8" algn="l" defTabSz="685800" rtl="0" eaLnBrk="1" latinLnBrk="0" hangingPunct="1"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0000000-1234-1234-1234-123412341234}" type="slidenum">
              <a:rPr lang="en" smtClean="0"/>
              <a:pPr/>
              <a:t>11</a:t>
            </a:fld>
            <a:endParaRPr lang="en"/>
          </a:p>
        </p:txBody>
      </p:sp>
      <p:sp>
        <p:nvSpPr>
          <p:cNvPr id="8" name="Spinner BG">
            <a:extLst>
              <a:ext uri="{FF2B5EF4-FFF2-40B4-BE49-F238E27FC236}">
                <a16:creationId xmlns="" xmlns:a16="http://schemas.microsoft.com/office/drawing/2014/main" id="{3230EA14-164A-43C3-A06F-0C1362D54FD9}"/>
              </a:ext>
            </a:extLst>
          </p:cNvPr>
          <p:cNvSpPr/>
          <p:nvPr/>
        </p:nvSpPr>
        <p:spPr>
          <a:xfrm>
            <a:off x="5476786" y="1210908"/>
            <a:ext cx="4874183" cy="4618394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/>
          </a:p>
        </p:txBody>
      </p:sp>
      <p:sp>
        <p:nvSpPr>
          <p:cNvPr id="9" name="Anchor">
            <a:extLst>
              <a:ext uri="{FF2B5EF4-FFF2-40B4-BE49-F238E27FC236}">
                <a16:creationId xmlns="" xmlns:a16="http://schemas.microsoft.com/office/drawing/2014/main" id="{E4FAB10A-DC86-41C9-A023-C022F6666601}"/>
              </a:ext>
            </a:extLst>
          </p:cNvPr>
          <p:cNvSpPr/>
          <p:nvPr/>
        </p:nvSpPr>
        <p:spPr>
          <a:xfrm>
            <a:off x="6735738" y="2829374"/>
            <a:ext cx="1353939" cy="1282887"/>
          </a:xfrm>
          <a:prstGeom prst="ellipse">
            <a:avLst/>
          </a:prstGeom>
          <a:solidFill>
            <a:srgbClr val="00B050">
              <a:alpha val="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" name="Spinning Wheel 5">
            <a:extLst>
              <a:ext uri="{FF2B5EF4-FFF2-40B4-BE49-F238E27FC236}">
                <a16:creationId xmlns="" xmlns:a16="http://schemas.microsoft.com/office/drawing/2014/main" id="{B2A56D83-2C34-4FB9-AD8B-945516E23694}"/>
              </a:ext>
            </a:extLst>
          </p:cNvPr>
          <p:cNvGrpSpPr/>
          <p:nvPr/>
        </p:nvGrpSpPr>
        <p:grpSpPr>
          <a:xfrm>
            <a:off x="4914900" y="762000"/>
            <a:ext cx="5553075" cy="5353050"/>
            <a:chOff x="2672231" y="71213"/>
            <a:chExt cx="6412567" cy="6571108"/>
          </a:xfrm>
        </p:grpSpPr>
        <p:sp>
          <p:nvSpPr>
            <p:cNvPr id="11" name="Segment 5">
              <a:extLst>
                <a:ext uri="{FF2B5EF4-FFF2-40B4-BE49-F238E27FC236}">
                  <a16:creationId xmlns="" xmlns:a16="http://schemas.microsoft.com/office/drawing/2014/main" id="{938DD294-F674-46B1-85C2-3AB51D2B4ADC}"/>
                </a:ext>
              </a:extLst>
            </p:cNvPr>
            <p:cNvSpPr/>
            <p:nvPr/>
          </p:nvSpPr>
          <p:spPr>
            <a:xfrm rot="1080000">
              <a:off x="3575343" y="71213"/>
              <a:ext cx="2811223" cy="2884495"/>
            </a:xfrm>
            <a:custGeom>
              <a:avLst/>
              <a:gdLst>
                <a:gd name="connsiteX0" fmla="*/ 2112427 w 2811223"/>
                <a:gd name="connsiteY0" fmla="*/ 9233 h 2884495"/>
                <a:gd name="connsiteX1" fmla="*/ 2143494 w 2811223"/>
                <a:gd name="connsiteY1" fmla="*/ 0 h 2884495"/>
                <a:gd name="connsiteX2" fmla="*/ 2811223 w 2811223"/>
                <a:gd name="connsiteY2" fmla="*/ 2055059 h 2884495"/>
                <a:gd name="connsiteX3" fmla="*/ 2779903 w 2811223"/>
                <a:gd name="connsiteY3" fmla="*/ 2063515 h 2884495"/>
                <a:gd name="connsiteX4" fmla="*/ 2161077 w 2811223"/>
                <a:gd name="connsiteY4" fmla="*/ 2842552 h 2884495"/>
                <a:gd name="connsiteX5" fmla="*/ 2159537 w 2811223"/>
                <a:gd name="connsiteY5" fmla="*/ 2884495 h 2884495"/>
                <a:gd name="connsiteX6" fmla="*/ 0 w 2811223"/>
                <a:gd name="connsiteY6" fmla="*/ 2884495 h 2884495"/>
                <a:gd name="connsiteX7" fmla="*/ 8319 w 2811223"/>
                <a:gd name="connsiteY7" fmla="*/ 2657987 h 2884495"/>
                <a:gd name="connsiteX8" fmla="*/ 2112427 w 2811223"/>
                <a:gd name="connsiteY8" fmla="*/ 9233 h 2884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11223" h="2884495">
                  <a:moveTo>
                    <a:pt x="2112427" y="9233"/>
                  </a:moveTo>
                  <a:lnTo>
                    <a:pt x="2143494" y="0"/>
                  </a:lnTo>
                  <a:lnTo>
                    <a:pt x="2811223" y="2055059"/>
                  </a:lnTo>
                  <a:lnTo>
                    <a:pt x="2779903" y="2063515"/>
                  </a:lnTo>
                  <a:cubicBezTo>
                    <a:pt x="2425357" y="2178714"/>
                    <a:pt x="2191198" y="2493117"/>
                    <a:pt x="2161077" y="2842552"/>
                  </a:cubicBezTo>
                  <a:lnTo>
                    <a:pt x="2159537" y="2884495"/>
                  </a:lnTo>
                  <a:lnTo>
                    <a:pt x="0" y="2884495"/>
                  </a:lnTo>
                  <a:lnTo>
                    <a:pt x="8319" y="2657987"/>
                  </a:lnTo>
                  <a:cubicBezTo>
                    <a:pt x="110746" y="1469907"/>
                    <a:pt x="906924" y="400925"/>
                    <a:pt x="2112427" y="9233"/>
                  </a:cubicBezTo>
                  <a:close/>
                </a:path>
              </a:pathLst>
            </a:custGeom>
            <a:solidFill>
              <a:srgbClr val="7030A0"/>
            </a:solidFill>
            <a:ln w="635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12" name="Segment 4">
              <a:extLst>
                <a:ext uri="{FF2B5EF4-FFF2-40B4-BE49-F238E27FC236}">
                  <a16:creationId xmlns="" xmlns:a16="http://schemas.microsoft.com/office/drawing/2014/main" id="{DA842B9E-FC78-4241-BB6A-D54F1E6A5B02}"/>
                </a:ext>
              </a:extLst>
            </p:cNvPr>
            <p:cNvSpPr/>
            <p:nvPr/>
          </p:nvSpPr>
          <p:spPr>
            <a:xfrm rot="1080000">
              <a:off x="2672231" y="2812248"/>
              <a:ext cx="2788503" cy="2940534"/>
            </a:xfrm>
            <a:custGeom>
              <a:avLst/>
              <a:gdLst>
                <a:gd name="connsiteX0" fmla="*/ 2537 w 2788503"/>
                <a:gd name="connsiteY0" fmla="*/ 0 h 2940534"/>
                <a:gd name="connsiteX1" fmla="*/ 2162074 w 2788503"/>
                <a:gd name="connsiteY1" fmla="*/ 0 h 2940534"/>
                <a:gd name="connsiteX2" fmla="*/ 2160516 w 2788503"/>
                <a:gd name="connsiteY2" fmla="*/ 42450 h 2940534"/>
                <a:gd name="connsiteX3" fmla="*/ 2204737 w 2788503"/>
                <a:gd name="connsiteY3" fmla="*/ 309486 h 2940534"/>
                <a:gd name="connsiteX4" fmla="*/ 2652096 w 2788503"/>
                <a:gd name="connsiteY4" fmla="*/ 833277 h 2940534"/>
                <a:gd name="connsiteX5" fmla="*/ 2788503 w 2788503"/>
                <a:gd name="connsiteY5" fmla="*/ 887078 h 2940534"/>
                <a:gd name="connsiteX6" fmla="*/ 2121295 w 2788503"/>
                <a:gd name="connsiteY6" fmla="*/ 2940534 h 2940534"/>
                <a:gd name="connsiteX7" fmla="*/ 1939105 w 2788503"/>
                <a:gd name="connsiteY7" fmla="*/ 2878555 h 2940534"/>
                <a:gd name="connsiteX8" fmla="*/ 150346 w 2788503"/>
                <a:gd name="connsiteY8" fmla="*/ 976998 h 2940534"/>
                <a:gd name="connsiteX9" fmla="*/ 0 w 2788503"/>
                <a:gd name="connsiteY9" fmla="*/ 69071 h 2940534"/>
                <a:gd name="connsiteX10" fmla="*/ 2537 w 2788503"/>
                <a:gd name="connsiteY10" fmla="*/ 0 h 29405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88503" h="2940534">
                  <a:moveTo>
                    <a:pt x="2537" y="0"/>
                  </a:moveTo>
                  <a:lnTo>
                    <a:pt x="2162074" y="0"/>
                  </a:lnTo>
                  <a:lnTo>
                    <a:pt x="2160516" y="42450"/>
                  </a:lnTo>
                  <a:cubicBezTo>
                    <a:pt x="2161632" y="130982"/>
                    <a:pt x="2175937" y="220850"/>
                    <a:pt x="2204737" y="309486"/>
                  </a:cubicBezTo>
                  <a:cubicBezTo>
                    <a:pt x="2281536" y="545850"/>
                    <a:pt x="2446871" y="728709"/>
                    <a:pt x="2652096" y="833277"/>
                  </a:cubicBezTo>
                  <a:lnTo>
                    <a:pt x="2788503" y="887078"/>
                  </a:lnTo>
                  <a:lnTo>
                    <a:pt x="2121295" y="2940534"/>
                  </a:lnTo>
                  <a:lnTo>
                    <a:pt x="1939105" y="2878555"/>
                  </a:lnTo>
                  <a:cubicBezTo>
                    <a:pt x="1118854" y="2554938"/>
                    <a:pt x="444104" y="1881092"/>
                    <a:pt x="150346" y="976998"/>
                  </a:cubicBezTo>
                  <a:cubicBezTo>
                    <a:pt x="52427" y="675634"/>
                    <a:pt x="3793" y="370084"/>
                    <a:pt x="0" y="69071"/>
                  </a:cubicBezTo>
                  <a:lnTo>
                    <a:pt x="2537" y="0"/>
                  </a:lnTo>
                  <a:close/>
                </a:path>
              </a:pathLst>
            </a:custGeom>
            <a:solidFill>
              <a:srgbClr val="00B0F0"/>
            </a:solidFill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13" name="Segment 3">
              <a:extLst>
                <a:ext uri="{FF2B5EF4-FFF2-40B4-BE49-F238E27FC236}">
                  <a16:creationId xmlns="" xmlns:a16="http://schemas.microsoft.com/office/drawing/2014/main" id="{1DF3FF52-0DF6-4BF3-BF6F-B847F14E3F93}"/>
                </a:ext>
              </a:extLst>
            </p:cNvPr>
            <p:cNvSpPr/>
            <p:nvPr/>
          </p:nvSpPr>
          <p:spPr>
            <a:xfrm rot="1080000">
              <a:off x="4570919" y="4087572"/>
              <a:ext cx="3423812" cy="2554749"/>
            </a:xfrm>
            <a:custGeom>
              <a:avLst/>
              <a:gdLst>
                <a:gd name="connsiteX0" fmla="*/ 1675838 w 3423812"/>
                <a:gd name="connsiteY0" fmla="*/ 0 h 2554749"/>
                <a:gd name="connsiteX1" fmla="*/ 3423812 w 3423812"/>
                <a:gd name="connsiteY1" fmla="*/ 1269977 h 2554749"/>
                <a:gd name="connsiteX2" fmla="*/ 3347284 w 3423812"/>
                <a:gd name="connsiteY2" fmla="*/ 1378414 h 2554749"/>
                <a:gd name="connsiteX3" fmla="*/ 1881577 w 3423812"/>
                <a:gd name="connsiteY3" fmla="*/ 2404145 h 2554749"/>
                <a:gd name="connsiteX4" fmla="*/ 92885 w 3423812"/>
                <a:gd name="connsiteY4" fmla="*/ 2435832 h 2554749"/>
                <a:gd name="connsiteX5" fmla="*/ 0 w 3423812"/>
                <a:gd name="connsiteY5" fmla="*/ 2404234 h 2554749"/>
                <a:gd name="connsiteX6" fmla="*/ 667155 w 3423812"/>
                <a:gd name="connsiteY6" fmla="*/ 350942 h 2554749"/>
                <a:gd name="connsiteX7" fmla="*/ 688032 w 3423812"/>
                <a:gd name="connsiteY7" fmla="*/ 359177 h 2554749"/>
                <a:gd name="connsiteX8" fmla="*/ 1214100 w 3423812"/>
                <a:gd name="connsiteY8" fmla="*/ 349863 h 2554749"/>
                <a:gd name="connsiteX9" fmla="*/ 1645172 w 3423812"/>
                <a:gd name="connsiteY9" fmla="*/ 48183 h 2554749"/>
                <a:gd name="connsiteX10" fmla="*/ 1675838 w 3423812"/>
                <a:gd name="connsiteY10" fmla="*/ 0 h 2554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423812" h="2554749">
                  <a:moveTo>
                    <a:pt x="1675838" y="0"/>
                  </a:moveTo>
                  <a:lnTo>
                    <a:pt x="3423812" y="1269977"/>
                  </a:lnTo>
                  <a:lnTo>
                    <a:pt x="3347284" y="1378414"/>
                  </a:lnTo>
                  <a:cubicBezTo>
                    <a:pt x="2984748" y="1843131"/>
                    <a:pt x="2484328" y="2208299"/>
                    <a:pt x="1881577" y="2404145"/>
                  </a:cubicBezTo>
                  <a:cubicBezTo>
                    <a:pt x="1278826" y="2599991"/>
                    <a:pt x="659336" y="2598703"/>
                    <a:pt x="92885" y="2435832"/>
                  </a:cubicBezTo>
                  <a:lnTo>
                    <a:pt x="0" y="2404234"/>
                  </a:lnTo>
                  <a:lnTo>
                    <a:pt x="667155" y="350942"/>
                  </a:lnTo>
                  <a:lnTo>
                    <a:pt x="688032" y="359177"/>
                  </a:lnTo>
                  <a:cubicBezTo>
                    <a:pt x="854630" y="407082"/>
                    <a:pt x="1036827" y="407462"/>
                    <a:pt x="1214100" y="349863"/>
                  </a:cubicBezTo>
                  <a:cubicBezTo>
                    <a:pt x="1391373" y="292263"/>
                    <a:pt x="1538549" y="184863"/>
                    <a:pt x="1645172" y="48183"/>
                  </a:cubicBezTo>
                  <a:lnTo>
                    <a:pt x="1675838" y="0"/>
                  </a:lnTo>
                  <a:close/>
                </a:path>
              </a:pathLst>
            </a:custGeom>
            <a:solidFill>
              <a:srgbClr val="00B050"/>
            </a:solidFill>
            <a:ln w="63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14" name="Segment 2">
              <a:extLst>
                <a:ext uri="{FF2B5EF4-FFF2-40B4-BE49-F238E27FC236}">
                  <a16:creationId xmlns="" xmlns:a16="http://schemas.microsoft.com/office/drawing/2014/main" id="{3C060626-EEB9-46A3-A921-8BE3D3394821}"/>
                </a:ext>
              </a:extLst>
            </p:cNvPr>
            <p:cNvSpPr/>
            <p:nvPr/>
          </p:nvSpPr>
          <p:spPr>
            <a:xfrm rot="1080000">
              <a:off x="6734216" y="2215253"/>
              <a:ext cx="2334117" cy="3572758"/>
            </a:xfrm>
            <a:custGeom>
              <a:avLst/>
              <a:gdLst>
                <a:gd name="connsiteX0" fmla="*/ 1747103 w 2334117"/>
                <a:gd name="connsiteY0" fmla="*/ 0 h 3572758"/>
                <a:gd name="connsiteX1" fmla="*/ 1771496 w 2334117"/>
                <a:gd name="connsiteY1" fmla="*/ 31107 h 3572758"/>
                <a:gd name="connsiteX2" fmla="*/ 2183530 w 2334117"/>
                <a:gd name="connsiteY2" fmla="*/ 854007 h 3572758"/>
                <a:gd name="connsiteX3" fmla="*/ 1854101 w 2334117"/>
                <a:gd name="connsiteY3" fmla="*/ 3443805 h 3572758"/>
                <a:gd name="connsiteX4" fmla="*/ 1763093 w 2334117"/>
                <a:gd name="connsiteY4" fmla="*/ 3572758 h 3572758"/>
                <a:gd name="connsiteX5" fmla="*/ 14979 w 2334117"/>
                <a:gd name="connsiteY5" fmla="*/ 2302679 h 3572758"/>
                <a:gd name="connsiteX6" fmla="*/ 75094 w 2334117"/>
                <a:gd name="connsiteY6" fmla="*/ 2208225 h 3572758"/>
                <a:gd name="connsiteX7" fmla="*/ 129140 w 2334117"/>
                <a:gd name="connsiteY7" fmla="*/ 1521519 h 3572758"/>
                <a:gd name="connsiteX8" fmla="*/ 7955 w 2334117"/>
                <a:gd name="connsiteY8" fmla="*/ 1279489 h 3572758"/>
                <a:gd name="connsiteX9" fmla="*/ 0 w 2334117"/>
                <a:gd name="connsiteY9" fmla="*/ 1269345 h 3572758"/>
                <a:gd name="connsiteX10" fmla="*/ 1747103 w 2334117"/>
                <a:gd name="connsiteY10" fmla="*/ 0 h 3572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334117" h="3572758">
                  <a:moveTo>
                    <a:pt x="1747103" y="0"/>
                  </a:moveTo>
                  <a:lnTo>
                    <a:pt x="1771496" y="31107"/>
                  </a:lnTo>
                  <a:cubicBezTo>
                    <a:pt x="1945359" y="276861"/>
                    <a:pt x="2085611" y="552642"/>
                    <a:pt x="2183530" y="854007"/>
                  </a:cubicBezTo>
                  <a:cubicBezTo>
                    <a:pt x="2477288" y="1758100"/>
                    <a:pt x="2327480" y="2699862"/>
                    <a:pt x="1854101" y="3443805"/>
                  </a:cubicBezTo>
                  <a:lnTo>
                    <a:pt x="1763093" y="3572758"/>
                  </a:lnTo>
                  <a:lnTo>
                    <a:pt x="14979" y="2302679"/>
                  </a:lnTo>
                  <a:lnTo>
                    <a:pt x="75094" y="2208225"/>
                  </a:lnTo>
                  <a:cubicBezTo>
                    <a:pt x="179662" y="2003000"/>
                    <a:pt x="205939" y="1757883"/>
                    <a:pt x="129140" y="1521519"/>
                  </a:cubicBezTo>
                  <a:cubicBezTo>
                    <a:pt x="100340" y="1432882"/>
                    <a:pt x="59090" y="1351770"/>
                    <a:pt x="7955" y="1279489"/>
                  </a:cubicBezTo>
                  <a:lnTo>
                    <a:pt x="0" y="1269345"/>
                  </a:lnTo>
                  <a:lnTo>
                    <a:pt x="1747103" y="0"/>
                  </a:lnTo>
                  <a:close/>
                </a:path>
              </a:pathLst>
            </a:custGeom>
            <a:solidFill>
              <a:srgbClr val="FFC000"/>
            </a:solidFill>
            <a:ln w="63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15" name="Segment 1">
              <a:extLst>
                <a:ext uri="{FF2B5EF4-FFF2-40B4-BE49-F238E27FC236}">
                  <a16:creationId xmlns="" xmlns:a16="http://schemas.microsoft.com/office/drawing/2014/main" id="{B2D1595F-6ACF-4103-BBBC-15CDD5284428}"/>
                </a:ext>
              </a:extLst>
            </p:cNvPr>
            <p:cNvSpPr/>
            <p:nvPr/>
          </p:nvSpPr>
          <p:spPr>
            <a:xfrm rot="1080000">
              <a:off x="5702034" y="697243"/>
              <a:ext cx="3382764" cy="2527713"/>
            </a:xfrm>
            <a:custGeom>
              <a:avLst/>
              <a:gdLst>
                <a:gd name="connsiteX0" fmla="*/ 0 w 3382764"/>
                <a:gd name="connsiteY0" fmla="*/ 140345 h 2527713"/>
                <a:gd name="connsiteX1" fmla="*/ 116477 w 3382764"/>
                <a:gd name="connsiteY1" fmla="*/ 105729 h 2527713"/>
                <a:gd name="connsiteX2" fmla="*/ 3224638 w 3382764"/>
                <a:gd name="connsiteY2" fmla="*/ 1056728 h 2527713"/>
                <a:gd name="connsiteX3" fmla="*/ 3382764 w 3382764"/>
                <a:gd name="connsiteY3" fmla="*/ 1258368 h 2527713"/>
                <a:gd name="connsiteX4" fmla="*/ 1635661 w 3382764"/>
                <a:gd name="connsiteY4" fmla="*/ 2527713 h 2527713"/>
                <a:gd name="connsiteX5" fmla="*/ 1591504 w 3382764"/>
                <a:gd name="connsiteY5" fmla="*/ 2471403 h 2527713"/>
                <a:gd name="connsiteX6" fmla="*/ 721910 w 3382764"/>
                <a:gd name="connsiteY6" fmla="*/ 2180870 h 2527713"/>
                <a:gd name="connsiteX7" fmla="*/ 667757 w 3382764"/>
                <a:gd name="connsiteY7" fmla="*/ 2195491 h 2527713"/>
                <a:gd name="connsiteX8" fmla="*/ 0 w 3382764"/>
                <a:gd name="connsiteY8" fmla="*/ 140345 h 2527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82764" h="2527713">
                  <a:moveTo>
                    <a:pt x="0" y="140345"/>
                  </a:moveTo>
                  <a:lnTo>
                    <a:pt x="116477" y="105729"/>
                  </a:lnTo>
                  <a:cubicBezTo>
                    <a:pt x="1276168" y="-207142"/>
                    <a:pt x="2475987" y="193296"/>
                    <a:pt x="3224638" y="1056728"/>
                  </a:cubicBezTo>
                  <a:lnTo>
                    <a:pt x="3382764" y="1258368"/>
                  </a:lnTo>
                  <a:lnTo>
                    <a:pt x="1635661" y="2527713"/>
                  </a:lnTo>
                  <a:lnTo>
                    <a:pt x="1591504" y="2471403"/>
                  </a:lnTo>
                  <a:cubicBezTo>
                    <a:pt x="1380890" y="2228492"/>
                    <a:pt x="1048874" y="2110171"/>
                    <a:pt x="721910" y="2180870"/>
                  </a:cubicBezTo>
                  <a:lnTo>
                    <a:pt x="667757" y="2195491"/>
                  </a:lnTo>
                  <a:lnTo>
                    <a:pt x="0" y="140345"/>
                  </a:lnTo>
                  <a:close/>
                </a:path>
              </a:pathLst>
            </a:custGeom>
            <a:solidFill>
              <a:srgbClr val="FF3399"/>
            </a:solidFill>
            <a:ln w="6350">
              <a:solidFill>
                <a:srgbClr val="FF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16" name="Segment 5 Text">
              <a:extLst>
                <a:ext uri="{FF2B5EF4-FFF2-40B4-BE49-F238E27FC236}">
                  <a16:creationId xmlns="" xmlns:a16="http://schemas.microsoft.com/office/drawing/2014/main" id="{12E16E15-5EB8-4D20-BA07-4ED204CF7FD7}"/>
                </a:ext>
              </a:extLst>
            </p:cNvPr>
            <p:cNvSpPr/>
            <p:nvPr/>
          </p:nvSpPr>
          <p:spPr>
            <a:xfrm rot="19500000" flipH="1">
              <a:off x="4000256" y="959011"/>
              <a:ext cx="1772057" cy="1494461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</a:rPr>
                <a:t>What are your favorite places in your city? Why?</a:t>
              </a:r>
            </a:p>
          </p:txBody>
        </p:sp>
        <p:sp>
          <p:nvSpPr>
            <p:cNvPr id="17" name="Segment 4 Text">
              <a:extLst>
                <a:ext uri="{FF2B5EF4-FFF2-40B4-BE49-F238E27FC236}">
                  <a16:creationId xmlns="" xmlns:a16="http://schemas.microsoft.com/office/drawing/2014/main" id="{EB349C89-25E6-4C22-B1C0-66DE4954DD09}"/>
                </a:ext>
              </a:extLst>
            </p:cNvPr>
            <p:cNvSpPr/>
            <p:nvPr/>
          </p:nvSpPr>
          <p:spPr>
            <a:xfrm rot="14700000" flipH="1">
              <a:off x="3245981" y="3356604"/>
              <a:ext cx="1772057" cy="1494461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algn="ctr"/>
              <a:r>
                <a:rPr lang="en-US" sz="2000" b="1" dirty="0"/>
                <a:t>Talk about the types of transport in the UAE?</a:t>
              </a:r>
              <a:endParaRPr lang="en-US" sz="2000" b="1" dirty="0">
                <a:ln w="0"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Segment 3 Text">
              <a:extLst>
                <a:ext uri="{FF2B5EF4-FFF2-40B4-BE49-F238E27FC236}">
                  <a16:creationId xmlns="" xmlns:a16="http://schemas.microsoft.com/office/drawing/2014/main" id="{375504F2-BF16-4DEC-BF16-E58D7A83D201}"/>
                </a:ext>
              </a:extLst>
            </p:cNvPr>
            <p:cNvSpPr/>
            <p:nvPr/>
          </p:nvSpPr>
          <p:spPr>
            <a:xfrm rot="10800000">
              <a:off x="4928783" y="4816993"/>
              <a:ext cx="2322969" cy="1494461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Autofit/>
            </a:bodyPr>
            <a:lstStyle/>
            <a:p>
              <a:pPr algn="ctr"/>
              <a:r>
                <a:rPr lang="en-US" sz="2000" b="1" dirty="0">
                  <a:ln w="0"/>
                  <a:latin typeface="Arial" panose="020B0604020202020204" pitchFamily="34" charset="0"/>
                  <a:cs typeface="Arial" panose="020B0604020202020204" pitchFamily="34" charset="0"/>
                </a:rPr>
                <a:t>Make a sentence using “because”</a:t>
              </a:r>
            </a:p>
          </p:txBody>
        </p:sp>
        <p:sp>
          <p:nvSpPr>
            <p:cNvPr id="19" name="Segment 2 Text">
              <a:extLst>
                <a:ext uri="{FF2B5EF4-FFF2-40B4-BE49-F238E27FC236}">
                  <a16:creationId xmlns="" xmlns:a16="http://schemas.microsoft.com/office/drawing/2014/main" id="{953D080B-A7E9-4392-BAE1-AC07B3F33E26}"/>
                </a:ext>
              </a:extLst>
            </p:cNvPr>
            <p:cNvSpPr/>
            <p:nvPr/>
          </p:nvSpPr>
          <p:spPr>
            <a:xfrm rot="7030677">
              <a:off x="6794838" y="3188055"/>
              <a:ext cx="2397387" cy="161156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algn="ctr"/>
              <a:r>
                <a:rPr lang="en-US" b="1" dirty="0">
                  <a:ln w="0"/>
                  <a:latin typeface="Arial" panose="020B0604020202020204" pitchFamily="34" charset="0"/>
                  <a:cs typeface="Arial" panose="020B0604020202020204" pitchFamily="34" charset="0"/>
                </a:rPr>
                <a:t>state some phrases used to give directions</a:t>
              </a:r>
            </a:p>
          </p:txBody>
        </p:sp>
        <p:sp>
          <p:nvSpPr>
            <p:cNvPr id="20" name="Segment 1 Text">
              <a:extLst>
                <a:ext uri="{FF2B5EF4-FFF2-40B4-BE49-F238E27FC236}">
                  <a16:creationId xmlns="" xmlns:a16="http://schemas.microsoft.com/office/drawing/2014/main" id="{248BEBAF-34FE-4118-9979-D32BDA989054}"/>
                </a:ext>
              </a:extLst>
            </p:cNvPr>
            <p:cNvSpPr/>
            <p:nvPr/>
          </p:nvSpPr>
          <p:spPr>
            <a:xfrm rot="2100000">
              <a:off x="6242668" y="900977"/>
              <a:ext cx="2021117" cy="1494461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algn="ctr"/>
              <a:r>
                <a:rPr lang="en-US" sz="2000" b="1" dirty="0">
                  <a:ln w="0"/>
                  <a:latin typeface="Arial" panose="020B0604020202020204" pitchFamily="34" charset="0"/>
                  <a:cs typeface="Arial" panose="020B0604020202020204" pitchFamily="34" charset="0"/>
                </a:rPr>
                <a:t>How do you go to the mall?</a:t>
              </a:r>
            </a:p>
          </p:txBody>
        </p:sp>
      </p:grpSp>
      <p:grpSp>
        <p:nvGrpSpPr>
          <p:cNvPr id="21" name="Spin Button">
            <a:extLst>
              <a:ext uri="{FF2B5EF4-FFF2-40B4-BE49-F238E27FC236}">
                <a16:creationId xmlns="" xmlns:a16="http://schemas.microsoft.com/office/drawing/2014/main" id="{673F82DF-C771-4C5C-8C2F-1E32546211EA}"/>
              </a:ext>
            </a:extLst>
          </p:cNvPr>
          <p:cNvGrpSpPr/>
          <p:nvPr/>
        </p:nvGrpSpPr>
        <p:grpSpPr>
          <a:xfrm>
            <a:off x="6869001" y="2680170"/>
            <a:ext cx="1943637" cy="1911084"/>
            <a:chOff x="5196000" y="2529000"/>
            <a:chExt cx="1800000" cy="1800000"/>
          </a:xfrm>
        </p:grpSpPr>
        <p:sp>
          <p:nvSpPr>
            <p:cNvPr id="22" name="Spin Button">
              <a:extLst>
                <a:ext uri="{FF2B5EF4-FFF2-40B4-BE49-F238E27FC236}">
                  <a16:creationId xmlns="" xmlns:a16="http://schemas.microsoft.com/office/drawing/2014/main" id="{192D4CC7-509F-4CB4-B576-F0C8745E29CC}"/>
                </a:ext>
              </a:extLst>
            </p:cNvPr>
            <p:cNvSpPr/>
            <p:nvPr/>
          </p:nvSpPr>
          <p:spPr>
            <a:xfrm>
              <a:off x="5196000" y="2529000"/>
              <a:ext cx="1800000" cy="1800000"/>
            </a:xfrm>
            <a:custGeom>
              <a:avLst/>
              <a:gdLst>
                <a:gd name="connsiteX0" fmla="*/ 900000 w 1800000"/>
                <a:gd name="connsiteY0" fmla="*/ 0 h 1800000"/>
                <a:gd name="connsiteX1" fmla="*/ 1800000 w 1800000"/>
                <a:gd name="connsiteY1" fmla="*/ 900000 h 1800000"/>
                <a:gd name="connsiteX2" fmla="*/ 900000 w 1800000"/>
                <a:gd name="connsiteY2" fmla="*/ 1800000 h 1800000"/>
                <a:gd name="connsiteX3" fmla="*/ 0 w 1800000"/>
                <a:gd name="connsiteY3" fmla="*/ 900000 h 1800000"/>
                <a:gd name="connsiteX4" fmla="*/ 900000 w 1800000"/>
                <a:gd name="connsiteY4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0000" h="1800000">
                  <a:moveTo>
                    <a:pt x="900000" y="0"/>
                  </a:moveTo>
                  <a:cubicBezTo>
                    <a:pt x="1397056" y="0"/>
                    <a:pt x="1800000" y="402944"/>
                    <a:pt x="1800000" y="900000"/>
                  </a:cubicBezTo>
                  <a:cubicBezTo>
                    <a:pt x="1800000" y="1397056"/>
                    <a:pt x="1397056" y="1800000"/>
                    <a:pt x="900000" y="1800000"/>
                  </a:cubicBezTo>
                  <a:cubicBezTo>
                    <a:pt x="402944" y="1800000"/>
                    <a:pt x="0" y="1397056"/>
                    <a:pt x="0" y="900000"/>
                  </a:cubicBezTo>
                  <a:cubicBezTo>
                    <a:pt x="0" y="402944"/>
                    <a:pt x="402944" y="0"/>
                    <a:pt x="900000" y="0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19050"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SPIN</a:t>
              </a:r>
            </a:p>
          </p:txBody>
        </p:sp>
        <p:sp>
          <p:nvSpPr>
            <p:cNvPr id="23" name="Arrow: Curved Down 22">
              <a:extLst>
                <a:ext uri="{FF2B5EF4-FFF2-40B4-BE49-F238E27FC236}">
                  <a16:creationId xmlns="" xmlns:a16="http://schemas.microsoft.com/office/drawing/2014/main" id="{8F407293-99AE-4D1B-AC03-219FB2F09350}"/>
                </a:ext>
              </a:extLst>
            </p:cNvPr>
            <p:cNvSpPr/>
            <p:nvPr/>
          </p:nvSpPr>
          <p:spPr>
            <a:xfrm>
              <a:off x="5392462" y="2664749"/>
              <a:ext cx="1410677" cy="515092"/>
            </a:xfrm>
            <a:prstGeom prst="curvedDownArrow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>
                <a:solidFill>
                  <a:schemeClr val="tx1"/>
                </a:solidFill>
              </a:endParaRPr>
            </a:p>
          </p:txBody>
        </p:sp>
        <p:sp>
          <p:nvSpPr>
            <p:cNvPr id="24" name="Arrow: Curved Down 23">
              <a:extLst>
                <a:ext uri="{FF2B5EF4-FFF2-40B4-BE49-F238E27FC236}">
                  <a16:creationId xmlns="" xmlns:a16="http://schemas.microsoft.com/office/drawing/2014/main" id="{BA910590-8028-489F-80DB-58FD027FB2EE}"/>
                </a:ext>
              </a:extLst>
            </p:cNvPr>
            <p:cNvSpPr/>
            <p:nvPr/>
          </p:nvSpPr>
          <p:spPr>
            <a:xfrm flipH="1" flipV="1">
              <a:off x="5384979" y="3672555"/>
              <a:ext cx="1410677" cy="515092"/>
            </a:xfrm>
            <a:prstGeom prst="curvedDownArrow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>
                <a:solidFill>
                  <a:schemeClr val="tx1"/>
                </a:solidFill>
              </a:endParaRPr>
            </a:p>
          </p:txBody>
        </p:sp>
      </p:grpSp>
      <p:sp>
        <p:nvSpPr>
          <p:cNvPr id="25" name="Marker">
            <a:extLst>
              <a:ext uri="{FF2B5EF4-FFF2-40B4-BE49-F238E27FC236}">
                <a16:creationId xmlns="" xmlns:a16="http://schemas.microsoft.com/office/drawing/2014/main" id="{0A01725B-5F20-4C33-8A92-0688331E760B}"/>
              </a:ext>
            </a:extLst>
          </p:cNvPr>
          <p:cNvSpPr/>
          <p:nvPr/>
        </p:nvSpPr>
        <p:spPr>
          <a:xfrm rot="10800000">
            <a:off x="6277933" y="-16696"/>
            <a:ext cx="792581" cy="1402314"/>
          </a:xfrm>
          <a:prstGeom prst="triangle">
            <a:avLst/>
          </a:prstGeom>
          <a:solidFill>
            <a:srgbClr val="C00000"/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/>
          </a:p>
        </p:txBody>
      </p:sp>
      <p:sp>
        <p:nvSpPr>
          <p:cNvPr id="26" name="TextBox 25"/>
          <p:cNvSpPr txBox="1"/>
          <p:nvPr/>
        </p:nvSpPr>
        <p:spPr>
          <a:xfrm rot="5400000">
            <a:off x="-2141379" y="2843821"/>
            <a:ext cx="6645351" cy="1200329"/>
          </a:xfrm>
          <a:prstGeom prst="rect">
            <a:avLst/>
          </a:prstGeom>
          <a:ln w="571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marL="685800" indent="-685800">
              <a:buFont typeface="Wingdings" panose="05000000000000000000" pitchFamily="2" charset="2"/>
              <a:buChar char="Ø"/>
            </a:pPr>
            <a:r>
              <a:rPr lang="en-US" sz="72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Warming up:</a:t>
            </a:r>
            <a:endParaRPr lang="ar-AE" sz="72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7" name="Google Shape;8818;p76">
            <a:extLst>
              <a:ext uri="{FF2B5EF4-FFF2-40B4-BE49-F238E27FC236}">
                <a16:creationId xmlns:a16="http://schemas.microsoft.com/office/drawing/2014/main" xmlns="" id="{EDFD6E57-93BD-4784-B0DD-0949EC60ED9E}"/>
              </a:ext>
            </a:extLst>
          </p:cNvPr>
          <p:cNvGrpSpPr/>
          <p:nvPr/>
        </p:nvGrpSpPr>
        <p:grpSpPr>
          <a:xfrm>
            <a:off x="10446877" y="243028"/>
            <a:ext cx="1554007" cy="1496191"/>
            <a:chOff x="1751901" y="1502716"/>
            <a:chExt cx="362677" cy="362677"/>
          </a:xfrm>
        </p:grpSpPr>
        <p:sp>
          <p:nvSpPr>
            <p:cNvPr id="28" name="Google Shape;8819;p76">
              <a:extLst>
                <a:ext uri="{FF2B5EF4-FFF2-40B4-BE49-F238E27FC236}">
                  <a16:creationId xmlns:a16="http://schemas.microsoft.com/office/drawing/2014/main" xmlns="" id="{72EA0F74-418B-4F20-AE22-B23CA174217D}"/>
                </a:ext>
              </a:extLst>
            </p:cNvPr>
            <p:cNvSpPr/>
            <p:nvPr/>
          </p:nvSpPr>
          <p:spPr>
            <a:xfrm>
              <a:off x="1751901" y="1502716"/>
              <a:ext cx="362677" cy="362677"/>
            </a:xfrm>
            <a:custGeom>
              <a:avLst/>
              <a:gdLst/>
              <a:ahLst/>
              <a:cxnLst/>
              <a:rect l="l" t="t" r="r" b="b"/>
              <a:pathLst>
                <a:path w="13811" h="13811" extrusionOk="0">
                  <a:moveTo>
                    <a:pt x="6901" y="0"/>
                  </a:moveTo>
                  <a:cubicBezTo>
                    <a:pt x="3092" y="0"/>
                    <a:pt x="0" y="3091"/>
                    <a:pt x="0" y="6900"/>
                  </a:cubicBezTo>
                  <a:cubicBezTo>
                    <a:pt x="0" y="10719"/>
                    <a:pt x="3092" y="13810"/>
                    <a:pt x="6901" y="13810"/>
                  </a:cubicBezTo>
                  <a:cubicBezTo>
                    <a:pt x="10719" y="13810"/>
                    <a:pt x="13810" y="10719"/>
                    <a:pt x="13810" y="6900"/>
                  </a:cubicBezTo>
                  <a:cubicBezTo>
                    <a:pt x="13810" y="3091"/>
                    <a:pt x="10719" y="0"/>
                    <a:pt x="6901" y="0"/>
                  </a:cubicBezTo>
                  <a:close/>
                </a:path>
              </a:pathLst>
            </a:custGeom>
            <a:solidFill>
              <a:srgbClr val="C3CDD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9" name="Google Shape;8820;p76">
              <a:extLst>
                <a:ext uri="{FF2B5EF4-FFF2-40B4-BE49-F238E27FC236}">
                  <a16:creationId xmlns:a16="http://schemas.microsoft.com/office/drawing/2014/main" xmlns="" id="{B1C4F055-3539-443C-94AE-ED3ED0B92CC2}"/>
                </a:ext>
              </a:extLst>
            </p:cNvPr>
            <p:cNvSpPr/>
            <p:nvPr/>
          </p:nvSpPr>
          <p:spPr>
            <a:xfrm>
              <a:off x="1779027" y="1529843"/>
              <a:ext cx="308397" cy="308397"/>
            </a:xfrm>
            <a:custGeom>
              <a:avLst/>
              <a:gdLst/>
              <a:ahLst/>
              <a:cxnLst/>
              <a:rect l="l" t="t" r="r" b="b"/>
              <a:pathLst>
                <a:path w="11744" h="11744" extrusionOk="0">
                  <a:moveTo>
                    <a:pt x="5868" y="1"/>
                  </a:moveTo>
                  <a:cubicBezTo>
                    <a:pt x="2633" y="1"/>
                    <a:pt x="1" y="2633"/>
                    <a:pt x="1" y="5867"/>
                  </a:cubicBezTo>
                  <a:cubicBezTo>
                    <a:pt x="1" y="9112"/>
                    <a:pt x="2633" y="11744"/>
                    <a:pt x="5868" y="11744"/>
                  </a:cubicBezTo>
                  <a:cubicBezTo>
                    <a:pt x="9112" y="11744"/>
                    <a:pt x="11744" y="9112"/>
                    <a:pt x="11744" y="5867"/>
                  </a:cubicBezTo>
                  <a:cubicBezTo>
                    <a:pt x="11744" y="2633"/>
                    <a:pt x="9112" y="1"/>
                    <a:pt x="5868" y="1"/>
                  </a:cubicBezTo>
                  <a:close/>
                </a:path>
              </a:pathLst>
            </a:custGeom>
            <a:solidFill>
              <a:srgbClr val="F0F3F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0" name="Google Shape;8821;p76">
              <a:extLst>
                <a:ext uri="{FF2B5EF4-FFF2-40B4-BE49-F238E27FC236}">
                  <a16:creationId xmlns:a16="http://schemas.microsoft.com/office/drawing/2014/main" xmlns="" id="{96B39F35-B7A7-4AF7-8107-1D1B1CF40ED0}"/>
                </a:ext>
              </a:extLst>
            </p:cNvPr>
            <p:cNvSpPr/>
            <p:nvPr/>
          </p:nvSpPr>
          <p:spPr>
            <a:xfrm>
              <a:off x="1927816" y="1551035"/>
              <a:ext cx="10845" cy="138416"/>
            </a:xfrm>
            <a:custGeom>
              <a:avLst/>
              <a:gdLst/>
              <a:ahLst/>
              <a:cxnLst/>
              <a:rect l="l" t="t" r="r" b="b"/>
              <a:pathLst>
                <a:path w="413" h="5271" extrusionOk="0">
                  <a:moveTo>
                    <a:pt x="206" y="0"/>
                  </a:moveTo>
                  <a:cubicBezTo>
                    <a:pt x="103" y="0"/>
                    <a:pt x="1" y="70"/>
                    <a:pt x="1" y="208"/>
                  </a:cubicBezTo>
                  <a:lnTo>
                    <a:pt x="1" y="5060"/>
                  </a:lnTo>
                  <a:cubicBezTo>
                    <a:pt x="1" y="5175"/>
                    <a:pt x="87" y="5271"/>
                    <a:pt x="202" y="5271"/>
                  </a:cubicBezTo>
                  <a:cubicBezTo>
                    <a:pt x="316" y="5271"/>
                    <a:pt x="412" y="5175"/>
                    <a:pt x="412" y="5060"/>
                  </a:cubicBezTo>
                  <a:lnTo>
                    <a:pt x="412" y="208"/>
                  </a:lnTo>
                  <a:cubicBezTo>
                    <a:pt x="412" y="70"/>
                    <a:pt x="309" y="0"/>
                    <a:pt x="206" y="0"/>
                  </a:cubicBezTo>
                  <a:close/>
                </a:path>
              </a:pathLst>
            </a:custGeom>
            <a:solidFill>
              <a:srgbClr val="657A8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1" name="Google Shape;8822;p76">
              <a:extLst>
                <a:ext uri="{FF2B5EF4-FFF2-40B4-BE49-F238E27FC236}">
                  <a16:creationId xmlns:a16="http://schemas.microsoft.com/office/drawing/2014/main" xmlns="" id="{A8429F5E-EC6F-47E6-9B3D-24A7B73E01C4}"/>
                </a:ext>
              </a:extLst>
            </p:cNvPr>
            <p:cNvSpPr/>
            <p:nvPr/>
          </p:nvSpPr>
          <p:spPr>
            <a:xfrm>
              <a:off x="1925821" y="1678632"/>
              <a:ext cx="142014" cy="10819"/>
            </a:xfrm>
            <a:custGeom>
              <a:avLst/>
              <a:gdLst/>
              <a:ahLst/>
              <a:cxnLst/>
              <a:rect l="l" t="t" r="r" b="b"/>
              <a:pathLst>
                <a:path w="5408" h="412" extrusionOk="0">
                  <a:moveTo>
                    <a:pt x="278" y="0"/>
                  </a:moveTo>
                  <a:cubicBezTo>
                    <a:pt x="0" y="0"/>
                    <a:pt x="0" y="412"/>
                    <a:pt x="278" y="412"/>
                  </a:cubicBezTo>
                  <a:lnTo>
                    <a:pt x="5130" y="412"/>
                  </a:lnTo>
                  <a:cubicBezTo>
                    <a:pt x="5407" y="412"/>
                    <a:pt x="5407" y="0"/>
                    <a:pt x="5130" y="0"/>
                  </a:cubicBezTo>
                  <a:close/>
                </a:path>
              </a:pathLst>
            </a:custGeom>
            <a:solidFill>
              <a:srgbClr val="657A8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2" name="Google Shape;8823;p76">
              <a:extLst>
                <a:ext uri="{FF2B5EF4-FFF2-40B4-BE49-F238E27FC236}">
                  <a16:creationId xmlns:a16="http://schemas.microsoft.com/office/drawing/2014/main" xmlns="" id="{B0FCE748-75EB-4A09-8BB7-B8497E100BCE}"/>
                </a:ext>
              </a:extLst>
            </p:cNvPr>
            <p:cNvSpPr/>
            <p:nvPr/>
          </p:nvSpPr>
          <p:spPr>
            <a:xfrm>
              <a:off x="1816999" y="1567789"/>
              <a:ext cx="288020" cy="270215"/>
            </a:xfrm>
            <a:custGeom>
              <a:avLst/>
              <a:gdLst/>
              <a:ahLst/>
              <a:cxnLst/>
              <a:rect l="l" t="t" r="r" b="b"/>
              <a:pathLst>
                <a:path w="10968" h="10290" extrusionOk="0">
                  <a:moveTo>
                    <a:pt x="8278" y="1"/>
                  </a:moveTo>
                  <a:lnTo>
                    <a:pt x="8278" y="1"/>
                  </a:lnTo>
                  <a:cubicBezTo>
                    <a:pt x="10317" y="2327"/>
                    <a:pt x="10192" y="5829"/>
                    <a:pt x="8010" y="8011"/>
                  </a:cubicBezTo>
                  <a:cubicBezTo>
                    <a:pt x="6869" y="9153"/>
                    <a:pt x="5365" y="9731"/>
                    <a:pt x="3858" y="9731"/>
                  </a:cubicBezTo>
                  <a:cubicBezTo>
                    <a:pt x="2485" y="9731"/>
                    <a:pt x="1109" y="9251"/>
                    <a:pt x="0" y="8279"/>
                  </a:cubicBezTo>
                  <a:lnTo>
                    <a:pt x="0" y="8279"/>
                  </a:lnTo>
                  <a:cubicBezTo>
                    <a:pt x="1167" y="9616"/>
                    <a:pt x="2795" y="10290"/>
                    <a:pt x="4426" y="10290"/>
                  </a:cubicBezTo>
                  <a:cubicBezTo>
                    <a:pt x="5924" y="10290"/>
                    <a:pt x="7425" y="9721"/>
                    <a:pt x="8575" y="8576"/>
                  </a:cubicBezTo>
                  <a:cubicBezTo>
                    <a:pt x="10968" y="6174"/>
                    <a:pt x="10843" y="2240"/>
                    <a:pt x="8278" y="1"/>
                  </a:cubicBezTo>
                  <a:close/>
                </a:path>
              </a:pathLst>
            </a:custGeom>
            <a:solidFill>
              <a:srgbClr val="EBEF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3" name="Google Shape;8824;p76">
              <a:extLst>
                <a:ext uri="{FF2B5EF4-FFF2-40B4-BE49-F238E27FC236}">
                  <a16:creationId xmlns:a16="http://schemas.microsoft.com/office/drawing/2014/main" xmlns="" id="{1BCD44D0-D197-4254-ACA4-F7B573E98F8A}"/>
                </a:ext>
              </a:extLst>
            </p:cNvPr>
            <p:cNvSpPr/>
            <p:nvPr/>
          </p:nvSpPr>
          <p:spPr>
            <a:xfrm>
              <a:off x="1798644" y="1678632"/>
              <a:ext cx="22400" cy="10819"/>
            </a:xfrm>
            <a:custGeom>
              <a:avLst/>
              <a:gdLst/>
              <a:ahLst/>
              <a:cxnLst/>
              <a:rect l="l" t="t" r="r" b="b"/>
              <a:pathLst>
                <a:path w="853" h="412" extrusionOk="0">
                  <a:moveTo>
                    <a:pt x="278" y="0"/>
                  </a:moveTo>
                  <a:cubicBezTo>
                    <a:pt x="0" y="0"/>
                    <a:pt x="0" y="412"/>
                    <a:pt x="278" y="412"/>
                  </a:cubicBezTo>
                  <a:lnTo>
                    <a:pt x="575" y="412"/>
                  </a:lnTo>
                  <a:cubicBezTo>
                    <a:pt x="852" y="412"/>
                    <a:pt x="852" y="0"/>
                    <a:pt x="575" y="0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4" name="Google Shape;8825;p76">
              <a:extLst>
                <a:ext uri="{FF2B5EF4-FFF2-40B4-BE49-F238E27FC236}">
                  <a16:creationId xmlns:a16="http://schemas.microsoft.com/office/drawing/2014/main" xmlns="" id="{442382E1-5E40-4745-AD08-43C30B36AA04}"/>
                </a:ext>
              </a:extLst>
            </p:cNvPr>
            <p:cNvSpPr/>
            <p:nvPr/>
          </p:nvSpPr>
          <p:spPr>
            <a:xfrm>
              <a:off x="1927816" y="1798063"/>
              <a:ext cx="10845" cy="18828"/>
            </a:xfrm>
            <a:custGeom>
              <a:avLst/>
              <a:gdLst/>
              <a:ahLst/>
              <a:cxnLst/>
              <a:rect l="l" t="t" r="r" b="b"/>
              <a:pathLst>
                <a:path w="413" h="717" extrusionOk="0">
                  <a:moveTo>
                    <a:pt x="206" y="1"/>
                  </a:moveTo>
                  <a:cubicBezTo>
                    <a:pt x="103" y="1"/>
                    <a:pt x="1" y="70"/>
                    <a:pt x="1" y="209"/>
                  </a:cubicBezTo>
                  <a:lnTo>
                    <a:pt x="1" y="506"/>
                  </a:lnTo>
                  <a:cubicBezTo>
                    <a:pt x="1" y="620"/>
                    <a:pt x="87" y="716"/>
                    <a:pt x="202" y="716"/>
                  </a:cubicBezTo>
                  <a:cubicBezTo>
                    <a:pt x="316" y="716"/>
                    <a:pt x="412" y="620"/>
                    <a:pt x="412" y="506"/>
                  </a:cubicBezTo>
                  <a:lnTo>
                    <a:pt x="412" y="209"/>
                  </a:lnTo>
                  <a:cubicBezTo>
                    <a:pt x="412" y="70"/>
                    <a:pt x="309" y="1"/>
                    <a:pt x="206" y="1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5" name="Google Shape;8826;p76">
              <a:extLst>
                <a:ext uri="{FF2B5EF4-FFF2-40B4-BE49-F238E27FC236}">
                  <a16:creationId xmlns:a16="http://schemas.microsoft.com/office/drawing/2014/main" xmlns="" id="{497EE6C4-D144-4057-9B9E-8FE4E7E08983}"/>
                </a:ext>
              </a:extLst>
            </p:cNvPr>
            <p:cNvSpPr/>
            <p:nvPr/>
          </p:nvSpPr>
          <p:spPr>
            <a:xfrm>
              <a:off x="1835486" y="1588508"/>
              <a:ext cx="20667" cy="16518"/>
            </a:xfrm>
            <a:custGeom>
              <a:avLst/>
              <a:gdLst/>
              <a:ahLst/>
              <a:cxnLst/>
              <a:rect l="l" t="t" r="r" b="b"/>
              <a:pathLst>
                <a:path w="787" h="629" extrusionOk="0">
                  <a:moveTo>
                    <a:pt x="293" y="1"/>
                  </a:moveTo>
                  <a:cubicBezTo>
                    <a:pt x="136" y="1"/>
                    <a:pt x="1" y="204"/>
                    <a:pt x="148" y="351"/>
                  </a:cubicBezTo>
                  <a:lnTo>
                    <a:pt x="358" y="571"/>
                  </a:lnTo>
                  <a:cubicBezTo>
                    <a:pt x="397" y="609"/>
                    <a:pt x="445" y="628"/>
                    <a:pt x="502" y="628"/>
                  </a:cubicBezTo>
                  <a:cubicBezTo>
                    <a:pt x="506" y="629"/>
                    <a:pt x="509" y="629"/>
                    <a:pt x="513" y="629"/>
                  </a:cubicBezTo>
                  <a:cubicBezTo>
                    <a:pt x="697" y="629"/>
                    <a:pt x="786" y="396"/>
                    <a:pt x="645" y="274"/>
                  </a:cubicBezTo>
                  <a:lnTo>
                    <a:pt x="435" y="64"/>
                  </a:lnTo>
                  <a:cubicBezTo>
                    <a:pt x="390" y="19"/>
                    <a:pt x="341" y="1"/>
                    <a:pt x="293" y="1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6" name="Google Shape;8827;p76">
              <a:extLst>
                <a:ext uri="{FF2B5EF4-FFF2-40B4-BE49-F238E27FC236}">
                  <a16:creationId xmlns:a16="http://schemas.microsoft.com/office/drawing/2014/main" xmlns="" id="{5F051570-0C90-4C82-A9CA-F8066F01169B}"/>
                </a:ext>
              </a:extLst>
            </p:cNvPr>
            <p:cNvSpPr/>
            <p:nvPr/>
          </p:nvSpPr>
          <p:spPr>
            <a:xfrm>
              <a:off x="2009958" y="1763189"/>
              <a:ext cx="20667" cy="16491"/>
            </a:xfrm>
            <a:custGeom>
              <a:avLst/>
              <a:gdLst/>
              <a:ahLst/>
              <a:cxnLst/>
              <a:rect l="l" t="t" r="r" b="b"/>
              <a:pathLst>
                <a:path w="787" h="628" extrusionOk="0">
                  <a:moveTo>
                    <a:pt x="332" y="1"/>
                  </a:moveTo>
                  <a:cubicBezTo>
                    <a:pt x="177" y="1"/>
                    <a:pt x="1" y="236"/>
                    <a:pt x="146" y="350"/>
                  </a:cubicBezTo>
                  <a:lnTo>
                    <a:pt x="356" y="561"/>
                  </a:lnTo>
                  <a:cubicBezTo>
                    <a:pt x="394" y="599"/>
                    <a:pt x="452" y="618"/>
                    <a:pt x="509" y="628"/>
                  </a:cubicBezTo>
                  <a:cubicBezTo>
                    <a:pt x="701" y="628"/>
                    <a:pt x="787" y="398"/>
                    <a:pt x="653" y="264"/>
                  </a:cubicBezTo>
                  <a:lnTo>
                    <a:pt x="442" y="53"/>
                  </a:lnTo>
                  <a:cubicBezTo>
                    <a:pt x="411" y="16"/>
                    <a:pt x="372" y="1"/>
                    <a:pt x="332" y="1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7" name="Google Shape;8828;p76">
              <a:extLst>
                <a:ext uri="{FF2B5EF4-FFF2-40B4-BE49-F238E27FC236}">
                  <a16:creationId xmlns:a16="http://schemas.microsoft.com/office/drawing/2014/main" xmlns="" id="{D1B6D882-ECBC-4703-820B-DD1B8E9281EE}"/>
                </a:ext>
              </a:extLst>
            </p:cNvPr>
            <p:cNvSpPr/>
            <p:nvPr/>
          </p:nvSpPr>
          <p:spPr>
            <a:xfrm>
              <a:off x="2010247" y="1588193"/>
              <a:ext cx="21113" cy="16833"/>
            </a:xfrm>
            <a:custGeom>
              <a:avLst/>
              <a:gdLst/>
              <a:ahLst/>
              <a:cxnLst/>
              <a:rect l="l" t="t" r="r" b="b"/>
              <a:pathLst>
                <a:path w="804" h="641" extrusionOk="0">
                  <a:moveTo>
                    <a:pt x="493" y="0"/>
                  </a:moveTo>
                  <a:cubicBezTo>
                    <a:pt x="444" y="0"/>
                    <a:pt x="392" y="20"/>
                    <a:pt x="345" y="66"/>
                  </a:cubicBezTo>
                  <a:lnTo>
                    <a:pt x="135" y="277"/>
                  </a:lnTo>
                  <a:cubicBezTo>
                    <a:pt x="1" y="411"/>
                    <a:pt x="96" y="640"/>
                    <a:pt x="288" y="640"/>
                  </a:cubicBezTo>
                  <a:cubicBezTo>
                    <a:pt x="336" y="640"/>
                    <a:pt x="393" y="612"/>
                    <a:pt x="431" y="583"/>
                  </a:cubicBezTo>
                  <a:lnTo>
                    <a:pt x="642" y="363"/>
                  </a:lnTo>
                  <a:cubicBezTo>
                    <a:pt x="804" y="216"/>
                    <a:pt x="660" y="0"/>
                    <a:pt x="493" y="0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8" name="Google Shape;8829;p76">
              <a:extLst>
                <a:ext uri="{FF2B5EF4-FFF2-40B4-BE49-F238E27FC236}">
                  <a16:creationId xmlns:a16="http://schemas.microsoft.com/office/drawing/2014/main" xmlns="" id="{BCD38F13-BCB7-4BBC-AB1D-5B40C458F2BF}"/>
                </a:ext>
              </a:extLst>
            </p:cNvPr>
            <p:cNvSpPr/>
            <p:nvPr/>
          </p:nvSpPr>
          <p:spPr>
            <a:xfrm>
              <a:off x="1835591" y="1762927"/>
              <a:ext cx="20719" cy="16754"/>
            </a:xfrm>
            <a:custGeom>
              <a:avLst/>
              <a:gdLst/>
              <a:ahLst/>
              <a:cxnLst/>
              <a:rect l="l" t="t" r="r" b="b"/>
              <a:pathLst>
                <a:path w="789" h="638" extrusionOk="0">
                  <a:moveTo>
                    <a:pt x="496" y="0"/>
                  </a:moveTo>
                  <a:cubicBezTo>
                    <a:pt x="448" y="0"/>
                    <a:pt x="399" y="19"/>
                    <a:pt x="354" y="63"/>
                  </a:cubicBezTo>
                  <a:lnTo>
                    <a:pt x="144" y="274"/>
                  </a:lnTo>
                  <a:cubicBezTo>
                    <a:pt x="0" y="408"/>
                    <a:pt x="96" y="638"/>
                    <a:pt x="287" y="638"/>
                  </a:cubicBezTo>
                  <a:cubicBezTo>
                    <a:pt x="345" y="628"/>
                    <a:pt x="393" y="609"/>
                    <a:pt x="431" y="571"/>
                  </a:cubicBezTo>
                  <a:lnTo>
                    <a:pt x="641" y="360"/>
                  </a:lnTo>
                  <a:cubicBezTo>
                    <a:pt x="789" y="206"/>
                    <a:pt x="653" y="0"/>
                    <a:pt x="496" y="0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9" name="Google Shape;8830;p76">
              <a:extLst>
                <a:ext uri="{FF2B5EF4-FFF2-40B4-BE49-F238E27FC236}">
                  <a16:creationId xmlns:a16="http://schemas.microsoft.com/office/drawing/2014/main" xmlns="" id="{B5FE283B-BAC7-48F9-9E0F-D55ACA48C311}"/>
                </a:ext>
              </a:extLst>
            </p:cNvPr>
            <p:cNvSpPr/>
            <p:nvPr/>
          </p:nvSpPr>
          <p:spPr>
            <a:xfrm>
              <a:off x="1808018" y="1628581"/>
              <a:ext cx="22820" cy="14128"/>
            </a:xfrm>
            <a:custGeom>
              <a:avLst/>
              <a:gdLst/>
              <a:ahLst/>
              <a:cxnLst/>
              <a:rect l="l" t="t" r="r" b="b"/>
              <a:pathLst>
                <a:path w="869" h="538" extrusionOk="0">
                  <a:moveTo>
                    <a:pt x="291" y="0"/>
                  </a:moveTo>
                  <a:cubicBezTo>
                    <a:pt x="97" y="0"/>
                    <a:pt x="0" y="312"/>
                    <a:pt x="218" y="404"/>
                  </a:cubicBezTo>
                  <a:lnTo>
                    <a:pt x="495" y="519"/>
                  </a:lnTo>
                  <a:cubicBezTo>
                    <a:pt x="524" y="538"/>
                    <a:pt x="553" y="538"/>
                    <a:pt x="581" y="538"/>
                  </a:cubicBezTo>
                  <a:cubicBezTo>
                    <a:pt x="811" y="538"/>
                    <a:pt x="868" y="222"/>
                    <a:pt x="658" y="136"/>
                  </a:cubicBezTo>
                  <a:lnTo>
                    <a:pt x="380" y="21"/>
                  </a:lnTo>
                  <a:cubicBezTo>
                    <a:pt x="349" y="7"/>
                    <a:pt x="319" y="0"/>
                    <a:pt x="291" y="0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0" name="Google Shape;8831;p76">
              <a:extLst>
                <a:ext uri="{FF2B5EF4-FFF2-40B4-BE49-F238E27FC236}">
                  <a16:creationId xmlns:a16="http://schemas.microsoft.com/office/drawing/2014/main" xmlns="" id="{9F669E76-C807-403B-89D8-CED0860F3F95}"/>
                </a:ext>
              </a:extLst>
            </p:cNvPr>
            <p:cNvSpPr/>
            <p:nvPr/>
          </p:nvSpPr>
          <p:spPr>
            <a:xfrm>
              <a:off x="2035194" y="1725139"/>
              <a:ext cx="23004" cy="14102"/>
            </a:xfrm>
            <a:custGeom>
              <a:avLst/>
              <a:gdLst/>
              <a:ahLst/>
              <a:cxnLst/>
              <a:rect l="l" t="t" r="r" b="b"/>
              <a:pathLst>
                <a:path w="876" h="537" extrusionOk="0">
                  <a:moveTo>
                    <a:pt x="303" y="1"/>
                  </a:moveTo>
                  <a:cubicBezTo>
                    <a:pt x="99" y="1"/>
                    <a:pt x="0" y="309"/>
                    <a:pt x="228" y="402"/>
                  </a:cubicBezTo>
                  <a:lnTo>
                    <a:pt x="496" y="526"/>
                  </a:lnTo>
                  <a:cubicBezTo>
                    <a:pt x="524" y="536"/>
                    <a:pt x="553" y="536"/>
                    <a:pt x="582" y="536"/>
                  </a:cubicBezTo>
                  <a:cubicBezTo>
                    <a:pt x="585" y="536"/>
                    <a:pt x="589" y="536"/>
                    <a:pt x="592" y="536"/>
                  </a:cubicBezTo>
                  <a:cubicBezTo>
                    <a:pt x="814" y="536"/>
                    <a:pt x="875" y="228"/>
                    <a:pt x="658" y="144"/>
                  </a:cubicBezTo>
                  <a:lnTo>
                    <a:pt x="390" y="19"/>
                  </a:lnTo>
                  <a:cubicBezTo>
                    <a:pt x="360" y="7"/>
                    <a:pt x="330" y="1"/>
                    <a:pt x="303" y="1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1" name="Google Shape;8832;p76">
              <a:extLst>
                <a:ext uri="{FF2B5EF4-FFF2-40B4-BE49-F238E27FC236}">
                  <a16:creationId xmlns:a16="http://schemas.microsoft.com/office/drawing/2014/main" xmlns="" id="{610A478F-02C2-4DB8-8B01-463BF53B6B4B}"/>
                </a:ext>
              </a:extLst>
            </p:cNvPr>
            <p:cNvSpPr/>
            <p:nvPr/>
          </p:nvSpPr>
          <p:spPr>
            <a:xfrm>
              <a:off x="1973299" y="1561276"/>
              <a:ext cx="16649" cy="18119"/>
            </a:xfrm>
            <a:custGeom>
              <a:avLst/>
              <a:gdLst/>
              <a:ahLst/>
              <a:cxnLst/>
              <a:rect l="l" t="t" r="r" b="b"/>
              <a:pathLst>
                <a:path w="634" h="690" extrusionOk="0">
                  <a:moveTo>
                    <a:pt x="363" y="1"/>
                  </a:moveTo>
                  <a:cubicBezTo>
                    <a:pt x="291" y="1"/>
                    <a:pt x="220" y="37"/>
                    <a:pt x="183" y="125"/>
                  </a:cubicBezTo>
                  <a:lnTo>
                    <a:pt x="58" y="402"/>
                  </a:lnTo>
                  <a:cubicBezTo>
                    <a:pt x="1" y="536"/>
                    <a:pt x="106" y="689"/>
                    <a:pt x="250" y="689"/>
                  </a:cubicBezTo>
                  <a:cubicBezTo>
                    <a:pt x="336" y="689"/>
                    <a:pt x="412" y="641"/>
                    <a:pt x="451" y="565"/>
                  </a:cubicBezTo>
                  <a:lnTo>
                    <a:pt x="565" y="287"/>
                  </a:lnTo>
                  <a:cubicBezTo>
                    <a:pt x="634" y="126"/>
                    <a:pt x="497" y="1"/>
                    <a:pt x="363" y="1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2" name="Google Shape;8833;p76">
              <a:extLst>
                <a:ext uri="{FF2B5EF4-FFF2-40B4-BE49-F238E27FC236}">
                  <a16:creationId xmlns:a16="http://schemas.microsoft.com/office/drawing/2014/main" xmlns="" id="{70263A91-86B5-4415-B376-7B779715AB60}"/>
                </a:ext>
              </a:extLst>
            </p:cNvPr>
            <p:cNvSpPr/>
            <p:nvPr/>
          </p:nvSpPr>
          <p:spPr>
            <a:xfrm>
              <a:off x="1876557" y="1788557"/>
              <a:ext cx="16623" cy="18277"/>
            </a:xfrm>
            <a:custGeom>
              <a:avLst/>
              <a:gdLst/>
              <a:ahLst/>
              <a:cxnLst/>
              <a:rect l="l" t="t" r="r" b="b"/>
              <a:pathLst>
                <a:path w="633" h="696" extrusionOk="0">
                  <a:moveTo>
                    <a:pt x="365" y="0"/>
                  </a:moveTo>
                  <a:cubicBezTo>
                    <a:pt x="292" y="0"/>
                    <a:pt x="220" y="39"/>
                    <a:pt x="182" y="131"/>
                  </a:cubicBezTo>
                  <a:lnTo>
                    <a:pt x="58" y="399"/>
                  </a:lnTo>
                  <a:cubicBezTo>
                    <a:pt x="0" y="542"/>
                    <a:pt x="106" y="695"/>
                    <a:pt x="259" y="695"/>
                  </a:cubicBezTo>
                  <a:cubicBezTo>
                    <a:pt x="335" y="695"/>
                    <a:pt x="412" y="638"/>
                    <a:pt x="450" y="561"/>
                  </a:cubicBezTo>
                  <a:lnTo>
                    <a:pt x="565" y="293"/>
                  </a:lnTo>
                  <a:cubicBezTo>
                    <a:pt x="633" y="127"/>
                    <a:pt x="498" y="0"/>
                    <a:pt x="365" y="0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3" name="Google Shape;8834;p76">
              <a:extLst>
                <a:ext uri="{FF2B5EF4-FFF2-40B4-BE49-F238E27FC236}">
                  <a16:creationId xmlns:a16="http://schemas.microsoft.com/office/drawing/2014/main" xmlns="" id="{93702BB7-1E12-4BA5-B661-8067EAB0549F}"/>
                </a:ext>
              </a:extLst>
            </p:cNvPr>
            <p:cNvSpPr/>
            <p:nvPr/>
          </p:nvSpPr>
          <p:spPr>
            <a:xfrm>
              <a:off x="1878710" y="1560541"/>
              <a:ext cx="15966" cy="18093"/>
            </a:xfrm>
            <a:custGeom>
              <a:avLst/>
              <a:gdLst/>
              <a:ahLst/>
              <a:cxnLst/>
              <a:rect l="l" t="t" r="r" b="b"/>
              <a:pathLst>
                <a:path w="608" h="689" extrusionOk="0">
                  <a:moveTo>
                    <a:pt x="266" y="0"/>
                  </a:moveTo>
                  <a:cubicBezTo>
                    <a:pt x="134" y="0"/>
                    <a:pt x="1" y="122"/>
                    <a:pt x="62" y="287"/>
                  </a:cubicBezTo>
                  <a:lnTo>
                    <a:pt x="177" y="564"/>
                  </a:lnTo>
                  <a:cubicBezTo>
                    <a:pt x="215" y="641"/>
                    <a:pt x="291" y="688"/>
                    <a:pt x="368" y="688"/>
                  </a:cubicBezTo>
                  <a:cubicBezTo>
                    <a:pt x="512" y="679"/>
                    <a:pt x="607" y="545"/>
                    <a:pt x="569" y="411"/>
                  </a:cubicBezTo>
                  <a:lnTo>
                    <a:pt x="454" y="133"/>
                  </a:lnTo>
                  <a:cubicBezTo>
                    <a:pt x="416" y="40"/>
                    <a:pt x="341" y="0"/>
                    <a:pt x="266" y="0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4" name="Google Shape;8835;p76">
              <a:extLst>
                <a:ext uri="{FF2B5EF4-FFF2-40B4-BE49-F238E27FC236}">
                  <a16:creationId xmlns:a16="http://schemas.microsoft.com/office/drawing/2014/main" xmlns="" id="{6B0BB76D-89D8-47CF-BDD2-E297229005E0}"/>
                </a:ext>
              </a:extLst>
            </p:cNvPr>
            <p:cNvSpPr/>
            <p:nvPr/>
          </p:nvSpPr>
          <p:spPr>
            <a:xfrm>
              <a:off x="1971014" y="1789292"/>
              <a:ext cx="16386" cy="18277"/>
            </a:xfrm>
            <a:custGeom>
              <a:avLst/>
              <a:gdLst/>
              <a:ahLst/>
              <a:cxnLst/>
              <a:rect l="l" t="t" r="r" b="b"/>
              <a:pathLst>
                <a:path w="624" h="696" extrusionOk="0">
                  <a:moveTo>
                    <a:pt x="272" y="1"/>
                  </a:moveTo>
                  <a:cubicBezTo>
                    <a:pt x="140" y="1"/>
                    <a:pt x="1" y="128"/>
                    <a:pt x="69" y="294"/>
                  </a:cubicBezTo>
                  <a:lnTo>
                    <a:pt x="184" y="572"/>
                  </a:lnTo>
                  <a:cubicBezTo>
                    <a:pt x="212" y="648"/>
                    <a:pt x="289" y="696"/>
                    <a:pt x="375" y="696"/>
                  </a:cubicBezTo>
                  <a:cubicBezTo>
                    <a:pt x="518" y="696"/>
                    <a:pt x="624" y="552"/>
                    <a:pt x="566" y="409"/>
                  </a:cubicBezTo>
                  <a:lnTo>
                    <a:pt x="451" y="131"/>
                  </a:lnTo>
                  <a:cubicBezTo>
                    <a:pt x="417" y="39"/>
                    <a:pt x="346" y="1"/>
                    <a:pt x="272" y="1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" name="Google Shape;8836;p76">
              <a:extLst>
                <a:ext uri="{FF2B5EF4-FFF2-40B4-BE49-F238E27FC236}">
                  <a16:creationId xmlns:a16="http://schemas.microsoft.com/office/drawing/2014/main" xmlns="" id="{0C171041-2BC1-4A07-ACFE-5513B9C693B2}"/>
                </a:ext>
              </a:extLst>
            </p:cNvPr>
            <p:cNvSpPr/>
            <p:nvPr/>
          </p:nvSpPr>
          <p:spPr>
            <a:xfrm>
              <a:off x="2036375" y="1630734"/>
              <a:ext cx="22951" cy="13997"/>
            </a:xfrm>
            <a:custGeom>
              <a:avLst/>
              <a:gdLst/>
              <a:ahLst/>
              <a:cxnLst/>
              <a:rect l="l" t="t" r="r" b="b"/>
              <a:pathLst>
                <a:path w="874" h="533" extrusionOk="0">
                  <a:moveTo>
                    <a:pt x="570" y="0"/>
                  </a:moveTo>
                  <a:cubicBezTo>
                    <a:pt x="544" y="0"/>
                    <a:pt x="517" y="5"/>
                    <a:pt x="489" y="16"/>
                  </a:cubicBezTo>
                  <a:lnTo>
                    <a:pt x="212" y="131"/>
                  </a:lnTo>
                  <a:cubicBezTo>
                    <a:pt x="1" y="217"/>
                    <a:pt x="58" y="532"/>
                    <a:pt x="288" y="532"/>
                  </a:cubicBezTo>
                  <a:cubicBezTo>
                    <a:pt x="317" y="532"/>
                    <a:pt x="345" y="532"/>
                    <a:pt x="374" y="523"/>
                  </a:cubicBezTo>
                  <a:lnTo>
                    <a:pt x="652" y="408"/>
                  </a:lnTo>
                  <a:cubicBezTo>
                    <a:pt x="873" y="314"/>
                    <a:pt x="776" y="0"/>
                    <a:pt x="570" y="0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6" name="Google Shape;8837;p76">
              <a:extLst>
                <a:ext uri="{FF2B5EF4-FFF2-40B4-BE49-F238E27FC236}">
                  <a16:creationId xmlns:a16="http://schemas.microsoft.com/office/drawing/2014/main" xmlns="" id="{74658E40-E101-42E3-9E73-B92AAEAC313D}"/>
                </a:ext>
              </a:extLst>
            </p:cNvPr>
            <p:cNvSpPr/>
            <p:nvPr/>
          </p:nvSpPr>
          <p:spPr>
            <a:xfrm>
              <a:off x="1807441" y="1723143"/>
              <a:ext cx="22846" cy="14075"/>
            </a:xfrm>
            <a:custGeom>
              <a:avLst/>
              <a:gdLst/>
              <a:ahLst/>
              <a:cxnLst/>
              <a:rect l="l" t="t" r="r" b="b"/>
              <a:pathLst>
                <a:path w="870" h="536" extrusionOk="0">
                  <a:moveTo>
                    <a:pt x="574" y="1"/>
                  </a:moveTo>
                  <a:cubicBezTo>
                    <a:pt x="547" y="1"/>
                    <a:pt x="519" y="6"/>
                    <a:pt x="488" y="19"/>
                  </a:cubicBezTo>
                  <a:lnTo>
                    <a:pt x="211" y="133"/>
                  </a:lnTo>
                  <a:cubicBezTo>
                    <a:pt x="0" y="220"/>
                    <a:pt x="58" y="535"/>
                    <a:pt x="288" y="535"/>
                  </a:cubicBezTo>
                  <a:cubicBezTo>
                    <a:pt x="316" y="535"/>
                    <a:pt x="345" y="526"/>
                    <a:pt x="364" y="516"/>
                  </a:cubicBezTo>
                  <a:lnTo>
                    <a:pt x="642" y="401"/>
                  </a:lnTo>
                  <a:cubicBezTo>
                    <a:pt x="870" y="317"/>
                    <a:pt x="777" y="1"/>
                    <a:pt x="574" y="1"/>
                  </a:cubicBezTo>
                  <a:close/>
                </a:path>
              </a:pathLst>
            </a:custGeom>
            <a:solidFill>
              <a:srgbClr val="95A6B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1292407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3" name="Google Shape;1983;p40"/>
          <p:cNvSpPr/>
          <p:nvPr/>
        </p:nvSpPr>
        <p:spPr>
          <a:xfrm rot="-5400000" flipH="1">
            <a:off x="2640153" y="-633358"/>
            <a:ext cx="3342169" cy="8198231"/>
          </a:xfrm>
          <a:prstGeom prst="wedgeRectCallout">
            <a:avLst>
              <a:gd name="adj1" fmla="val -3665"/>
              <a:gd name="adj2" fmla="val 5904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l" rtl="0"/>
            <a:endParaRPr sz="2400"/>
          </a:p>
        </p:txBody>
      </p:sp>
      <p:sp>
        <p:nvSpPr>
          <p:cNvPr id="1984" name="Google Shape;1984;p40"/>
          <p:cNvSpPr txBox="1">
            <a:spLocks noGrp="1"/>
          </p:cNvSpPr>
          <p:nvPr>
            <p:ph type="title"/>
          </p:nvPr>
        </p:nvSpPr>
        <p:spPr>
          <a:xfrm>
            <a:off x="59811" y="1634356"/>
            <a:ext cx="8219972" cy="2970400"/>
          </a:xfrm>
          <a:prstGeom prst="rect">
            <a:avLst/>
          </a:prstGeom>
        </p:spPr>
        <p:txBody>
          <a:bodyPr spcFirstLastPara="1" vert="horz" wrap="square" lIns="121900" tIns="121900" rIns="121900" bIns="121900" rtlCol="1" anchor="ctr" anchorCtr="0">
            <a:noAutofit/>
          </a:bodyPr>
          <a:lstStyle/>
          <a:p>
            <a:pPr algn="ctr" rtl="0"/>
            <a:r>
              <a:rPr lang="en-US" sz="13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700000" algn="bl" rotWithShape="0">
                    <a:schemeClr val="accent5"/>
                  </a:outerShdw>
                </a:effectLst>
              </a:rPr>
              <a:t>Vocabulary </a:t>
            </a:r>
            <a:endParaRPr sz="13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grpSp>
        <p:nvGrpSpPr>
          <p:cNvPr id="1985" name="Google Shape;1985;p40"/>
          <p:cNvGrpSpPr/>
          <p:nvPr/>
        </p:nvGrpSpPr>
        <p:grpSpPr>
          <a:xfrm rot="488086">
            <a:off x="8913907" y="2301217"/>
            <a:ext cx="3049246" cy="3451375"/>
            <a:chOff x="5289326" y="1199984"/>
            <a:chExt cx="2637386" cy="2748163"/>
          </a:xfrm>
        </p:grpSpPr>
        <p:sp>
          <p:nvSpPr>
            <p:cNvPr id="1986" name="Google Shape;1986;p40"/>
            <p:cNvSpPr/>
            <p:nvPr/>
          </p:nvSpPr>
          <p:spPr>
            <a:xfrm rot="124414">
              <a:off x="5506430" y="1561168"/>
              <a:ext cx="2209250" cy="2347780"/>
            </a:xfrm>
            <a:custGeom>
              <a:avLst/>
              <a:gdLst/>
              <a:ahLst/>
              <a:cxnLst/>
              <a:rect l="l" t="t" r="r" b="b"/>
              <a:pathLst>
                <a:path w="32103" h="34116" extrusionOk="0">
                  <a:moveTo>
                    <a:pt x="14284" y="0"/>
                  </a:moveTo>
                  <a:cubicBezTo>
                    <a:pt x="14226" y="0"/>
                    <a:pt x="14172" y="3"/>
                    <a:pt x="14114" y="3"/>
                  </a:cubicBezTo>
                  <a:lnTo>
                    <a:pt x="14090" y="3"/>
                  </a:lnTo>
                  <a:cubicBezTo>
                    <a:pt x="13920" y="3"/>
                    <a:pt x="13750" y="11"/>
                    <a:pt x="13583" y="17"/>
                  </a:cubicBezTo>
                  <a:lnTo>
                    <a:pt x="13518" y="20"/>
                  </a:lnTo>
                  <a:cubicBezTo>
                    <a:pt x="13138" y="34"/>
                    <a:pt x="12743" y="61"/>
                    <a:pt x="12308" y="102"/>
                  </a:cubicBezTo>
                  <a:cubicBezTo>
                    <a:pt x="11917" y="136"/>
                    <a:pt x="11501" y="204"/>
                    <a:pt x="11002" y="314"/>
                  </a:cubicBezTo>
                  <a:cubicBezTo>
                    <a:pt x="10821" y="354"/>
                    <a:pt x="10637" y="402"/>
                    <a:pt x="10460" y="449"/>
                  </a:cubicBezTo>
                  <a:lnTo>
                    <a:pt x="10433" y="456"/>
                  </a:lnTo>
                  <a:lnTo>
                    <a:pt x="10352" y="477"/>
                  </a:lnTo>
                  <a:cubicBezTo>
                    <a:pt x="10195" y="518"/>
                    <a:pt x="10036" y="558"/>
                    <a:pt x="9882" y="612"/>
                  </a:cubicBezTo>
                  <a:cubicBezTo>
                    <a:pt x="9501" y="742"/>
                    <a:pt x="9072" y="888"/>
                    <a:pt x="8672" y="1092"/>
                  </a:cubicBezTo>
                  <a:cubicBezTo>
                    <a:pt x="8549" y="1154"/>
                    <a:pt x="8440" y="1242"/>
                    <a:pt x="8334" y="1327"/>
                  </a:cubicBezTo>
                  <a:cubicBezTo>
                    <a:pt x="8307" y="1350"/>
                    <a:pt x="8276" y="1375"/>
                    <a:pt x="8249" y="1395"/>
                  </a:cubicBezTo>
                  <a:cubicBezTo>
                    <a:pt x="8188" y="1443"/>
                    <a:pt x="8134" y="1490"/>
                    <a:pt x="8076" y="1541"/>
                  </a:cubicBezTo>
                  <a:lnTo>
                    <a:pt x="8008" y="1595"/>
                  </a:lnTo>
                  <a:cubicBezTo>
                    <a:pt x="7862" y="1722"/>
                    <a:pt x="7716" y="1844"/>
                    <a:pt x="7569" y="1970"/>
                  </a:cubicBezTo>
                  <a:cubicBezTo>
                    <a:pt x="7419" y="2096"/>
                    <a:pt x="7276" y="2225"/>
                    <a:pt x="7141" y="2350"/>
                  </a:cubicBezTo>
                  <a:lnTo>
                    <a:pt x="7106" y="2385"/>
                  </a:lnTo>
                  <a:cubicBezTo>
                    <a:pt x="6974" y="2507"/>
                    <a:pt x="6838" y="2633"/>
                    <a:pt x="6719" y="2776"/>
                  </a:cubicBezTo>
                  <a:cubicBezTo>
                    <a:pt x="6573" y="2950"/>
                    <a:pt x="6436" y="3130"/>
                    <a:pt x="6284" y="3327"/>
                  </a:cubicBezTo>
                  <a:cubicBezTo>
                    <a:pt x="6246" y="3378"/>
                    <a:pt x="6208" y="3429"/>
                    <a:pt x="6168" y="3477"/>
                  </a:cubicBezTo>
                  <a:cubicBezTo>
                    <a:pt x="6083" y="3589"/>
                    <a:pt x="5998" y="3702"/>
                    <a:pt x="5916" y="3813"/>
                  </a:cubicBezTo>
                  <a:cubicBezTo>
                    <a:pt x="5705" y="4099"/>
                    <a:pt x="5464" y="4432"/>
                    <a:pt x="5260" y="4776"/>
                  </a:cubicBezTo>
                  <a:lnTo>
                    <a:pt x="5199" y="4878"/>
                  </a:lnTo>
                  <a:cubicBezTo>
                    <a:pt x="5018" y="5178"/>
                    <a:pt x="4834" y="5490"/>
                    <a:pt x="4661" y="5797"/>
                  </a:cubicBezTo>
                  <a:lnTo>
                    <a:pt x="4599" y="5906"/>
                  </a:lnTo>
                  <a:cubicBezTo>
                    <a:pt x="4419" y="6225"/>
                    <a:pt x="4232" y="6555"/>
                    <a:pt x="4062" y="6889"/>
                  </a:cubicBezTo>
                  <a:cubicBezTo>
                    <a:pt x="4018" y="6971"/>
                    <a:pt x="3974" y="7052"/>
                    <a:pt x="3933" y="7134"/>
                  </a:cubicBezTo>
                  <a:cubicBezTo>
                    <a:pt x="3790" y="7406"/>
                    <a:pt x="3643" y="7688"/>
                    <a:pt x="3511" y="7971"/>
                  </a:cubicBezTo>
                  <a:cubicBezTo>
                    <a:pt x="3341" y="8327"/>
                    <a:pt x="3167" y="8705"/>
                    <a:pt x="2990" y="9096"/>
                  </a:cubicBezTo>
                  <a:cubicBezTo>
                    <a:pt x="2957" y="9164"/>
                    <a:pt x="2926" y="9233"/>
                    <a:pt x="2895" y="9301"/>
                  </a:cubicBezTo>
                  <a:cubicBezTo>
                    <a:pt x="2749" y="9613"/>
                    <a:pt x="2602" y="9933"/>
                    <a:pt x="2487" y="10260"/>
                  </a:cubicBezTo>
                  <a:cubicBezTo>
                    <a:pt x="2433" y="10412"/>
                    <a:pt x="2385" y="10569"/>
                    <a:pt x="2334" y="10723"/>
                  </a:cubicBezTo>
                  <a:cubicBezTo>
                    <a:pt x="2263" y="10940"/>
                    <a:pt x="2188" y="11164"/>
                    <a:pt x="2106" y="11386"/>
                  </a:cubicBezTo>
                  <a:cubicBezTo>
                    <a:pt x="2038" y="11566"/>
                    <a:pt x="1970" y="11746"/>
                    <a:pt x="1899" y="11930"/>
                  </a:cubicBezTo>
                  <a:cubicBezTo>
                    <a:pt x="1820" y="12131"/>
                    <a:pt x="1742" y="12335"/>
                    <a:pt x="1668" y="12535"/>
                  </a:cubicBezTo>
                  <a:cubicBezTo>
                    <a:pt x="1535" y="12896"/>
                    <a:pt x="1398" y="13280"/>
                    <a:pt x="1300" y="13675"/>
                  </a:cubicBezTo>
                  <a:cubicBezTo>
                    <a:pt x="1283" y="13736"/>
                    <a:pt x="1266" y="13797"/>
                    <a:pt x="1249" y="13862"/>
                  </a:cubicBezTo>
                  <a:cubicBezTo>
                    <a:pt x="1215" y="13995"/>
                    <a:pt x="1178" y="14134"/>
                    <a:pt x="1150" y="14274"/>
                  </a:cubicBezTo>
                  <a:cubicBezTo>
                    <a:pt x="1103" y="14508"/>
                    <a:pt x="1055" y="14743"/>
                    <a:pt x="1007" y="14978"/>
                  </a:cubicBezTo>
                  <a:lnTo>
                    <a:pt x="974" y="15148"/>
                  </a:lnTo>
                  <a:cubicBezTo>
                    <a:pt x="905" y="15482"/>
                    <a:pt x="837" y="15825"/>
                    <a:pt x="762" y="16165"/>
                  </a:cubicBezTo>
                  <a:cubicBezTo>
                    <a:pt x="721" y="16345"/>
                    <a:pt x="681" y="16526"/>
                    <a:pt x="643" y="16706"/>
                  </a:cubicBezTo>
                  <a:cubicBezTo>
                    <a:pt x="630" y="16771"/>
                    <a:pt x="616" y="16838"/>
                    <a:pt x="599" y="16903"/>
                  </a:cubicBezTo>
                  <a:cubicBezTo>
                    <a:pt x="569" y="17042"/>
                    <a:pt x="538" y="17185"/>
                    <a:pt x="514" y="17325"/>
                  </a:cubicBezTo>
                  <a:cubicBezTo>
                    <a:pt x="470" y="17567"/>
                    <a:pt x="429" y="17805"/>
                    <a:pt x="388" y="18046"/>
                  </a:cubicBezTo>
                  <a:cubicBezTo>
                    <a:pt x="365" y="18185"/>
                    <a:pt x="344" y="18328"/>
                    <a:pt x="327" y="18465"/>
                  </a:cubicBezTo>
                  <a:cubicBezTo>
                    <a:pt x="321" y="18529"/>
                    <a:pt x="310" y="18590"/>
                    <a:pt x="303" y="18655"/>
                  </a:cubicBezTo>
                  <a:cubicBezTo>
                    <a:pt x="239" y="19118"/>
                    <a:pt x="198" y="19587"/>
                    <a:pt x="170" y="19941"/>
                  </a:cubicBezTo>
                  <a:cubicBezTo>
                    <a:pt x="109" y="20710"/>
                    <a:pt x="62" y="21550"/>
                    <a:pt x="21" y="22506"/>
                  </a:cubicBezTo>
                  <a:cubicBezTo>
                    <a:pt x="1" y="22928"/>
                    <a:pt x="10" y="23349"/>
                    <a:pt x="21" y="23744"/>
                  </a:cubicBezTo>
                  <a:cubicBezTo>
                    <a:pt x="24" y="23900"/>
                    <a:pt x="35" y="24060"/>
                    <a:pt x="48" y="24217"/>
                  </a:cubicBezTo>
                  <a:lnTo>
                    <a:pt x="58" y="24360"/>
                  </a:lnTo>
                  <a:cubicBezTo>
                    <a:pt x="76" y="24571"/>
                    <a:pt x="106" y="24781"/>
                    <a:pt x="137" y="24985"/>
                  </a:cubicBezTo>
                  <a:cubicBezTo>
                    <a:pt x="178" y="25265"/>
                    <a:pt x="235" y="25533"/>
                    <a:pt x="310" y="25781"/>
                  </a:cubicBezTo>
                  <a:cubicBezTo>
                    <a:pt x="327" y="25836"/>
                    <a:pt x="344" y="25891"/>
                    <a:pt x="357" y="25949"/>
                  </a:cubicBezTo>
                  <a:cubicBezTo>
                    <a:pt x="398" y="26081"/>
                    <a:pt x="439" y="26217"/>
                    <a:pt x="484" y="26350"/>
                  </a:cubicBezTo>
                  <a:cubicBezTo>
                    <a:pt x="565" y="26591"/>
                    <a:pt x="640" y="26799"/>
                    <a:pt x="712" y="26993"/>
                  </a:cubicBezTo>
                  <a:cubicBezTo>
                    <a:pt x="790" y="27194"/>
                    <a:pt x="878" y="27394"/>
                    <a:pt x="960" y="27591"/>
                  </a:cubicBezTo>
                  <a:lnTo>
                    <a:pt x="983" y="27646"/>
                  </a:lnTo>
                  <a:lnTo>
                    <a:pt x="1048" y="27795"/>
                  </a:lnTo>
                  <a:lnTo>
                    <a:pt x="1112" y="27942"/>
                  </a:lnTo>
                  <a:cubicBezTo>
                    <a:pt x="1215" y="28180"/>
                    <a:pt x="1351" y="28431"/>
                    <a:pt x="1531" y="28707"/>
                  </a:cubicBezTo>
                  <a:cubicBezTo>
                    <a:pt x="1725" y="29003"/>
                    <a:pt x="1953" y="29279"/>
                    <a:pt x="2178" y="29544"/>
                  </a:cubicBezTo>
                  <a:lnTo>
                    <a:pt x="2222" y="29595"/>
                  </a:lnTo>
                  <a:cubicBezTo>
                    <a:pt x="2310" y="29700"/>
                    <a:pt x="2409" y="29799"/>
                    <a:pt x="2504" y="29898"/>
                  </a:cubicBezTo>
                  <a:cubicBezTo>
                    <a:pt x="2545" y="29938"/>
                    <a:pt x="2586" y="29983"/>
                    <a:pt x="2630" y="30027"/>
                  </a:cubicBezTo>
                  <a:cubicBezTo>
                    <a:pt x="2668" y="30064"/>
                    <a:pt x="2709" y="30102"/>
                    <a:pt x="2749" y="30139"/>
                  </a:cubicBezTo>
                  <a:cubicBezTo>
                    <a:pt x="2770" y="30156"/>
                    <a:pt x="2786" y="30174"/>
                    <a:pt x="2806" y="30190"/>
                  </a:cubicBezTo>
                  <a:lnTo>
                    <a:pt x="2888" y="30268"/>
                  </a:lnTo>
                  <a:lnTo>
                    <a:pt x="3059" y="30425"/>
                  </a:lnTo>
                  <a:cubicBezTo>
                    <a:pt x="3106" y="30469"/>
                    <a:pt x="3161" y="30510"/>
                    <a:pt x="3211" y="30547"/>
                  </a:cubicBezTo>
                  <a:cubicBezTo>
                    <a:pt x="3239" y="30568"/>
                    <a:pt x="3263" y="30588"/>
                    <a:pt x="3290" y="30609"/>
                  </a:cubicBezTo>
                  <a:lnTo>
                    <a:pt x="3406" y="30700"/>
                  </a:lnTo>
                  <a:lnTo>
                    <a:pt x="3549" y="30813"/>
                  </a:lnTo>
                  <a:cubicBezTo>
                    <a:pt x="3926" y="31112"/>
                    <a:pt x="4287" y="31353"/>
                    <a:pt x="4651" y="31551"/>
                  </a:cubicBezTo>
                  <a:cubicBezTo>
                    <a:pt x="4811" y="31636"/>
                    <a:pt x="5004" y="31741"/>
                    <a:pt x="5208" y="31837"/>
                  </a:cubicBezTo>
                  <a:cubicBezTo>
                    <a:pt x="5395" y="31929"/>
                    <a:pt x="5586" y="32017"/>
                    <a:pt x="5773" y="32105"/>
                  </a:cubicBezTo>
                  <a:cubicBezTo>
                    <a:pt x="5981" y="32201"/>
                    <a:pt x="6188" y="32292"/>
                    <a:pt x="6365" y="32371"/>
                  </a:cubicBezTo>
                  <a:cubicBezTo>
                    <a:pt x="6450" y="32408"/>
                    <a:pt x="6538" y="32446"/>
                    <a:pt x="6627" y="32480"/>
                  </a:cubicBezTo>
                  <a:lnTo>
                    <a:pt x="6709" y="32513"/>
                  </a:lnTo>
                  <a:cubicBezTo>
                    <a:pt x="6739" y="32527"/>
                    <a:pt x="6770" y="32541"/>
                    <a:pt x="6800" y="32554"/>
                  </a:cubicBezTo>
                  <a:cubicBezTo>
                    <a:pt x="6862" y="32578"/>
                    <a:pt x="6923" y="32606"/>
                    <a:pt x="6987" y="32629"/>
                  </a:cubicBezTo>
                  <a:cubicBezTo>
                    <a:pt x="7395" y="32769"/>
                    <a:pt x="7763" y="32895"/>
                    <a:pt x="8144" y="32993"/>
                  </a:cubicBezTo>
                  <a:cubicBezTo>
                    <a:pt x="8978" y="33207"/>
                    <a:pt x="9818" y="33411"/>
                    <a:pt x="10648" y="33592"/>
                  </a:cubicBezTo>
                  <a:cubicBezTo>
                    <a:pt x="10787" y="33623"/>
                    <a:pt x="10930" y="33647"/>
                    <a:pt x="11066" y="33670"/>
                  </a:cubicBezTo>
                  <a:cubicBezTo>
                    <a:pt x="11127" y="33684"/>
                    <a:pt x="11188" y="33694"/>
                    <a:pt x="11250" y="33705"/>
                  </a:cubicBezTo>
                  <a:cubicBezTo>
                    <a:pt x="11399" y="33731"/>
                    <a:pt x="11556" y="33755"/>
                    <a:pt x="11705" y="33776"/>
                  </a:cubicBezTo>
                  <a:lnTo>
                    <a:pt x="11815" y="33793"/>
                  </a:lnTo>
                  <a:cubicBezTo>
                    <a:pt x="12189" y="33847"/>
                    <a:pt x="12634" y="33912"/>
                    <a:pt x="13080" y="33956"/>
                  </a:cubicBezTo>
                  <a:cubicBezTo>
                    <a:pt x="13154" y="33962"/>
                    <a:pt x="13229" y="33973"/>
                    <a:pt x="13305" y="33983"/>
                  </a:cubicBezTo>
                  <a:cubicBezTo>
                    <a:pt x="13451" y="34000"/>
                    <a:pt x="13600" y="34017"/>
                    <a:pt x="13750" y="34027"/>
                  </a:cubicBezTo>
                  <a:cubicBezTo>
                    <a:pt x="13985" y="34041"/>
                    <a:pt x="14216" y="34058"/>
                    <a:pt x="14451" y="34072"/>
                  </a:cubicBezTo>
                  <a:lnTo>
                    <a:pt x="14461" y="34072"/>
                  </a:lnTo>
                  <a:cubicBezTo>
                    <a:pt x="14787" y="34096"/>
                    <a:pt x="15138" y="34105"/>
                    <a:pt x="15536" y="34109"/>
                  </a:cubicBezTo>
                  <a:cubicBezTo>
                    <a:pt x="15774" y="34113"/>
                    <a:pt x="16012" y="34116"/>
                    <a:pt x="16250" y="34116"/>
                  </a:cubicBezTo>
                  <a:lnTo>
                    <a:pt x="16298" y="34116"/>
                  </a:lnTo>
                  <a:cubicBezTo>
                    <a:pt x="16431" y="34116"/>
                    <a:pt x="16563" y="34113"/>
                    <a:pt x="16696" y="34105"/>
                  </a:cubicBezTo>
                  <a:cubicBezTo>
                    <a:pt x="16767" y="34105"/>
                    <a:pt x="16839" y="34102"/>
                    <a:pt x="16910" y="34099"/>
                  </a:cubicBezTo>
                  <a:cubicBezTo>
                    <a:pt x="17288" y="34088"/>
                    <a:pt x="17658" y="34072"/>
                    <a:pt x="18002" y="34055"/>
                  </a:cubicBezTo>
                  <a:lnTo>
                    <a:pt x="18203" y="34041"/>
                  </a:lnTo>
                  <a:lnTo>
                    <a:pt x="18407" y="34031"/>
                  </a:lnTo>
                  <a:cubicBezTo>
                    <a:pt x="18437" y="34031"/>
                    <a:pt x="18465" y="34031"/>
                    <a:pt x="18495" y="34027"/>
                  </a:cubicBezTo>
                  <a:cubicBezTo>
                    <a:pt x="18553" y="34024"/>
                    <a:pt x="18614" y="34024"/>
                    <a:pt x="18676" y="34017"/>
                  </a:cubicBezTo>
                  <a:lnTo>
                    <a:pt x="19016" y="33983"/>
                  </a:lnTo>
                  <a:lnTo>
                    <a:pt x="19359" y="33949"/>
                  </a:lnTo>
                  <a:cubicBezTo>
                    <a:pt x="19533" y="33932"/>
                    <a:pt x="19710" y="33905"/>
                    <a:pt x="19880" y="33878"/>
                  </a:cubicBezTo>
                  <a:cubicBezTo>
                    <a:pt x="19955" y="33864"/>
                    <a:pt x="20026" y="33854"/>
                    <a:pt x="20101" y="33840"/>
                  </a:cubicBezTo>
                  <a:cubicBezTo>
                    <a:pt x="20254" y="33816"/>
                    <a:pt x="20407" y="33782"/>
                    <a:pt x="20553" y="33752"/>
                  </a:cubicBezTo>
                  <a:lnTo>
                    <a:pt x="20669" y="33728"/>
                  </a:lnTo>
                  <a:cubicBezTo>
                    <a:pt x="20693" y="33721"/>
                    <a:pt x="20720" y="33714"/>
                    <a:pt x="20744" y="33711"/>
                  </a:cubicBezTo>
                  <a:cubicBezTo>
                    <a:pt x="20795" y="33700"/>
                    <a:pt x="20849" y="33691"/>
                    <a:pt x="20900" y="33677"/>
                  </a:cubicBezTo>
                  <a:cubicBezTo>
                    <a:pt x="21012" y="33647"/>
                    <a:pt x="21125" y="33612"/>
                    <a:pt x="21241" y="33582"/>
                  </a:cubicBezTo>
                  <a:lnTo>
                    <a:pt x="21356" y="33548"/>
                  </a:lnTo>
                  <a:lnTo>
                    <a:pt x="21513" y="33504"/>
                  </a:lnTo>
                  <a:cubicBezTo>
                    <a:pt x="21584" y="33483"/>
                    <a:pt x="21652" y="33456"/>
                    <a:pt x="21720" y="33432"/>
                  </a:cubicBezTo>
                  <a:cubicBezTo>
                    <a:pt x="21754" y="33419"/>
                    <a:pt x="21788" y="33405"/>
                    <a:pt x="21822" y="33394"/>
                  </a:cubicBezTo>
                  <a:cubicBezTo>
                    <a:pt x="21849" y="33384"/>
                    <a:pt x="21877" y="33374"/>
                    <a:pt x="21904" y="33367"/>
                  </a:cubicBezTo>
                  <a:cubicBezTo>
                    <a:pt x="21958" y="33347"/>
                    <a:pt x="22012" y="33330"/>
                    <a:pt x="22067" y="33306"/>
                  </a:cubicBezTo>
                  <a:lnTo>
                    <a:pt x="22414" y="33160"/>
                  </a:lnTo>
                  <a:cubicBezTo>
                    <a:pt x="22445" y="33146"/>
                    <a:pt x="22475" y="33133"/>
                    <a:pt x="22506" y="33122"/>
                  </a:cubicBezTo>
                  <a:cubicBezTo>
                    <a:pt x="22581" y="33092"/>
                    <a:pt x="22659" y="33061"/>
                    <a:pt x="22731" y="33024"/>
                  </a:cubicBezTo>
                  <a:lnTo>
                    <a:pt x="22918" y="32932"/>
                  </a:lnTo>
                  <a:lnTo>
                    <a:pt x="23105" y="32840"/>
                  </a:lnTo>
                  <a:cubicBezTo>
                    <a:pt x="23237" y="32775"/>
                    <a:pt x="23370" y="32697"/>
                    <a:pt x="23499" y="32623"/>
                  </a:cubicBezTo>
                  <a:cubicBezTo>
                    <a:pt x="23547" y="32598"/>
                    <a:pt x="23591" y="32571"/>
                    <a:pt x="23635" y="32548"/>
                  </a:cubicBezTo>
                  <a:cubicBezTo>
                    <a:pt x="23816" y="32446"/>
                    <a:pt x="23989" y="32326"/>
                    <a:pt x="24149" y="32210"/>
                  </a:cubicBezTo>
                  <a:cubicBezTo>
                    <a:pt x="24356" y="32061"/>
                    <a:pt x="24557" y="31904"/>
                    <a:pt x="24744" y="31741"/>
                  </a:cubicBezTo>
                  <a:cubicBezTo>
                    <a:pt x="25091" y="31442"/>
                    <a:pt x="25394" y="31170"/>
                    <a:pt x="25666" y="30908"/>
                  </a:cubicBezTo>
                  <a:lnTo>
                    <a:pt x="25768" y="30813"/>
                  </a:lnTo>
                  <a:cubicBezTo>
                    <a:pt x="26020" y="30571"/>
                    <a:pt x="26282" y="30323"/>
                    <a:pt x="26520" y="30061"/>
                  </a:cubicBezTo>
                  <a:lnTo>
                    <a:pt x="26595" y="29983"/>
                  </a:lnTo>
                  <a:cubicBezTo>
                    <a:pt x="26707" y="29863"/>
                    <a:pt x="26823" y="29734"/>
                    <a:pt x="26931" y="29605"/>
                  </a:cubicBezTo>
                  <a:cubicBezTo>
                    <a:pt x="27119" y="29384"/>
                    <a:pt x="27268" y="29197"/>
                    <a:pt x="27411" y="29010"/>
                  </a:cubicBezTo>
                  <a:cubicBezTo>
                    <a:pt x="27690" y="28646"/>
                    <a:pt x="27925" y="28312"/>
                    <a:pt x="28132" y="27986"/>
                  </a:cubicBezTo>
                  <a:cubicBezTo>
                    <a:pt x="28251" y="27799"/>
                    <a:pt x="28353" y="27629"/>
                    <a:pt x="28446" y="27459"/>
                  </a:cubicBezTo>
                  <a:cubicBezTo>
                    <a:pt x="28557" y="27265"/>
                    <a:pt x="28653" y="27088"/>
                    <a:pt x="28744" y="26918"/>
                  </a:cubicBezTo>
                  <a:cubicBezTo>
                    <a:pt x="29112" y="26224"/>
                    <a:pt x="29469" y="25492"/>
                    <a:pt x="29829" y="24686"/>
                  </a:cubicBezTo>
                  <a:cubicBezTo>
                    <a:pt x="29925" y="24475"/>
                    <a:pt x="30017" y="24251"/>
                    <a:pt x="30122" y="23982"/>
                  </a:cubicBezTo>
                  <a:cubicBezTo>
                    <a:pt x="30167" y="23856"/>
                    <a:pt x="30207" y="23730"/>
                    <a:pt x="30245" y="23608"/>
                  </a:cubicBezTo>
                  <a:cubicBezTo>
                    <a:pt x="30262" y="23561"/>
                    <a:pt x="30275" y="23516"/>
                    <a:pt x="30289" y="23472"/>
                  </a:cubicBezTo>
                  <a:cubicBezTo>
                    <a:pt x="30380" y="23189"/>
                    <a:pt x="30469" y="22903"/>
                    <a:pt x="30558" y="22618"/>
                  </a:cubicBezTo>
                  <a:lnTo>
                    <a:pt x="30674" y="22247"/>
                  </a:lnTo>
                  <a:cubicBezTo>
                    <a:pt x="30806" y="21822"/>
                    <a:pt x="30928" y="21421"/>
                    <a:pt x="31044" y="21030"/>
                  </a:cubicBezTo>
                  <a:cubicBezTo>
                    <a:pt x="31136" y="20724"/>
                    <a:pt x="31248" y="20325"/>
                    <a:pt x="31330" y="19917"/>
                  </a:cubicBezTo>
                  <a:lnTo>
                    <a:pt x="31367" y="19747"/>
                  </a:lnTo>
                  <a:lnTo>
                    <a:pt x="31394" y="19604"/>
                  </a:lnTo>
                  <a:cubicBezTo>
                    <a:pt x="31412" y="19529"/>
                    <a:pt x="31421" y="19451"/>
                    <a:pt x="31432" y="19377"/>
                  </a:cubicBezTo>
                  <a:cubicBezTo>
                    <a:pt x="31435" y="19339"/>
                    <a:pt x="31442" y="19298"/>
                    <a:pt x="31449" y="19261"/>
                  </a:cubicBezTo>
                  <a:cubicBezTo>
                    <a:pt x="31479" y="19053"/>
                    <a:pt x="31514" y="18846"/>
                    <a:pt x="31544" y="18634"/>
                  </a:cubicBezTo>
                  <a:cubicBezTo>
                    <a:pt x="31605" y="18237"/>
                    <a:pt x="31670" y="17838"/>
                    <a:pt x="31735" y="17438"/>
                  </a:cubicBezTo>
                  <a:cubicBezTo>
                    <a:pt x="31796" y="17063"/>
                    <a:pt x="31854" y="16672"/>
                    <a:pt x="31915" y="16237"/>
                  </a:cubicBezTo>
                  <a:cubicBezTo>
                    <a:pt x="31969" y="15821"/>
                    <a:pt x="32013" y="15376"/>
                    <a:pt x="32048" y="14869"/>
                  </a:cubicBezTo>
                  <a:cubicBezTo>
                    <a:pt x="32102" y="14080"/>
                    <a:pt x="32068" y="13301"/>
                    <a:pt x="32021" y="12433"/>
                  </a:cubicBezTo>
                  <a:cubicBezTo>
                    <a:pt x="32010" y="12298"/>
                    <a:pt x="31997" y="12161"/>
                    <a:pt x="31983" y="12025"/>
                  </a:cubicBezTo>
                  <a:cubicBezTo>
                    <a:pt x="31977" y="11960"/>
                    <a:pt x="31969" y="11896"/>
                    <a:pt x="31963" y="11828"/>
                  </a:cubicBezTo>
                  <a:cubicBezTo>
                    <a:pt x="31956" y="11739"/>
                    <a:pt x="31942" y="11648"/>
                    <a:pt x="31928" y="11560"/>
                  </a:cubicBezTo>
                  <a:cubicBezTo>
                    <a:pt x="31922" y="11519"/>
                    <a:pt x="31915" y="11478"/>
                    <a:pt x="31911" y="11433"/>
                  </a:cubicBezTo>
                  <a:lnTo>
                    <a:pt x="31888" y="11266"/>
                  </a:lnTo>
                  <a:lnTo>
                    <a:pt x="31864" y="11100"/>
                  </a:lnTo>
                  <a:cubicBezTo>
                    <a:pt x="31854" y="11032"/>
                    <a:pt x="31837" y="10964"/>
                    <a:pt x="31823" y="10896"/>
                  </a:cubicBezTo>
                  <a:cubicBezTo>
                    <a:pt x="31817" y="10866"/>
                    <a:pt x="31806" y="10831"/>
                    <a:pt x="31799" y="10797"/>
                  </a:cubicBezTo>
                  <a:cubicBezTo>
                    <a:pt x="31796" y="10773"/>
                    <a:pt x="31793" y="10750"/>
                    <a:pt x="31785" y="10726"/>
                  </a:cubicBezTo>
                  <a:cubicBezTo>
                    <a:pt x="31776" y="10668"/>
                    <a:pt x="31762" y="10604"/>
                    <a:pt x="31745" y="10546"/>
                  </a:cubicBezTo>
                  <a:cubicBezTo>
                    <a:pt x="31732" y="10491"/>
                    <a:pt x="31718" y="10437"/>
                    <a:pt x="31701" y="10382"/>
                  </a:cubicBezTo>
                  <a:cubicBezTo>
                    <a:pt x="31663" y="10246"/>
                    <a:pt x="31625" y="10106"/>
                    <a:pt x="31581" y="9974"/>
                  </a:cubicBezTo>
                  <a:cubicBezTo>
                    <a:pt x="31551" y="9875"/>
                    <a:pt x="31517" y="9776"/>
                    <a:pt x="31487" y="9678"/>
                  </a:cubicBezTo>
                  <a:cubicBezTo>
                    <a:pt x="31391" y="9392"/>
                    <a:pt x="31296" y="9100"/>
                    <a:pt x="31194" y="8814"/>
                  </a:cubicBezTo>
                  <a:lnTo>
                    <a:pt x="31163" y="8729"/>
                  </a:lnTo>
                  <a:cubicBezTo>
                    <a:pt x="31105" y="8559"/>
                    <a:pt x="31044" y="8389"/>
                    <a:pt x="30976" y="8222"/>
                  </a:cubicBezTo>
                  <a:cubicBezTo>
                    <a:pt x="30860" y="7933"/>
                    <a:pt x="30765" y="7712"/>
                    <a:pt x="30666" y="7501"/>
                  </a:cubicBezTo>
                  <a:cubicBezTo>
                    <a:pt x="30609" y="7371"/>
                    <a:pt x="30540" y="7236"/>
                    <a:pt x="30452" y="7076"/>
                  </a:cubicBezTo>
                  <a:lnTo>
                    <a:pt x="30432" y="7035"/>
                  </a:lnTo>
                  <a:cubicBezTo>
                    <a:pt x="30514" y="6953"/>
                    <a:pt x="30554" y="6804"/>
                    <a:pt x="30476" y="6691"/>
                  </a:cubicBezTo>
                  <a:cubicBezTo>
                    <a:pt x="30091" y="6143"/>
                    <a:pt x="29738" y="5712"/>
                    <a:pt x="29371" y="5334"/>
                  </a:cubicBezTo>
                  <a:cubicBezTo>
                    <a:pt x="28983" y="4943"/>
                    <a:pt x="28551" y="4589"/>
                    <a:pt x="28044" y="4259"/>
                  </a:cubicBezTo>
                  <a:cubicBezTo>
                    <a:pt x="27813" y="4106"/>
                    <a:pt x="27574" y="3967"/>
                    <a:pt x="27339" y="3827"/>
                  </a:cubicBezTo>
                  <a:lnTo>
                    <a:pt x="27217" y="3755"/>
                  </a:lnTo>
                  <a:cubicBezTo>
                    <a:pt x="27033" y="3647"/>
                    <a:pt x="26890" y="3565"/>
                    <a:pt x="26755" y="3487"/>
                  </a:cubicBezTo>
                  <a:cubicBezTo>
                    <a:pt x="26697" y="3457"/>
                    <a:pt x="26639" y="3422"/>
                    <a:pt x="26581" y="3388"/>
                  </a:cubicBezTo>
                  <a:cubicBezTo>
                    <a:pt x="26462" y="3320"/>
                    <a:pt x="26339" y="3253"/>
                    <a:pt x="26217" y="3191"/>
                  </a:cubicBezTo>
                  <a:cubicBezTo>
                    <a:pt x="25992" y="3079"/>
                    <a:pt x="25768" y="2967"/>
                    <a:pt x="25543" y="2857"/>
                  </a:cubicBezTo>
                  <a:cubicBezTo>
                    <a:pt x="25421" y="2796"/>
                    <a:pt x="25292" y="2738"/>
                    <a:pt x="25169" y="2684"/>
                  </a:cubicBezTo>
                  <a:cubicBezTo>
                    <a:pt x="25119" y="2664"/>
                    <a:pt x="25064" y="2640"/>
                    <a:pt x="25013" y="2616"/>
                  </a:cubicBezTo>
                  <a:cubicBezTo>
                    <a:pt x="24829" y="2534"/>
                    <a:pt x="24656" y="2460"/>
                    <a:pt x="24493" y="2388"/>
                  </a:cubicBezTo>
                  <a:cubicBezTo>
                    <a:pt x="24023" y="2191"/>
                    <a:pt x="23615" y="2024"/>
                    <a:pt x="23237" y="1871"/>
                  </a:cubicBezTo>
                  <a:cubicBezTo>
                    <a:pt x="22890" y="1732"/>
                    <a:pt x="22533" y="1603"/>
                    <a:pt x="22186" y="1477"/>
                  </a:cubicBezTo>
                  <a:lnTo>
                    <a:pt x="22026" y="1419"/>
                  </a:lnTo>
                  <a:cubicBezTo>
                    <a:pt x="21910" y="1378"/>
                    <a:pt x="21788" y="1341"/>
                    <a:pt x="21669" y="1303"/>
                  </a:cubicBezTo>
                  <a:cubicBezTo>
                    <a:pt x="21621" y="1289"/>
                    <a:pt x="21574" y="1276"/>
                    <a:pt x="21527" y="1259"/>
                  </a:cubicBezTo>
                  <a:cubicBezTo>
                    <a:pt x="21472" y="1242"/>
                    <a:pt x="21417" y="1225"/>
                    <a:pt x="21363" y="1207"/>
                  </a:cubicBezTo>
                  <a:cubicBezTo>
                    <a:pt x="21244" y="1171"/>
                    <a:pt x="21122" y="1133"/>
                    <a:pt x="21002" y="1099"/>
                  </a:cubicBezTo>
                  <a:lnTo>
                    <a:pt x="20833" y="1052"/>
                  </a:lnTo>
                  <a:cubicBezTo>
                    <a:pt x="20486" y="953"/>
                    <a:pt x="20128" y="854"/>
                    <a:pt x="19771" y="766"/>
                  </a:cubicBezTo>
                  <a:cubicBezTo>
                    <a:pt x="19703" y="749"/>
                    <a:pt x="19638" y="728"/>
                    <a:pt x="19570" y="711"/>
                  </a:cubicBezTo>
                  <a:cubicBezTo>
                    <a:pt x="19431" y="677"/>
                    <a:pt x="19291" y="640"/>
                    <a:pt x="19152" y="609"/>
                  </a:cubicBezTo>
                  <a:cubicBezTo>
                    <a:pt x="19002" y="575"/>
                    <a:pt x="18853" y="545"/>
                    <a:pt x="18703" y="510"/>
                  </a:cubicBezTo>
                  <a:lnTo>
                    <a:pt x="18458" y="460"/>
                  </a:lnTo>
                  <a:cubicBezTo>
                    <a:pt x="18169" y="398"/>
                    <a:pt x="17869" y="344"/>
                    <a:pt x="17583" y="293"/>
                  </a:cubicBezTo>
                  <a:cubicBezTo>
                    <a:pt x="17492" y="279"/>
                    <a:pt x="17400" y="262"/>
                    <a:pt x="17308" y="245"/>
                  </a:cubicBezTo>
                  <a:cubicBezTo>
                    <a:pt x="17236" y="235"/>
                    <a:pt x="17162" y="225"/>
                    <a:pt x="17087" y="218"/>
                  </a:cubicBezTo>
                  <a:cubicBezTo>
                    <a:pt x="17057" y="215"/>
                    <a:pt x="17026" y="211"/>
                    <a:pt x="16996" y="207"/>
                  </a:cubicBezTo>
                  <a:lnTo>
                    <a:pt x="16771" y="180"/>
                  </a:lnTo>
                  <a:lnTo>
                    <a:pt x="16542" y="150"/>
                  </a:lnTo>
                  <a:cubicBezTo>
                    <a:pt x="16393" y="133"/>
                    <a:pt x="16236" y="116"/>
                    <a:pt x="16043" y="99"/>
                  </a:cubicBezTo>
                  <a:cubicBezTo>
                    <a:pt x="15982" y="92"/>
                    <a:pt x="15920" y="85"/>
                    <a:pt x="15859" y="78"/>
                  </a:cubicBezTo>
                  <a:cubicBezTo>
                    <a:pt x="15723" y="65"/>
                    <a:pt x="15583" y="51"/>
                    <a:pt x="15444" y="44"/>
                  </a:cubicBezTo>
                  <a:lnTo>
                    <a:pt x="15434" y="44"/>
                  </a:lnTo>
                  <a:cubicBezTo>
                    <a:pt x="15189" y="31"/>
                    <a:pt x="14947" y="17"/>
                    <a:pt x="14706" y="3"/>
                  </a:cubicBezTo>
                  <a:cubicBezTo>
                    <a:pt x="14638" y="0"/>
                    <a:pt x="14563" y="0"/>
                    <a:pt x="14468" y="0"/>
                  </a:cubicBezTo>
                  <a:close/>
                </a:path>
              </a:pathLst>
            </a:custGeom>
            <a:solidFill>
              <a:srgbClr val="F6E1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1987" name="Google Shape;1987;p40"/>
            <p:cNvSpPr/>
            <p:nvPr/>
          </p:nvSpPr>
          <p:spPr>
            <a:xfrm rot="124414">
              <a:off x="5460730" y="2528718"/>
              <a:ext cx="2442817" cy="1324669"/>
            </a:xfrm>
            <a:custGeom>
              <a:avLst/>
              <a:gdLst/>
              <a:ahLst/>
              <a:cxnLst/>
              <a:rect l="l" t="t" r="r" b="b"/>
              <a:pathLst>
                <a:path w="35497" h="19249" extrusionOk="0">
                  <a:moveTo>
                    <a:pt x="32181" y="5645"/>
                  </a:moveTo>
                  <a:lnTo>
                    <a:pt x="32181" y="5645"/>
                  </a:lnTo>
                  <a:cubicBezTo>
                    <a:pt x="32181" y="5646"/>
                    <a:pt x="32181" y="5647"/>
                    <a:pt x="32180" y="5648"/>
                  </a:cubicBezTo>
                  <a:cubicBezTo>
                    <a:pt x="32181" y="5647"/>
                    <a:pt x="32181" y="5646"/>
                    <a:pt x="32181" y="5645"/>
                  </a:cubicBezTo>
                  <a:close/>
                  <a:moveTo>
                    <a:pt x="7709" y="16666"/>
                  </a:moveTo>
                  <a:lnTo>
                    <a:pt x="7709" y="16666"/>
                  </a:lnTo>
                  <a:cubicBezTo>
                    <a:pt x="7711" y="16666"/>
                    <a:pt x="7713" y="16667"/>
                    <a:pt x="7715" y="16668"/>
                  </a:cubicBezTo>
                  <a:lnTo>
                    <a:pt x="7715" y="16668"/>
                  </a:lnTo>
                  <a:cubicBezTo>
                    <a:pt x="7713" y="16667"/>
                    <a:pt x="7711" y="16667"/>
                    <a:pt x="7709" y="16666"/>
                  </a:cubicBezTo>
                  <a:close/>
                  <a:moveTo>
                    <a:pt x="7732" y="16676"/>
                  </a:moveTo>
                  <a:cubicBezTo>
                    <a:pt x="7735" y="16676"/>
                    <a:pt x="7736" y="16676"/>
                    <a:pt x="7738" y="16678"/>
                  </a:cubicBezTo>
                  <a:lnTo>
                    <a:pt x="7738" y="16678"/>
                  </a:lnTo>
                  <a:cubicBezTo>
                    <a:pt x="7736" y="16677"/>
                    <a:pt x="7734" y="16677"/>
                    <a:pt x="7732" y="16676"/>
                  </a:cubicBezTo>
                  <a:close/>
                  <a:moveTo>
                    <a:pt x="7753" y="16682"/>
                  </a:moveTo>
                  <a:lnTo>
                    <a:pt x="7753" y="16682"/>
                  </a:lnTo>
                  <a:cubicBezTo>
                    <a:pt x="7756" y="16684"/>
                    <a:pt x="7758" y="16685"/>
                    <a:pt x="7761" y="16686"/>
                  </a:cubicBezTo>
                  <a:lnTo>
                    <a:pt x="7761" y="16686"/>
                  </a:lnTo>
                  <a:cubicBezTo>
                    <a:pt x="7758" y="16685"/>
                    <a:pt x="7756" y="16683"/>
                    <a:pt x="7753" y="16682"/>
                  </a:cubicBezTo>
                  <a:close/>
                  <a:moveTo>
                    <a:pt x="7960" y="16771"/>
                  </a:moveTo>
                  <a:cubicBezTo>
                    <a:pt x="7969" y="16775"/>
                    <a:pt x="7977" y="16778"/>
                    <a:pt x="7985" y="16781"/>
                  </a:cubicBezTo>
                  <a:lnTo>
                    <a:pt x="7985" y="16781"/>
                  </a:lnTo>
                  <a:cubicBezTo>
                    <a:pt x="7977" y="16778"/>
                    <a:pt x="7969" y="16774"/>
                    <a:pt x="7960" y="16771"/>
                  </a:cubicBezTo>
                  <a:close/>
                  <a:moveTo>
                    <a:pt x="7985" y="16781"/>
                  </a:moveTo>
                  <a:lnTo>
                    <a:pt x="7985" y="16781"/>
                  </a:lnTo>
                  <a:cubicBezTo>
                    <a:pt x="7990" y="16784"/>
                    <a:pt x="7996" y="16786"/>
                    <a:pt x="8001" y="16788"/>
                  </a:cubicBezTo>
                  <a:lnTo>
                    <a:pt x="8001" y="16788"/>
                  </a:lnTo>
                  <a:cubicBezTo>
                    <a:pt x="7996" y="16785"/>
                    <a:pt x="7990" y="16783"/>
                    <a:pt x="7985" y="16781"/>
                  </a:cubicBezTo>
                  <a:close/>
                  <a:moveTo>
                    <a:pt x="8010" y="16792"/>
                  </a:moveTo>
                  <a:lnTo>
                    <a:pt x="8010" y="16792"/>
                  </a:lnTo>
                  <a:cubicBezTo>
                    <a:pt x="8011" y="16792"/>
                    <a:pt x="8012" y="16792"/>
                    <a:pt x="8012" y="16793"/>
                  </a:cubicBezTo>
                  <a:lnTo>
                    <a:pt x="8012" y="16793"/>
                  </a:lnTo>
                  <a:cubicBezTo>
                    <a:pt x="8011" y="16793"/>
                    <a:pt x="8011" y="16792"/>
                    <a:pt x="8010" y="16792"/>
                  </a:cubicBezTo>
                  <a:close/>
                  <a:moveTo>
                    <a:pt x="8032" y="16801"/>
                  </a:moveTo>
                  <a:lnTo>
                    <a:pt x="8032" y="16801"/>
                  </a:lnTo>
                  <a:cubicBezTo>
                    <a:pt x="8038" y="16805"/>
                    <a:pt x="8045" y="16809"/>
                    <a:pt x="8056" y="16812"/>
                  </a:cubicBezTo>
                  <a:cubicBezTo>
                    <a:pt x="8048" y="16809"/>
                    <a:pt x="8038" y="16805"/>
                    <a:pt x="8032" y="16801"/>
                  </a:cubicBezTo>
                  <a:close/>
                  <a:moveTo>
                    <a:pt x="1677" y="1"/>
                  </a:moveTo>
                  <a:cubicBezTo>
                    <a:pt x="1521" y="1"/>
                    <a:pt x="1368" y="103"/>
                    <a:pt x="1327" y="263"/>
                  </a:cubicBezTo>
                  <a:cubicBezTo>
                    <a:pt x="1225" y="674"/>
                    <a:pt x="1126" y="1086"/>
                    <a:pt x="1027" y="1497"/>
                  </a:cubicBezTo>
                  <a:cubicBezTo>
                    <a:pt x="939" y="1861"/>
                    <a:pt x="837" y="2219"/>
                    <a:pt x="728" y="2579"/>
                  </a:cubicBezTo>
                  <a:cubicBezTo>
                    <a:pt x="667" y="2773"/>
                    <a:pt x="633" y="2974"/>
                    <a:pt x="589" y="3175"/>
                  </a:cubicBezTo>
                  <a:cubicBezTo>
                    <a:pt x="545" y="3368"/>
                    <a:pt x="497" y="3566"/>
                    <a:pt x="446" y="3759"/>
                  </a:cubicBezTo>
                  <a:cubicBezTo>
                    <a:pt x="402" y="3940"/>
                    <a:pt x="354" y="4114"/>
                    <a:pt x="313" y="4293"/>
                  </a:cubicBezTo>
                  <a:cubicBezTo>
                    <a:pt x="259" y="4514"/>
                    <a:pt x="225" y="4739"/>
                    <a:pt x="194" y="4967"/>
                  </a:cubicBezTo>
                  <a:cubicBezTo>
                    <a:pt x="96" y="5759"/>
                    <a:pt x="0" y="6555"/>
                    <a:pt x="7" y="7355"/>
                  </a:cubicBezTo>
                  <a:cubicBezTo>
                    <a:pt x="11" y="7763"/>
                    <a:pt x="14" y="8168"/>
                    <a:pt x="48" y="8573"/>
                  </a:cubicBezTo>
                  <a:cubicBezTo>
                    <a:pt x="65" y="8794"/>
                    <a:pt x="88" y="9012"/>
                    <a:pt x="116" y="9232"/>
                  </a:cubicBezTo>
                  <a:cubicBezTo>
                    <a:pt x="143" y="9464"/>
                    <a:pt x="177" y="9702"/>
                    <a:pt x="235" y="9926"/>
                  </a:cubicBezTo>
                  <a:cubicBezTo>
                    <a:pt x="341" y="10311"/>
                    <a:pt x="456" y="10689"/>
                    <a:pt x="603" y="11056"/>
                  </a:cubicBezTo>
                  <a:cubicBezTo>
                    <a:pt x="701" y="11298"/>
                    <a:pt x="799" y="11543"/>
                    <a:pt x="905" y="11784"/>
                  </a:cubicBezTo>
                  <a:cubicBezTo>
                    <a:pt x="939" y="11865"/>
                    <a:pt x="973" y="11951"/>
                    <a:pt x="1011" y="12033"/>
                  </a:cubicBezTo>
                  <a:cubicBezTo>
                    <a:pt x="1052" y="12131"/>
                    <a:pt x="1088" y="12233"/>
                    <a:pt x="1137" y="12332"/>
                  </a:cubicBezTo>
                  <a:cubicBezTo>
                    <a:pt x="1187" y="12437"/>
                    <a:pt x="1242" y="12543"/>
                    <a:pt x="1293" y="12648"/>
                  </a:cubicBezTo>
                  <a:cubicBezTo>
                    <a:pt x="1337" y="12730"/>
                    <a:pt x="1388" y="12808"/>
                    <a:pt x="1435" y="12886"/>
                  </a:cubicBezTo>
                  <a:cubicBezTo>
                    <a:pt x="1671" y="13278"/>
                    <a:pt x="1946" y="13638"/>
                    <a:pt x="2245" y="13981"/>
                  </a:cubicBezTo>
                  <a:cubicBezTo>
                    <a:pt x="2493" y="14270"/>
                    <a:pt x="2766" y="14543"/>
                    <a:pt x="3041" y="14804"/>
                  </a:cubicBezTo>
                  <a:cubicBezTo>
                    <a:pt x="3334" y="15084"/>
                    <a:pt x="3630" y="15363"/>
                    <a:pt x="3943" y="15621"/>
                  </a:cubicBezTo>
                  <a:cubicBezTo>
                    <a:pt x="4126" y="15774"/>
                    <a:pt x="4313" y="15931"/>
                    <a:pt x="4508" y="16077"/>
                  </a:cubicBezTo>
                  <a:cubicBezTo>
                    <a:pt x="4674" y="16196"/>
                    <a:pt x="4837" y="16325"/>
                    <a:pt x="5011" y="16437"/>
                  </a:cubicBezTo>
                  <a:cubicBezTo>
                    <a:pt x="5184" y="16547"/>
                    <a:pt x="5354" y="16666"/>
                    <a:pt x="5531" y="16768"/>
                  </a:cubicBezTo>
                  <a:cubicBezTo>
                    <a:pt x="5715" y="16873"/>
                    <a:pt x="5899" y="16978"/>
                    <a:pt x="6086" y="17081"/>
                  </a:cubicBezTo>
                  <a:cubicBezTo>
                    <a:pt x="6280" y="17189"/>
                    <a:pt x="6473" y="17299"/>
                    <a:pt x="6671" y="17401"/>
                  </a:cubicBezTo>
                  <a:cubicBezTo>
                    <a:pt x="6834" y="17485"/>
                    <a:pt x="7001" y="17570"/>
                    <a:pt x="7167" y="17645"/>
                  </a:cubicBezTo>
                  <a:cubicBezTo>
                    <a:pt x="7579" y="17819"/>
                    <a:pt x="7987" y="17996"/>
                    <a:pt x="8409" y="18145"/>
                  </a:cubicBezTo>
                  <a:cubicBezTo>
                    <a:pt x="8607" y="18213"/>
                    <a:pt x="8803" y="18281"/>
                    <a:pt x="9008" y="18343"/>
                  </a:cubicBezTo>
                  <a:cubicBezTo>
                    <a:pt x="9208" y="18401"/>
                    <a:pt x="9409" y="18458"/>
                    <a:pt x="9613" y="18513"/>
                  </a:cubicBezTo>
                  <a:cubicBezTo>
                    <a:pt x="9814" y="18564"/>
                    <a:pt x="10018" y="18615"/>
                    <a:pt x="10222" y="18662"/>
                  </a:cubicBezTo>
                  <a:cubicBezTo>
                    <a:pt x="10307" y="18682"/>
                    <a:pt x="10389" y="18707"/>
                    <a:pt x="10474" y="18720"/>
                  </a:cubicBezTo>
                  <a:cubicBezTo>
                    <a:pt x="10586" y="18740"/>
                    <a:pt x="10698" y="18761"/>
                    <a:pt x="10811" y="18778"/>
                  </a:cubicBezTo>
                  <a:cubicBezTo>
                    <a:pt x="11222" y="18850"/>
                    <a:pt x="11631" y="18907"/>
                    <a:pt x="12042" y="18965"/>
                  </a:cubicBezTo>
                  <a:cubicBezTo>
                    <a:pt x="12461" y="19026"/>
                    <a:pt x="12885" y="19070"/>
                    <a:pt x="13308" y="19115"/>
                  </a:cubicBezTo>
                  <a:cubicBezTo>
                    <a:pt x="13747" y="19159"/>
                    <a:pt x="14185" y="19183"/>
                    <a:pt x="14624" y="19206"/>
                  </a:cubicBezTo>
                  <a:cubicBezTo>
                    <a:pt x="15196" y="19238"/>
                    <a:pt x="15770" y="19249"/>
                    <a:pt x="16344" y="19249"/>
                  </a:cubicBezTo>
                  <a:cubicBezTo>
                    <a:pt x="16576" y="19249"/>
                    <a:pt x="16808" y="19247"/>
                    <a:pt x="17039" y="19244"/>
                  </a:cubicBezTo>
                  <a:cubicBezTo>
                    <a:pt x="17447" y="19237"/>
                    <a:pt x="17856" y="19217"/>
                    <a:pt x="18264" y="19183"/>
                  </a:cubicBezTo>
                  <a:cubicBezTo>
                    <a:pt x="18710" y="19145"/>
                    <a:pt x="19151" y="19084"/>
                    <a:pt x="19597" y="19020"/>
                  </a:cubicBezTo>
                  <a:cubicBezTo>
                    <a:pt x="19675" y="19009"/>
                    <a:pt x="19754" y="18988"/>
                    <a:pt x="19832" y="18975"/>
                  </a:cubicBezTo>
                  <a:cubicBezTo>
                    <a:pt x="19931" y="18955"/>
                    <a:pt x="20033" y="18941"/>
                    <a:pt x="20131" y="18917"/>
                  </a:cubicBezTo>
                  <a:cubicBezTo>
                    <a:pt x="20322" y="18873"/>
                    <a:pt x="20512" y="18836"/>
                    <a:pt x="20699" y="18784"/>
                  </a:cubicBezTo>
                  <a:cubicBezTo>
                    <a:pt x="20903" y="18730"/>
                    <a:pt x="21107" y="18682"/>
                    <a:pt x="21308" y="18618"/>
                  </a:cubicBezTo>
                  <a:cubicBezTo>
                    <a:pt x="21512" y="18553"/>
                    <a:pt x="21716" y="18486"/>
                    <a:pt x="21921" y="18414"/>
                  </a:cubicBezTo>
                  <a:cubicBezTo>
                    <a:pt x="22346" y="18258"/>
                    <a:pt x="22764" y="18087"/>
                    <a:pt x="23183" y="17903"/>
                  </a:cubicBezTo>
                  <a:cubicBezTo>
                    <a:pt x="23370" y="17825"/>
                    <a:pt x="23553" y="17737"/>
                    <a:pt x="23740" y="17652"/>
                  </a:cubicBezTo>
                  <a:cubicBezTo>
                    <a:pt x="23917" y="17570"/>
                    <a:pt x="24087" y="17478"/>
                    <a:pt x="24258" y="17390"/>
                  </a:cubicBezTo>
                  <a:cubicBezTo>
                    <a:pt x="24335" y="17349"/>
                    <a:pt x="24407" y="17302"/>
                    <a:pt x="24482" y="17258"/>
                  </a:cubicBezTo>
                  <a:cubicBezTo>
                    <a:pt x="24564" y="17210"/>
                    <a:pt x="24646" y="17165"/>
                    <a:pt x="24723" y="17115"/>
                  </a:cubicBezTo>
                  <a:cubicBezTo>
                    <a:pt x="24894" y="17002"/>
                    <a:pt x="25067" y="16890"/>
                    <a:pt x="25238" y="16771"/>
                  </a:cubicBezTo>
                  <a:cubicBezTo>
                    <a:pt x="25414" y="16645"/>
                    <a:pt x="25588" y="16523"/>
                    <a:pt x="25761" y="16393"/>
                  </a:cubicBezTo>
                  <a:cubicBezTo>
                    <a:pt x="25952" y="16254"/>
                    <a:pt x="26136" y="16107"/>
                    <a:pt x="26323" y="15961"/>
                  </a:cubicBezTo>
                  <a:cubicBezTo>
                    <a:pt x="26632" y="15716"/>
                    <a:pt x="26924" y="15454"/>
                    <a:pt x="27213" y="15186"/>
                  </a:cubicBezTo>
                  <a:cubicBezTo>
                    <a:pt x="27356" y="15053"/>
                    <a:pt x="27499" y="14920"/>
                    <a:pt x="27635" y="14777"/>
                  </a:cubicBezTo>
                  <a:cubicBezTo>
                    <a:pt x="27775" y="14638"/>
                    <a:pt x="27901" y="14488"/>
                    <a:pt x="28026" y="14335"/>
                  </a:cubicBezTo>
                  <a:cubicBezTo>
                    <a:pt x="28288" y="14008"/>
                    <a:pt x="28544" y="13669"/>
                    <a:pt x="28785" y="13325"/>
                  </a:cubicBezTo>
                  <a:cubicBezTo>
                    <a:pt x="28898" y="13162"/>
                    <a:pt x="29003" y="12992"/>
                    <a:pt x="29111" y="12825"/>
                  </a:cubicBezTo>
                  <a:cubicBezTo>
                    <a:pt x="29224" y="12648"/>
                    <a:pt x="29336" y="12471"/>
                    <a:pt x="29445" y="12294"/>
                  </a:cubicBezTo>
                  <a:cubicBezTo>
                    <a:pt x="29544" y="12141"/>
                    <a:pt x="29639" y="11985"/>
                    <a:pt x="29731" y="11829"/>
                  </a:cubicBezTo>
                  <a:cubicBezTo>
                    <a:pt x="29830" y="11661"/>
                    <a:pt x="29918" y="11488"/>
                    <a:pt x="30006" y="11314"/>
                  </a:cubicBezTo>
                  <a:cubicBezTo>
                    <a:pt x="30098" y="11138"/>
                    <a:pt x="30180" y="10954"/>
                    <a:pt x="30262" y="10774"/>
                  </a:cubicBezTo>
                  <a:cubicBezTo>
                    <a:pt x="30343" y="10600"/>
                    <a:pt x="30422" y="10424"/>
                    <a:pt x="30503" y="10246"/>
                  </a:cubicBezTo>
                  <a:cubicBezTo>
                    <a:pt x="30676" y="9862"/>
                    <a:pt x="30850" y="9477"/>
                    <a:pt x="30986" y="9077"/>
                  </a:cubicBezTo>
                  <a:cubicBezTo>
                    <a:pt x="31105" y="8716"/>
                    <a:pt x="31231" y="8359"/>
                    <a:pt x="31357" y="8001"/>
                  </a:cubicBezTo>
                  <a:cubicBezTo>
                    <a:pt x="31466" y="7689"/>
                    <a:pt x="31578" y="7375"/>
                    <a:pt x="31673" y="7059"/>
                  </a:cubicBezTo>
                  <a:cubicBezTo>
                    <a:pt x="31769" y="6753"/>
                    <a:pt x="31843" y="6440"/>
                    <a:pt x="31962" y="6141"/>
                  </a:cubicBezTo>
                  <a:cubicBezTo>
                    <a:pt x="32037" y="5972"/>
                    <a:pt x="32115" y="5803"/>
                    <a:pt x="32185" y="5631"/>
                  </a:cubicBezTo>
                  <a:lnTo>
                    <a:pt x="32185" y="5631"/>
                  </a:lnTo>
                  <a:cubicBezTo>
                    <a:pt x="32184" y="5636"/>
                    <a:pt x="32183" y="5640"/>
                    <a:pt x="32181" y="5645"/>
                  </a:cubicBezTo>
                  <a:lnTo>
                    <a:pt x="32181" y="5645"/>
                  </a:lnTo>
                  <a:cubicBezTo>
                    <a:pt x="32208" y="5577"/>
                    <a:pt x="32239" y="5510"/>
                    <a:pt x="32265" y="5444"/>
                  </a:cubicBezTo>
                  <a:cubicBezTo>
                    <a:pt x="32308" y="5450"/>
                    <a:pt x="32352" y="5453"/>
                    <a:pt x="32396" y="5453"/>
                  </a:cubicBezTo>
                  <a:cubicBezTo>
                    <a:pt x="32558" y="5453"/>
                    <a:pt x="32727" y="5416"/>
                    <a:pt x="32871" y="5392"/>
                  </a:cubicBezTo>
                  <a:cubicBezTo>
                    <a:pt x="33068" y="5359"/>
                    <a:pt x="33262" y="5331"/>
                    <a:pt x="33452" y="5277"/>
                  </a:cubicBezTo>
                  <a:cubicBezTo>
                    <a:pt x="33534" y="5249"/>
                    <a:pt x="33616" y="5219"/>
                    <a:pt x="33694" y="5185"/>
                  </a:cubicBezTo>
                  <a:cubicBezTo>
                    <a:pt x="33816" y="5134"/>
                    <a:pt x="33942" y="5086"/>
                    <a:pt x="34065" y="5032"/>
                  </a:cubicBezTo>
                  <a:cubicBezTo>
                    <a:pt x="34238" y="4957"/>
                    <a:pt x="34405" y="4869"/>
                    <a:pt x="34568" y="4773"/>
                  </a:cubicBezTo>
                  <a:cubicBezTo>
                    <a:pt x="34697" y="4698"/>
                    <a:pt x="34820" y="4603"/>
                    <a:pt x="34928" y="4501"/>
                  </a:cubicBezTo>
                  <a:cubicBezTo>
                    <a:pt x="35071" y="4372"/>
                    <a:pt x="35201" y="4232"/>
                    <a:pt x="35289" y="4059"/>
                  </a:cubicBezTo>
                  <a:cubicBezTo>
                    <a:pt x="35371" y="3899"/>
                    <a:pt x="35439" y="3729"/>
                    <a:pt x="35473" y="3552"/>
                  </a:cubicBezTo>
                  <a:cubicBezTo>
                    <a:pt x="35487" y="3481"/>
                    <a:pt x="35496" y="3402"/>
                    <a:pt x="35496" y="3331"/>
                  </a:cubicBezTo>
                  <a:cubicBezTo>
                    <a:pt x="35496" y="3260"/>
                    <a:pt x="35479" y="3191"/>
                    <a:pt x="35470" y="3123"/>
                  </a:cubicBezTo>
                  <a:cubicBezTo>
                    <a:pt x="35449" y="3011"/>
                    <a:pt x="35394" y="2896"/>
                    <a:pt x="35344" y="2793"/>
                  </a:cubicBezTo>
                  <a:cubicBezTo>
                    <a:pt x="35286" y="2688"/>
                    <a:pt x="35187" y="2569"/>
                    <a:pt x="35082" y="2511"/>
                  </a:cubicBezTo>
                  <a:cubicBezTo>
                    <a:pt x="35014" y="2473"/>
                    <a:pt x="34945" y="2443"/>
                    <a:pt x="34871" y="2423"/>
                  </a:cubicBezTo>
                  <a:cubicBezTo>
                    <a:pt x="34817" y="2408"/>
                    <a:pt x="34755" y="2404"/>
                    <a:pt x="34696" y="2404"/>
                  </a:cubicBezTo>
                  <a:cubicBezTo>
                    <a:pt x="34672" y="2404"/>
                    <a:pt x="34648" y="2405"/>
                    <a:pt x="34626" y="2406"/>
                  </a:cubicBezTo>
                  <a:cubicBezTo>
                    <a:pt x="34487" y="2412"/>
                    <a:pt x="34340" y="2446"/>
                    <a:pt x="34207" y="2501"/>
                  </a:cubicBezTo>
                  <a:cubicBezTo>
                    <a:pt x="34010" y="2579"/>
                    <a:pt x="33813" y="2668"/>
                    <a:pt x="33636" y="2783"/>
                  </a:cubicBezTo>
                  <a:cubicBezTo>
                    <a:pt x="33452" y="2902"/>
                    <a:pt x="33282" y="3038"/>
                    <a:pt x="33122" y="3188"/>
                  </a:cubicBezTo>
                  <a:cubicBezTo>
                    <a:pt x="33058" y="3246"/>
                    <a:pt x="32993" y="3310"/>
                    <a:pt x="32932" y="3375"/>
                  </a:cubicBezTo>
                  <a:cubicBezTo>
                    <a:pt x="32877" y="3416"/>
                    <a:pt x="32823" y="3456"/>
                    <a:pt x="32769" y="3501"/>
                  </a:cubicBezTo>
                  <a:cubicBezTo>
                    <a:pt x="32660" y="3586"/>
                    <a:pt x="32575" y="3691"/>
                    <a:pt x="32490" y="3803"/>
                  </a:cubicBezTo>
                  <a:cubicBezTo>
                    <a:pt x="32486" y="3814"/>
                    <a:pt x="32483" y="3824"/>
                    <a:pt x="32479" y="3831"/>
                  </a:cubicBezTo>
                  <a:cubicBezTo>
                    <a:pt x="32422" y="3885"/>
                    <a:pt x="32364" y="3943"/>
                    <a:pt x="32309" y="4001"/>
                  </a:cubicBezTo>
                  <a:cubicBezTo>
                    <a:pt x="32187" y="4130"/>
                    <a:pt x="32064" y="4263"/>
                    <a:pt x="31945" y="4399"/>
                  </a:cubicBezTo>
                  <a:cubicBezTo>
                    <a:pt x="31881" y="4474"/>
                    <a:pt x="31813" y="4555"/>
                    <a:pt x="31761" y="4640"/>
                  </a:cubicBezTo>
                  <a:cubicBezTo>
                    <a:pt x="31717" y="4715"/>
                    <a:pt x="31683" y="4797"/>
                    <a:pt x="31650" y="4875"/>
                  </a:cubicBezTo>
                  <a:cubicBezTo>
                    <a:pt x="31578" y="5032"/>
                    <a:pt x="31490" y="5178"/>
                    <a:pt x="31408" y="5331"/>
                  </a:cubicBezTo>
                  <a:cubicBezTo>
                    <a:pt x="31320" y="5491"/>
                    <a:pt x="31241" y="5657"/>
                    <a:pt x="31166" y="5824"/>
                  </a:cubicBezTo>
                  <a:cubicBezTo>
                    <a:pt x="31000" y="6202"/>
                    <a:pt x="30901" y="6607"/>
                    <a:pt x="30775" y="6998"/>
                  </a:cubicBezTo>
                  <a:cubicBezTo>
                    <a:pt x="30721" y="7168"/>
                    <a:pt x="30653" y="7334"/>
                    <a:pt x="30592" y="7505"/>
                  </a:cubicBezTo>
                  <a:cubicBezTo>
                    <a:pt x="30527" y="7681"/>
                    <a:pt x="30463" y="7858"/>
                    <a:pt x="30394" y="8036"/>
                  </a:cubicBezTo>
                  <a:cubicBezTo>
                    <a:pt x="30262" y="8406"/>
                    <a:pt x="30143" y="8783"/>
                    <a:pt x="30003" y="9155"/>
                  </a:cubicBezTo>
                  <a:cubicBezTo>
                    <a:pt x="30000" y="9165"/>
                    <a:pt x="29996" y="9171"/>
                    <a:pt x="29993" y="9182"/>
                  </a:cubicBezTo>
                  <a:cubicBezTo>
                    <a:pt x="29843" y="9529"/>
                    <a:pt x="29683" y="9869"/>
                    <a:pt x="29527" y="10212"/>
                  </a:cubicBezTo>
                  <a:cubicBezTo>
                    <a:pt x="29360" y="10576"/>
                    <a:pt x="29183" y="10934"/>
                    <a:pt x="28996" y="11284"/>
                  </a:cubicBezTo>
                  <a:cubicBezTo>
                    <a:pt x="28904" y="11454"/>
                    <a:pt x="28802" y="11617"/>
                    <a:pt x="28703" y="11777"/>
                  </a:cubicBezTo>
                  <a:cubicBezTo>
                    <a:pt x="28601" y="11951"/>
                    <a:pt x="28496" y="12124"/>
                    <a:pt x="28387" y="12294"/>
                  </a:cubicBezTo>
                  <a:cubicBezTo>
                    <a:pt x="28186" y="12617"/>
                    <a:pt x="27986" y="12941"/>
                    <a:pt x="27758" y="13247"/>
                  </a:cubicBezTo>
                  <a:cubicBezTo>
                    <a:pt x="27656" y="13386"/>
                    <a:pt x="27550" y="13523"/>
                    <a:pt x="27445" y="13658"/>
                  </a:cubicBezTo>
                  <a:cubicBezTo>
                    <a:pt x="27309" y="13829"/>
                    <a:pt x="27169" y="13999"/>
                    <a:pt x="27017" y="14159"/>
                  </a:cubicBezTo>
                  <a:cubicBezTo>
                    <a:pt x="26839" y="14335"/>
                    <a:pt x="26656" y="14502"/>
                    <a:pt x="26475" y="14672"/>
                  </a:cubicBezTo>
                  <a:cubicBezTo>
                    <a:pt x="26149" y="14975"/>
                    <a:pt x="25805" y="15250"/>
                    <a:pt x="25458" y="15526"/>
                  </a:cubicBezTo>
                  <a:cubicBezTo>
                    <a:pt x="25265" y="15666"/>
                    <a:pt x="25070" y="15805"/>
                    <a:pt x="24873" y="15941"/>
                  </a:cubicBezTo>
                  <a:cubicBezTo>
                    <a:pt x="24781" y="16005"/>
                    <a:pt x="24687" y="16074"/>
                    <a:pt x="24591" y="16135"/>
                  </a:cubicBezTo>
                  <a:cubicBezTo>
                    <a:pt x="24475" y="16209"/>
                    <a:pt x="24363" y="16291"/>
                    <a:pt x="24244" y="16360"/>
                  </a:cubicBezTo>
                  <a:cubicBezTo>
                    <a:pt x="24108" y="16437"/>
                    <a:pt x="23975" y="16512"/>
                    <a:pt x="23842" y="16591"/>
                  </a:cubicBezTo>
                  <a:cubicBezTo>
                    <a:pt x="23737" y="16652"/>
                    <a:pt x="23625" y="16703"/>
                    <a:pt x="23516" y="16754"/>
                  </a:cubicBezTo>
                  <a:cubicBezTo>
                    <a:pt x="23299" y="16863"/>
                    <a:pt x="23077" y="16961"/>
                    <a:pt x="22856" y="17057"/>
                  </a:cubicBezTo>
                  <a:cubicBezTo>
                    <a:pt x="22727" y="17111"/>
                    <a:pt x="22597" y="17165"/>
                    <a:pt x="22468" y="17220"/>
                  </a:cubicBezTo>
                  <a:cubicBezTo>
                    <a:pt x="22329" y="17278"/>
                    <a:pt x="22189" y="17325"/>
                    <a:pt x="22046" y="17380"/>
                  </a:cubicBezTo>
                  <a:cubicBezTo>
                    <a:pt x="21764" y="17485"/>
                    <a:pt x="21478" y="17577"/>
                    <a:pt x="21189" y="17662"/>
                  </a:cubicBezTo>
                  <a:cubicBezTo>
                    <a:pt x="20903" y="17743"/>
                    <a:pt x="20618" y="17819"/>
                    <a:pt x="20325" y="17877"/>
                  </a:cubicBezTo>
                  <a:cubicBezTo>
                    <a:pt x="20169" y="17907"/>
                    <a:pt x="20013" y="17944"/>
                    <a:pt x="19853" y="17972"/>
                  </a:cubicBezTo>
                  <a:cubicBezTo>
                    <a:pt x="19706" y="17992"/>
                    <a:pt x="19556" y="18016"/>
                    <a:pt x="19407" y="18040"/>
                  </a:cubicBezTo>
                  <a:cubicBezTo>
                    <a:pt x="19039" y="18081"/>
                    <a:pt x="18669" y="18118"/>
                    <a:pt x="18298" y="18139"/>
                  </a:cubicBezTo>
                  <a:cubicBezTo>
                    <a:pt x="17938" y="18160"/>
                    <a:pt x="17577" y="18173"/>
                    <a:pt x="17217" y="18173"/>
                  </a:cubicBezTo>
                  <a:cubicBezTo>
                    <a:pt x="17169" y="18173"/>
                    <a:pt x="17121" y="18173"/>
                    <a:pt x="17074" y="18172"/>
                  </a:cubicBezTo>
                  <a:cubicBezTo>
                    <a:pt x="16267" y="18162"/>
                    <a:pt x="15457" y="18145"/>
                    <a:pt x="14651" y="18095"/>
                  </a:cubicBezTo>
                  <a:cubicBezTo>
                    <a:pt x="14240" y="18067"/>
                    <a:pt x="13821" y="18043"/>
                    <a:pt x="13410" y="17999"/>
                  </a:cubicBezTo>
                  <a:cubicBezTo>
                    <a:pt x="13045" y="17958"/>
                    <a:pt x="12681" y="17914"/>
                    <a:pt x="12318" y="17870"/>
                  </a:cubicBezTo>
                  <a:cubicBezTo>
                    <a:pt x="11998" y="17822"/>
                    <a:pt x="11678" y="17781"/>
                    <a:pt x="11362" y="17727"/>
                  </a:cubicBezTo>
                  <a:cubicBezTo>
                    <a:pt x="11243" y="17707"/>
                    <a:pt x="11124" y="17686"/>
                    <a:pt x="11008" y="17666"/>
                  </a:cubicBezTo>
                  <a:cubicBezTo>
                    <a:pt x="10930" y="17652"/>
                    <a:pt x="10849" y="17645"/>
                    <a:pt x="10770" y="17628"/>
                  </a:cubicBezTo>
                  <a:cubicBezTo>
                    <a:pt x="10569" y="17580"/>
                    <a:pt x="10368" y="17533"/>
                    <a:pt x="10168" y="17485"/>
                  </a:cubicBezTo>
                  <a:cubicBezTo>
                    <a:pt x="9797" y="17401"/>
                    <a:pt x="9433" y="17288"/>
                    <a:pt x="9069" y="17183"/>
                  </a:cubicBezTo>
                  <a:cubicBezTo>
                    <a:pt x="8899" y="17135"/>
                    <a:pt x="8729" y="17067"/>
                    <a:pt x="8559" y="17005"/>
                  </a:cubicBezTo>
                  <a:cubicBezTo>
                    <a:pt x="8389" y="16947"/>
                    <a:pt x="8222" y="16876"/>
                    <a:pt x="8056" y="16812"/>
                  </a:cubicBezTo>
                  <a:cubicBezTo>
                    <a:pt x="8045" y="16809"/>
                    <a:pt x="8038" y="16805"/>
                    <a:pt x="8028" y="16801"/>
                  </a:cubicBezTo>
                  <a:cubicBezTo>
                    <a:pt x="8021" y="16798"/>
                    <a:pt x="8015" y="16795"/>
                    <a:pt x="8007" y="16792"/>
                  </a:cubicBezTo>
                  <a:lnTo>
                    <a:pt x="8007" y="16792"/>
                  </a:lnTo>
                  <a:cubicBezTo>
                    <a:pt x="8008" y="16792"/>
                    <a:pt x="8008" y="16792"/>
                    <a:pt x="8008" y="16792"/>
                  </a:cubicBezTo>
                  <a:lnTo>
                    <a:pt x="8008" y="16792"/>
                  </a:lnTo>
                  <a:cubicBezTo>
                    <a:pt x="8012" y="16793"/>
                    <a:pt x="8016" y="16795"/>
                    <a:pt x="8018" y="16795"/>
                  </a:cubicBezTo>
                  <a:cubicBezTo>
                    <a:pt x="8018" y="16795"/>
                    <a:pt x="8018" y="16795"/>
                    <a:pt x="8018" y="16795"/>
                  </a:cubicBezTo>
                  <a:lnTo>
                    <a:pt x="8018" y="16795"/>
                  </a:lnTo>
                  <a:cubicBezTo>
                    <a:pt x="8021" y="16798"/>
                    <a:pt x="8025" y="16798"/>
                    <a:pt x="8028" y="16801"/>
                  </a:cubicBezTo>
                  <a:lnTo>
                    <a:pt x="8032" y="16801"/>
                  </a:lnTo>
                  <a:cubicBezTo>
                    <a:pt x="8021" y="16795"/>
                    <a:pt x="8012" y="16792"/>
                    <a:pt x="8001" y="16788"/>
                  </a:cubicBezTo>
                  <a:lnTo>
                    <a:pt x="8001" y="16788"/>
                  </a:lnTo>
                  <a:cubicBezTo>
                    <a:pt x="8001" y="16788"/>
                    <a:pt x="8001" y="16788"/>
                    <a:pt x="8001" y="16788"/>
                  </a:cubicBezTo>
                  <a:lnTo>
                    <a:pt x="8001" y="16788"/>
                  </a:lnTo>
                  <a:cubicBezTo>
                    <a:pt x="8001" y="16788"/>
                    <a:pt x="8001" y="16788"/>
                    <a:pt x="8001" y="16788"/>
                  </a:cubicBezTo>
                  <a:cubicBezTo>
                    <a:pt x="7974" y="16778"/>
                    <a:pt x="7943" y="16764"/>
                    <a:pt x="7916" y="16754"/>
                  </a:cubicBezTo>
                  <a:cubicBezTo>
                    <a:pt x="7902" y="16747"/>
                    <a:pt x="7889" y="16740"/>
                    <a:pt x="7875" y="16734"/>
                  </a:cubicBezTo>
                  <a:cubicBezTo>
                    <a:pt x="7859" y="16728"/>
                    <a:pt x="7844" y="16722"/>
                    <a:pt x="7829" y="16715"/>
                  </a:cubicBezTo>
                  <a:lnTo>
                    <a:pt x="7829" y="16715"/>
                  </a:lnTo>
                  <a:cubicBezTo>
                    <a:pt x="7833" y="16717"/>
                    <a:pt x="7839" y="16718"/>
                    <a:pt x="7844" y="16720"/>
                  </a:cubicBezTo>
                  <a:cubicBezTo>
                    <a:pt x="7834" y="16716"/>
                    <a:pt x="7828" y="16713"/>
                    <a:pt x="7817" y="16710"/>
                  </a:cubicBezTo>
                  <a:lnTo>
                    <a:pt x="7817" y="16710"/>
                  </a:lnTo>
                  <a:cubicBezTo>
                    <a:pt x="7821" y="16712"/>
                    <a:pt x="7825" y="16714"/>
                    <a:pt x="7829" y="16715"/>
                  </a:cubicBezTo>
                  <a:lnTo>
                    <a:pt x="7829" y="16715"/>
                  </a:lnTo>
                  <a:cubicBezTo>
                    <a:pt x="7822" y="16713"/>
                    <a:pt x="7816" y="16710"/>
                    <a:pt x="7811" y="16707"/>
                  </a:cubicBezTo>
                  <a:cubicBezTo>
                    <a:pt x="7793" y="16700"/>
                    <a:pt x="7778" y="16695"/>
                    <a:pt x="7761" y="16686"/>
                  </a:cubicBezTo>
                  <a:lnTo>
                    <a:pt x="7761" y="16686"/>
                  </a:lnTo>
                  <a:cubicBezTo>
                    <a:pt x="7766" y="16689"/>
                    <a:pt x="7771" y="16692"/>
                    <a:pt x="7776" y="16695"/>
                  </a:cubicBezTo>
                  <a:lnTo>
                    <a:pt x="7776" y="16695"/>
                  </a:lnTo>
                  <a:cubicBezTo>
                    <a:pt x="7763" y="16690"/>
                    <a:pt x="7751" y="16684"/>
                    <a:pt x="7739" y="16679"/>
                  </a:cubicBezTo>
                  <a:lnTo>
                    <a:pt x="7739" y="16679"/>
                  </a:lnTo>
                  <a:cubicBezTo>
                    <a:pt x="7743" y="16679"/>
                    <a:pt x="7750" y="16682"/>
                    <a:pt x="7753" y="16682"/>
                  </a:cubicBezTo>
                  <a:cubicBezTo>
                    <a:pt x="7741" y="16677"/>
                    <a:pt x="7730" y="16674"/>
                    <a:pt x="7717" y="16669"/>
                  </a:cubicBezTo>
                  <a:lnTo>
                    <a:pt x="7717" y="16669"/>
                  </a:lnTo>
                  <a:cubicBezTo>
                    <a:pt x="7718" y="16669"/>
                    <a:pt x="7718" y="16669"/>
                    <a:pt x="7718" y="16669"/>
                  </a:cubicBezTo>
                  <a:cubicBezTo>
                    <a:pt x="7484" y="16567"/>
                    <a:pt x="7256" y="16445"/>
                    <a:pt x="7028" y="16325"/>
                  </a:cubicBezTo>
                  <a:cubicBezTo>
                    <a:pt x="6814" y="16217"/>
                    <a:pt x="6606" y="16098"/>
                    <a:pt x="6399" y="15978"/>
                  </a:cubicBezTo>
                  <a:cubicBezTo>
                    <a:pt x="6269" y="15903"/>
                    <a:pt x="6140" y="15832"/>
                    <a:pt x="6015" y="15757"/>
                  </a:cubicBezTo>
                  <a:cubicBezTo>
                    <a:pt x="5878" y="15682"/>
                    <a:pt x="5753" y="15591"/>
                    <a:pt x="5624" y="15506"/>
                  </a:cubicBezTo>
                  <a:cubicBezTo>
                    <a:pt x="5433" y="15387"/>
                    <a:pt x="5256" y="15250"/>
                    <a:pt x="5076" y="15115"/>
                  </a:cubicBezTo>
                  <a:cubicBezTo>
                    <a:pt x="4905" y="14975"/>
                    <a:pt x="4735" y="14839"/>
                    <a:pt x="4572" y="14693"/>
                  </a:cubicBezTo>
                  <a:cubicBezTo>
                    <a:pt x="4368" y="14509"/>
                    <a:pt x="4170" y="14325"/>
                    <a:pt x="3974" y="14135"/>
                  </a:cubicBezTo>
                  <a:cubicBezTo>
                    <a:pt x="3572" y="13747"/>
                    <a:pt x="3181" y="13345"/>
                    <a:pt x="2831" y="12906"/>
                  </a:cubicBezTo>
                  <a:cubicBezTo>
                    <a:pt x="2725" y="12763"/>
                    <a:pt x="2623" y="12621"/>
                    <a:pt x="2534" y="12468"/>
                  </a:cubicBezTo>
                  <a:cubicBezTo>
                    <a:pt x="2480" y="12372"/>
                    <a:pt x="2422" y="12278"/>
                    <a:pt x="2368" y="12182"/>
                  </a:cubicBezTo>
                  <a:cubicBezTo>
                    <a:pt x="2289" y="12046"/>
                    <a:pt x="2228" y="11903"/>
                    <a:pt x="2160" y="11763"/>
                  </a:cubicBezTo>
                  <a:cubicBezTo>
                    <a:pt x="1966" y="11281"/>
                    <a:pt x="1773" y="10797"/>
                    <a:pt x="1599" y="10308"/>
                  </a:cubicBezTo>
                  <a:cubicBezTo>
                    <a:pt x="1558" y="10188"/>
                    <a:pt x="1524" y="10069"/>
                    <a:pt x="1487" y="9951"/>
                  </a:cubicBezTo>
                  <a:cubicBezTo>
                    <a:pt x="1453" y="9835"/>
                    <a:pt x="1419" y="9716"/>
                    <a:pt x="1391" y="9597"/>
                  </a:cubicBezTo>
                  <a:cubicBezTo>
                    <a:pt x="1341" y="9359"/>
                    <a:pt x="1300" y="9121"/>
                    <a:pt x="1266" y="8882"/>
                  </a:cubicBezTo>
                  <a:cubicBezTo>
                    <a:pt x="1228" y="8525"/>
                    <a:pt x="1198" y="8168"/>
                    <a:pt x="1181" y="7811"/>
                  </a:cubicBezTo>
                  <a:cubicBezTo>
                    <a:pt x="1160" y="7440"/>
                    <a:pt x="1154" y="7066"/>
                    <a:pt x="1160" y="6695"/>
                  </a:cubicBezTo>
                  <a:cubicBezTo>
                    <a:pt x="1164" y="6334"/>
                    <a:pt x="1184" y="5971"/>
                    <a:pt x="1195" y="5610"/>
                  </a:cubicBezTo>
                  <a:cubicBezTo>
                    <a:pt x="1201" y="5436"/>
                    <a:pt x="1198" y="5263"/>
                    <a:pt x="1204" y="5089"/>
                  </a:cubicBezTo>
                  <a:cubicBezTo>
                    <a:pt x="1208" y="4913"/>
                    <a:pt x="1222" y="4736"/>
                    <a:pt x="1239" y="4559"/>
                  </a:cubicBezTo>
                  <a:cubicBezTo>
                    <a:pt x="1330" y="3902"/>
                    <a:pt x="1443" y="3246"/>
                    <a:pt x="1568" y="2593"/>
                  </a:cubicBezTo>
                  <a:cubicBezTo>
                    <a:pt x="1705" y="1875"/>
                    <a:pt x="1844" y="1161"/>
                    <a:pt x="2018" y="453"/>
                  </a:cubicBezTo>
                  <a:cubicBezTo>
                    <a:pt x="2065" y="263"/>
                    <a:pt x="1960" y="65"/>
                    <a:pt x="1769" y="11"/>
                  </a:cubicBezTo>
                  <a:cubicBezTo>
                    <a:pt x="1738" y="4"/>
                    <a:pt x="1708" y="1"/>
                    <a:pt x="1677" y="1"/>
                  </a:cubicBezTo>
                  <a:close/>
                </a:path>
              </a:pathLst>
            </a:custGeom>
            <a:solidFill>
              <a:srgbClr val="EFC3B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1988" name="Google Shape;1988;p40"/>
            <p:cNvSpPr/>
            <p:nvPr/>
          </p:nvSpPr>
          <p:spPr>
            <a:xfrm rot="124414">
              <a:off x="5293830" y="2444749"/>
              <a:ext cx="253593" cy="253524"/>
            </a:xfrm>
            <a:custGeom>
              <a:avLst/>
              <a:gdLst/>
              <a:ahLst/>
              <a:cxnLst/>
              <a:rect l="l" t="t" r="r" b="b"/>
              <a:pathLst>
                <a:path w="3685" h="3684" extrusionOk="0">
                  <a:moveTo>
                    <a:pt x="1243" y="0"/>
                  </a:moveTo>
                  <a:cubicBezTo>
                    <a:pt x="1212" y="0"/>
                    <a:pt x="1185" y="0"/>
                    <a:pt x="1154" y="4"/>
                  </a:cubicBezTo>
                  <a:cubicBezTo>
                    <a:pt x="1045" y="11"/>
                    <a:pt x="933" y="31"/>
                    <a:pt x="831" y="68"/>
                  </a:cubicBezTo>
                  <a:cubicBezTo>
                    <a:pt x="599" y="157"/>
                    <a:pt x="419" y="313"/>
                    <a:pt x="287" y="521"/>
                  </a:cubicBezTo>
                  <a:cubicBezTo>
                    <a:pt x="229" y="613"/>
                    <a:pt x="194" y="718"/>
                    <a:pt x="154" y="817"/>
                  </a:cubicBezTo>
                  <a:cubicBezTo>
                    <a:pt x="137" y="864"/>
                    <a:pt x="120" y="912"/>
                    <a:pt x="106" y="960"/>
                  </a:cubicBezTo>
                  <a:cubicBezTo>
                    <a:pt x="69" y="1076"/>
                    <a:pt x="48" y="1198"/>
                    <a:pt x="35" y="1321"/>
                  </a:cubicBezTo>
                  <a:cubicBezTo>
                    <a:pt x="1" y="1586"/>
                    <a:pt x="4" y="1858"/>
                    <a:pt x="106" y="2109"/>
                  </a:cubicBezTo>
                  <a:cubicBezTo>
                    <a:pt x="141" y="2198"/>
                    <a:pt x="171" y="2286"/>
                    <a:pt x="219" y="2368"/>
                  </a:cubicBezTo>
                  <a:cubicBezTo>
                    <a:pt x="287" y="2484"/>
                    <a:pt x="368" y="2596"/>
                    <a:pt x="460" y="2691"/>
                  </a:cubicBezTo>
                  <a:cubicBezTo>
                    <a:pt x="579" y="2817"/>
                    <a:pt x="729" y="2919"/>
                    <a:pt x="872" y="3015"/>
                  </a:cubicBezTo>
                  <a:cubicBezTo>
                    <a:pt x="998" y="3093"/>
                    <a:pt x="1133" y="3157"/>
                    <a:pt x="1266" y="3219"/>
                  </a:cubicBezTo>
                  <a:cubicBezTo>
                    <a:pt x="1433" y="3293"/>
                    <a:pt x="1603" y="3365"/>
                    <a:pt x="1773" y="3429"/>
                  </a:cubicBezTo>
                  <a:cubicBezTo>
                    <a:pt x="2098" y="3549"/>
                    <a:pt x="2439" y="3684"/>
                    <a:pt x="2790" y="3684"/>
                  </a:cubicBezTo>
                  <a:cubicBezTo>
                    <a:pt x="2819" y="3684"/>
                    <a:pt x="2847" y="3683"/>
                    <a:pt x="2876" y="3681"/>
                  </a:cubicBezTo>
                  <a:cubicBezTo>
                    <a:pt x="2937" y="3674"/>
                    <a:pt x="2998" y="3668"/>
                    <a:pt x="3056" y="3657"/>
                  </a:cubicBezTo>
                  <a:cubicBezTo>
                    <a:pt x="3130" y="3647"/>
                    <a:pt x="3199" y="3607"/>
                    <a:pt x="3267" y="3575"/>
                  </a:cubicBezTo>
                  <a:cubicBezTo>
                    <a:pt x="3311" y="3542"/>
                    <a:pt x="3355" y="3508"/>
                    <a:pt x="3396" y="3473"/>
                  </a:cubicBezTo>
                  <a:cubicBezTo>
                    <a:pt x="3460" y="3420"/>
                    <a:pt x="3518" y="3304"/>
                    <a:pt x="3542" y="3229"/>
                  </a:cubicBezTo>
                  <a:cubicBezTo>
                    <a:pt x="3573" y="3144"/>
                    <a:pt x="3587" y="3059"/>
                    <a:pt x="3590" y="2974"/>
                  </a:cubicBezTo>
                  <a:cubicBezTo>
                    <a:pt x="3658" y="2882"/>
                    <a:pt x="3685" y="2762"/>
                    <a:pt x="3658" y="2647"/>
                  </a:cubicBezTo>
                  <a:cubicBezTo>
                    <a:pt x="3552" y="2219"/>
                    <a:pt x="3392" y="1803"/>
                    <a:pt x="3174" y="1419"/>
                  </a:cubicBezTo>
                  <a:cubicBezTo>
                    <a:pt x="3042" y="1188"/>
                    <a:pt x="2865" y="994"/>
                    <a:pt x="2675" y="810"/>
                  </a:cubicBezTo>
                  <a:cubicBezTo>
                    <a:pt x="2515" y="654"/>
                    <a:pt x="2345" y="507"/>
                    <a:pt x="2164" y="374"/>
                  </a:cubicBezTo>
                  <a:cubicBezTo>
                    <a:pt x="1970" y="228"/>
                    <a:pt x="1766" y="99"/>
                    <a:pt x="1528" y="35"/>
                  </a:cubicBezTo>
                  <a:cubicBezTo>
                    <a:pt x="1439" y="11"/>
                    <a:pt x="1341" y="0"/>
                    <a:pt x="1243" y="0"/>
                  </a:cubicBezTo>
                  <a:close/>
                </a:path>
              </a:pathLst>
            </a:custGeom>
            <a:solidFill>
              <a:srgbClr val="EFC3B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1989" name="Google Shape;1989;p40"/>
            <p:cNvSpPr/>
            <p:nvPr/>
          </p:nvSpPr>
          <p:spPr>
            <a:xfrm rot="124414">
              <a:off x="5569533" y="1277590"/>
              <a:ext cx="2207392" cy="1563122"/>
            </a:xfrm>
            <a:custGeom>
              <a:avLst/>
              <a:gdLst/>
              <a:ahLst/>
              <a:cxnLst/>
              <a:rect l="l" t="t" r="r" b="b"/>
              <a:pathLst>
                <a:path w="32076" h="22714" extrusionOk="0">
                  <a:moveTo>
                    <a:pt x="14502" y="1"/>
                  </a:moveTo>
                  <a:cubicBezTo>
                    <a:pt x="13087" y="1"/>
                    <a:pt x="11539" y="154"/>
                    <a:pt x="9767" y="473"/>
                  </a:cubicBezTo>
                  <a:cubicBezTo>
                    <a:pt x="9417" y="534"/>
                    <a:pt x="9039" y="623"/>
                    <a:pt x="8648" y="732"/>
                  </a:cubicBezTo>
                  <a:lnTo>
                    <a:pt x="8488" y="779"/>
                  </a:lnTo>
                  <a:lnTo>
                    <a:pt x="8475" y="783"/>
                  </a:lnTo>
                  <a:cubicBezTo>
                    <a:pt x="8148" y="872"/>
                    <a:pt x="7808" y="966"/>
                    <a:pt x="7484" y="1079"/>
                  </a:cubicBezTo>
                  <a:lnTo>
                    <a:pt x="7440" y="1093"/>
                  </a:lnTo>
                  <a:cubicBezTo>
                    <a:pt x="7253" y="1157"/>
                    <a:pt x="7066" y="1222"/>
                    <a:pt x="6883" y="1290"/>
                  </a:cubicBezTo>
                  <a:cubicBezTo>
                    <a:pt x="6665" y="1375"/>
                    <a:pt x="6467" y="1453"/>
                    <a:pt x="6277" y="1531"/>
                  </a:cubicBezTo>
                  <a:cubicBezTo>
                    <a:pt x="5927" y="1674"/>
                    <a:pt x="5552" y="1841"/>
                    <a:pt x="5090" y="2055"/>
                  </a:cubicBezTo>
                  <a:cubicBezTo>
                    <a:pt x="4903" y="2144"/>
                    <a:pt x="4729" y="2256"/>
                    <a:pt x="4597" y="2344"/>
                  </a:cubicBezTo>
                  <a:cubicBezTo>
                    <a:pt x="4569" y="2365"/>
                    <a:pt x="4545" y="2382"/>
                    <a:pt x="4518" y="2399"/>
                  </a:cubicBezTo>
                  <a:cubicBezTo>
                    <a:pt x="4457" y="2436"/>
                    <a:pt x="4399" y="2473"/>
                    <a:pt x="4348" y="2514"/>
                  </a:cubicBezTo>
                  <a:lnTo>
                    <a:pt x="4294" y="2555"/>
                  </a:lnTo>
                  <a:lnTo>
                    <a:pt x="4066" y="2729"/>
                  </a:lnTo>
                  <a:cubicBezTo>
                    <a:pt x="3868" y="2878"/>
                    <a:pt x="3682" y="3038"/>
                    <a:pt x="3522" y="3175"/>
                  </a:cubicBezTo>
                  <a:lnTo>
                    <a:pt x="3457" y="3232"/>
                  </a:lnTo>
                  <a:cubicBezTo>
                    <a:pt x="3324" y="3345"/>
                    <a:pt x="3209" y="3443"/>
                    <a:pt x="3093" y="3552"/>
                  </a:cubicBezTo>
                  <a:cubicBezTo>
                    <a:pt x="2919" y="3715"/>
                    <a:pt x="2766" y="3889"/>
                    <a:pt x="2623" y="4079"/>
                  </a:cubicBezTo>
                  <a:cubicBezTo>
                    <a:pt x="2511" y="4229"/>
                    <a:pt x="2388" y="4392"/>
                    <a:pt x="2280" y="4559"/>
                  </a:cubicBezTo>
                  <a:cubicBezTo>
                    <a:pt x="2008" y="4967"/>
                    <a:pt x="1752" y="5368"/>
                    <a:pt x="1650" y="5828"/>
                  </a:cubicBezTo>
                  <a:cubicBezTo>
                    <a:pt x="1603" y="6039"/>
                    <a:pt x="1579" y="6260"/>
                    <a:pt x="1559" y="6464"/>
                  </a:cubicBezTo>
                  <a:lnTo>
                    <a:pt x="1552" y="6508"/>
                  </a:lnTo>
                  <a:lnTo>
                    <a:pt x="1552" y="6522"/>
                  </a:lnTo>
                  <a:cubicBezTo>
                    <a:pt x="1538" y="6681"/>
                    <a:pt x="1521" y="6849"/>
                    <a:pt x="1518" y="7012"/>
                  </a:cubicBezTo>
                  <a:cubicBezTo>
                    <a:pt x="1511" y="7263"/>
                    <a:pt x="1515" y="7552"/>
                    <a:pt x="1610" y="7821"/>
                  </a:cubicBezTo>
                  <a:cubicBezTo>
                    <a:pt x="1688" y="8042"/>
                    <a:pt x="1787" y="8240"/>
                    <a:pt x="1906" y="8409"/>
                  </a:cubicBezTo>
                  <a:cubicBezTo>
                    <a:pt x="2005" y="8549"/>
                    <a:pt x="2127" y="8709"/>
                    <a:pt x="2277" y="8849"/>
                  </a:cubicBezTo>
                  <a:cubicBezTo>
                    <a:pt x="2504" y="9056"/>
                    <a:pt x="2766" y="9196"/>
                    <a:pt x="3028" y="9257"/>
                  </a:cubicBezTo>
                  <a:cubicBezTo>
                    <a:pt x="2834" y="9512"/>
                    <a:pt x="2650" y="9804"/>
                    <a:pt x="2450" y="10171"/>
                  </a:cubicBezTo>
                  <a:cubicBezTo>
                    <a:pt x="2245" y="10549"/>
                    <a:pt x="2066" y="10923"/>
                    <a:pt x="1912" y="11237"/>
                  </a:cubicBezTo>
                  <a:lnTo>
                    <a:pt x="1858" y="11355"/>
                  </a:lnTo>
                  <a:cubicBezTo>
                    <a:pt x="1793" y="11485"/>
                    <a:pt x="1732" y="11614"/>
                    <a:pt x="1671" y="11747"/>
                  </a:cubicBezTo>
                  <a:cubicBezTo>
                    <a:pt x="1589" y="11927"/>
                    <a:pt x="1515" y="12114"/>
                    <a:pt x="1440" y="12294"/>
                  </a:cubicBezTo>
                  <a:lnTo>
                    <a:pt x="1433" y="12311"/>
                  </a:lnTo>
                  <a:lnTo>
                    <a:pt x="1405" y="12386"/>
                  </a:lnTo>
                  <a:lnTo>
                    <a:pt x="1378" y="12447"/>
                  </a:lnTo>
                  <a:cubicBezTo>
                    <a:pt x="1249" y="12774"/>
                    <a:pt x="1113" y="13110"/>
                    <a:pt x="991" y="13451"/>
                  </a:cubicBezTo>
                  <a:cubicBezTo>
                    <a:pt x="845" y="13859"/>
                    <a:pt x="719" y="14226"/>
                    <a:pt x="613" y="14570"/>
                  </a:cubicBezTo>
                  <a:cubicBezTo>
                    <a:pt x="487" y="14975"/>
                    <a:pt x="382" y="15390"/>
                    <a:pt x="300" y="15743"/>
                  </a:cubicBezTo>
                  <a:cubicBezTo>
                    <a:pt x="195" y="16179"/>
                    <a:pt x="123" y="16584"/>
                    <a:pt x="82" y="16978"/>
                  </a:cubicBezTo>
                  <a:cubicBezTo>
                    <a:pt x="35" y="17417"/>
                    <a:pt x="8" y="17822"/>
                    <a:pt x="4" y="18213"/>
                  </a:cubicBezTo>
                  <a:lnTo>
                    <a:pt x="0" y="18268"/>
                  </a:lnTo>
                  <a:cubicBezTo>
                    <a:pt x="0" y="18343"/>
                    <a:pt x="0" y="18417"/>
                    <a:pt x="8" y="18492"/>
                  </a:cubicBezTo>
                  <a:cubicBezTo>
                    <a:pt x="31" y="18771"/>
                    <a:pt x="66" y="19016"/>
                    <a:pt x="222" y="19220"/>
                  </a:cubicBezTo>
                  <a:lnTo>
                    <a:pt x="229" y="19230"/>
                  </a:lnTo>
                  <a:cubicBezTo>
                    <a:pt x="293" y="19312"/>
                    <a:pt x="365" y="19404"/>
                    <a:pt x="460" y="19451"/>
                  </a:cubicBezTo>
                  <a:cubicBezTo>
                    <a:pt x="521" y="19482"/>
                    <a:pt x="582" y="19513"/>
                    <a:pt x="650" y="19530"/>
                  </a:cubicBezTo>
                  <a:cubicBezTo>
                    <a:pt x="698" y="19544"/>
                    <a:pt x="749" y="19547"/>
                    <a:pt x="804" y="19547"/>
                  </a:cubicBezTo>
                  <a:cubicBezTo>
                    <a:pt x="936" y="19547"/>
                    <a:pt x="1082" y="19509"/>
                    <a:pt x="1232" y="19434"/>
                  </a:cubicBezTo>
                  <a:cubicBezTo>
                    <a:pt x="1405" y="19343"/>
                    <a:pt x="1548" y="19220"/>
                    <a:pt x="1719" y="19064"/>
                  </a:cubicBezTo>
                  <a:cubicBezTo>
                    <a:pt x="1878" y="18917"/>
                    <a:pt x="2018" y="18737"/>
                    <a:pt x="2120" y="18594"/>
                  </a:cubicBezTo>
                  <a:cubicBezTo>
                    <a:pt x="2236" y="18434"/>
                    <a:pt x="2331" y="18285"/>
                    <a:pt x="2409" y="18139"/>
                  </a:cubicBezTo>
                  <a:cubicBezTo>
                    <a:pt x="2498" y="17961"/>
                    <a:pt x="2583" y="17784"/>
                    <a:pt x="2664" y="17614"/>
                  </a:cubicBezTo>
                  <a:cubicBezTo>
                    <a:pt x="2691" y="17553"/>
                    <a:pt x="2722" y="17492"/>
                    <a:pt x="2749" y="17434"/>
                  </a:cubicBezTo>
                  <a:cubicBezTo>
                    <a:pt x="2804" y="17319"/>
                    <a:pt x="2862" y="17196"/>
                    <a:pt x="2919" y="17074"/>
                  </a:cubicBezTo>
                  <a:cubicBezTo>
                    <a:pt x="3090" y="16686"/>
                    <a:pt x="3270" y="16274"/>
                    <a:pt x="3409" y="15849"/>
                  </a:cubicBezTo>
                  <a:cubicBezTo>
                    <a:pt x="3531" y="15478"/>
                    <a:pt x="3654" y="15118"/>
                    <a:pt x="3807" y="14686"/>
                  </a:cubicBezTo>
                  <a:cubicBezTo>
                    <a:pt x="3950" y="14274"/>
                    <a:pt x="4066" y="13903"/>
                    <a:pt x="4164" y="13556"/>
                  </a:cubicBezTo>
                  <a:lnTo>
                    <a:pt x="4195" y="13454"/>
                  </a:lnTo>
                  <a:cubicBezTo>
                    <a:pt x="4242" y="13284"/>
                    <a:pt x="4294" y="13110"/>
                    <a:pt x="4331" y="12941"/>
                  </a:cubicBezTo>
                  <a:cubicBezTo>
                    <a:pt x="4382" y="12713"/>
                    <a:pt x="4426" y="12502"/>
                    <a:pt x="4464" y="12298"/>
                  </a:cubicBezTo>
                  <a:cubicBezTo>
                    <a:pt x="4552" y="11845"/>
                    <a:pt x="4651" y="11386"/>
                    <a:pt x="4746" y="10944"/>
                  </a:cubicBezTo>
                  <a:lnTo>
                    <a:pt x="4753" y="10917"/>
                  </a:lnTo>
                  <a:lnTo>
                    <a:pt x="4825" y="10573"/>
                  </a:lnTo>
                  <a:cubicBezTo>
                    <a:pt x="4886" y="10298"/>
                    <a:pt x="4940" y="10019"/>
                    <a:pt x="4991" y="9747"/>
                  </a:cubicBezTo>
                  <a:lnTo>
                    <a:pt x="5011" y="9634"/>
                  </a:lnTo>
                  <a:lnTo>
                    <a:pt x="5015" y="9617"/>
                  </a:lnTo>
                  <a:cubicBezTo>
                    <a:pt x="5029" y="9535"/>
                    <a:pt x="5046" y="9454"/>
                    <a:pt x="5059" y="9372"/>
                  </a:cubicBezTo>
                  <a:cubicBezTo>
                    <a:pt x="5107" y="9392"/>
                    <a:pt x="5158" y="9413"/>
                    <a:pt x="5209" y="9433"/>
                  </a:cubicBezTo>
                  <a:cubicBezTo>
                    <a:pt x="5291" y="9464"/>
                    <a:pt x="5368" y="9491"/>
                    <a:pt x="5447" y="9515"/>
                  </a:cubicBezTo>
                  <a:cubicBezTo>
                    <a:pt x="5624" y="9573"/>
                    <a:pt x="5817" y="9610"/>
                    <a:pt x="6059" y="9637"/>
                  </a:cubicBezTo>
                  <a:cubicBezTo>
                    <a:pt x="6090" y="9641"/>
                    <a:pt x="6120" y="9645"/>
                    <a:pt x="6148" y="9648"/>
                  </a:cubicBezTo>
                  <a:lnTo>
                    <a:pt x="6189" y="9651"/>
                  </a:lnTo>
                  <a:cubicBezTo>
                    <a:pt x="6341" y="9672"/>
                    <a:pt x="6498" y="9689"/>
                    <a:pt x="6651" y="9695"/>
                  </a:cubicBezTo>
                  <a:cubicBezTo>
                    <a:pt x="6770" y="9702"/>
                    <a:pt x="6858" y="9702"/>
                    <a:pt x="6937" y="9702"/>
                  </a:cubicBezTo>
                  <a:cubicBezTo>
                    <a:pt x="7005" y="9702"/>
                    <a:pt x="7070" y="9702"/>
                    <a:pt x="7134" y="9699"/>
                  </a:cubicBezTo>
                  <a:cubicBezTo>
                    <a:pt x="7233" y="9692"/>
                    <a:pt x="7338" y="9681"/>
                    <a:pt x="7450" y="9668"/>
                  </a:cubicBezTo>
                  <a:cubicBezTo>
                    <a:pt x="7457" y="9709"/>
                    <a:pt x="7467" y="9750"/>
                    <a:pt x="7484" y="9791"/>
                  </a:cubicBezTo>
                  <a:cubicBezTo>
                    <a:pt x="7532" y="9913"/>
                    <a:pt x="7573" y="9984"/>
                    <a:pt x="7651" y="10073"/>
                  </a:cubicBezTo>
                  <a:cubicBezTo>
                    <a:pt x="7702" y="10135"/>
                    <a:pt x="7764" y="10179"/>
                    <a:pt x="7828" y="10226"/>
                  </a:cubicBezTo>
                  <a:lnTo>
                    <a:pt x="7842" y="10237"/>
                  </a:lnTo>
                  <a:cubicBezTo>
                    <a:pt x="7879" y="10264"/>
                    <a:pt x="7927" y="10284"/>
                    <a:pt x="7968" y="10301"/>
                  </a:cubicBezTo>
                  <a:lnTo>
                    <a:pt x="7998" y="10314"/>
                  </a:lnTo>
                  <a:cubicBezTo>
                    <a:pt x="8111" y="10366"/>
                    <a:pt x="8209" y="10406"/>
                    <a:pt x="8297" y="10441"/>
                  </a:cubicBezTo>
                  <a:cubicBezTo>
                    <a:pt x="8423" y="10488"/>
                    <a:pt x="8563" y="10512"/>
                    <a:pt x="8695" y="10532"/>
                  </a:cubicBezTo>
                  <a:cubicBezTo>
                    <a:pt x="8858" y="10556"/>
                    <a:pt x="9029" y="10573"/>
                    <a:pt x="9196" y="10579"/>
                  </a:cubicBezTo>
                  <a:lnTo>
                    <a:pt x="9294" y="10579"/>
                  </a:lnTo>
                  <a:cubicBezTo>
                    <a:pt x="9471" y="10579"/>
                    <a:pt x="9645" y="10566"/>
                    <a:pt x="9838" y="10546"/>
                  </a:cubicBezTo>
                  <a:cubicBezTo>
                    <a:pt x="10103" y="10522"/>
                    <a:pt x="10342" y="10495"/>
                    <a:pt x="10566" y="10461"/>
                  </a:cubicBezTo>
                  <a:cubicBezTo>
                    <a:pt x="11009" y="10393"/>
                    <a:pt x="11379" y="10339"/>
                    <a:pt x="11753" y="10253"/>
                  </a:cubicBezTo>
                  <a:cubicBezTo>
                    <a:pt x="11890" y="10223"/>
                    <a:pt x="12019" y="10192"/>
                    <a:pt x="12141" y="10155"/>
                  </a:cubicBezTo>
                  <a:lnTo>
                    <a:pt x="12141" y="10155"/>
                  </a:lnTo>
                  <a:cubicBezTo>
                    <a:pt x="12124" y="10304"/>
                    <a:pt x="12135" y="10468"/>
                    <a:pt x="12175" y="10658"/>
                  </a:cubicBezTo>
                  <a:cubicBezTo>
                    <a:pt x="12193" y="10743"/>
                    <a:pt x="12233" y="10821"/>
                    <a:pt x="12274" y="10900"/>
                  </a:cubicBezTo>
                  <a:lnTo>
                    <a:pt x="12291" y="10931"/>
                  </a:lnTo>
                  <a:cubicBezTo>
                    <a:pt x="12315" y="10978"/>
                    <a:pt x="12348" y="11019"/>
                    <a:pt x="12379" y="11056"/>
                  </a:cubicBezTo>
                  <a:cubicBezTo>
                    <a:pt x="12397" y="11073"/>
                    <a:pt x="12410" y="11090"/>
                    <a:pt x="12424" y="11107"/>
                  </a:cubicBezTo>
                  <a:cubicBezTo>
                    <a:pt x="12461" y="11158"/>
                    <a:pt x="12522" y="11202"/>
                    <a:pt x="12577" y="11240"/>
                  </a:cubicBezTo>
                  <a:cubicBezTo>
                    <a:pt x="12590" y="11253"/>
                    <a:pt x="12604" y="11264"/>
                    <a:pt x="12618" y="11270"/>
                  </a:cubicBezTo>
                  <a:cubicBezTo>
                    <a:pt x="12662" y="11308"/>
                    <a:pt x="12709" y="11339"/>
                    <a:pt x="12757" y="11372"/>
                  </a:cubicBezTo>
                  <a:cubicBezTo>
                    <a:pt x="12805" y="11403"/>
                    <a:pt x="12855" y="11427"/>
                    <a:pt x="12900" y="11444"/>
                  </a:cubicBezTo>
                  <a:cubicBezTo>
                    <a:pt x="13006" y="11491"/>
                    <a:pt x="13083" y="11522"/>
                    <a:pt x="13162" y="11549"/>
                  </a:cubicBezTo>
                  <a:cubicBezTo>
                    <a:pt x="13322" y="11604"/>
                    <a:pt x="13499" y="11638"/>
                    <a:pt x="13689" y="11658"/>
                  </a:cubicBezTo>
                  <a:cubicBezTo>
                    <a:pt x="13835" y="11672"/>
                    <a:pt x="13981" y="11678"/>
                    <a:pt x="14145" y="11678"/>
                  </a:cubicBezTo>
                  <a:cubicBezTo>
                    <a:pt x="14434" y="11678"/>
                    <a:pt x="14713" y="11658"/>
                    <a:pt x="14975" y="11634"/>
                  </a:cubicBezTo>
                  <a:cubicBezTo>
                    <a:pt x="15251" y="11611"/>
                    <a:pt x="15482" y="11584"/>
                    <a:pt x="15700" y="11549"/>
                  </a:cubicBezTo>
                  <a:lnTo>
                    <a:pt x="15757" y="11543"/>
                  </a:lnTo>
                  <a:cubicBezTo>
                    <a:pt x="15829" y="11532"/>
                    <a:pt x="15900" y="11518"/>
                    <a:pt x="15968" y="11505"/>
                  </a:cubicBezTo>
                  <a:cubicBezTo>
                    <a:pt x="16002" y="11495"/>
                    <a:pt x="16039" y="11488"/>
                    <a:pt x="16077" y="11478"/>
                  </a:cubicBezTo>
                  <a:cubicBezTo>
                    <a:pt x="16149" y="11464"/>
                    <a:pt x="16223" y="11447"/>
                    <a:pt x="16292" y="11427"/>
                  </a:cubicBezTo>
                  <a:cubicBezTo>
                    <a:pt x="16537" y="11352"/>
                    <a:pt x="16785" y="11273"/>
                    <a:pt x="17033" y="11189"/>
                  </a:cubicBezTo>
                  <a:lnTo>
                    <a:pt x="17033" y="11189"/>
                  </a:lnTo>
                  <a:cubicBezTo>
                    <a:pt x="17022" y="11212"/>
                    <a:pt x="17016" y="11240"/>
                    <a:pt x="17009" y="11267"/>
                  </a:cubicBezTo>
                  <a:cubicBezTo>
                    <a:pt x="16968" y="11424"/>
                    <a:pt x="16965" y="11590"/>
                    <a:pt x="16999" y="11753"/>
                  </a:cubicBezTo>
                  <a:cubicBezTo>
                    <a:pt x="17030" y="11900"/>
                    <a:pt x="17097" y="12104"/>
                    <a:pt x="17244" y="12247"/>
                  </a:cubicBezTo>
                  <a:cubicBezTo>
                    <a:pt x="17496" y="12502"/>
                    <a:pt x="17829" y="12587"/>
                    <a:pt x="18094" y="12631"/>
                  </a:cubicBezTo>
                  <a:cubicBezTo>
                    <a:pt x="18288" y="12669"/>
                    <a:pt x="18509" y="12696"/>
                    <a:pt x="18788" y="12719"/>
                  </a:cubicBezTo>
                  <a:cubicBezTo>
                    <a:pt x="18911" y="12730"/>
                    <a:pt x="19030" y="12740"/>
                    <a:pt x="19145" y="12740"/>
                  </a:cubicBezTo>
                  <a:cubicBezTo>
                    <a:pt x="19200" y="12740"/>
                    <a:pt x="19247" y="12736"/>
                    <a:pt x="19295" y="12733"/>
                  </a:cubicBezTo>
                  <a:cubicBezTo>
                    <a:pt x="19533" y="12713"/>
                    <a:pt x="19757" y="12652"/>
                    <a:pt x="20023" y="12570"/>
                  </a:cubicBezTo>
                  <a:cubicBezTo>
                    <a:pt x="20397" y="12451"/>
                    <a:pt x="20782" y="12301"/>
                    <a:pt x="21237" y="12090"/>
                  </a:cubicBezTo>
                  <a:lnTo>
                    <a:pt x="21292" y="12063"/>
                  </a:lnTo>
                  <a:lnTo>
                    <a:pt x="21401" y="12016"/>
                  </a:lnTo>
                  <a:cubicBezTo>
                    <a:pt x="21506" y="11964"/>
                    <a:pt x="21615" y="11917"/>
                    <a:pt x="21721" y="11865"/>
                  </a:cubicBezTo>
                  <a:lnTo>
                    <a:pt x="21721" y="11865"/>
                  </a:lnTo>
                  <a:cubicBezTo>
                    <a:pt x="21713" y="11906"/>
                    <a:pt x="21707" y="11951"/>
                    <a:pt x="21704" y="11998"/>
                  </a:cubicBezTo>
                  <a:cubicBezTo>
                    <a:pt x="21683" y="12151"/>
                    <a:pt x="21700" y="12291"/>
                    <a:pt x="21748" y="12403"/>
                  </a:cubicBezTo>
                  <a:lnTo>
                    <a:pt x="21762" y="12437"/>
                  </a:lnTo>
                  <a:cubicBezTo>
                    <a:pt x="21792" y="12502"/>
                    <a:pt x="21815" y="12563"/>
                    <a:pt x="21850" y="12625"/>
                  </a:cubicBezTo>
                  <a:cubicBezTo>
                    <a:pt x="21880" y="12675"/>
                    <a:pt x="21918" y="12719"/>
                    <a:pt x="21955" y="12763"/>
                  </a:cubicBezTo>
                  <a:lnTo>
                    <a:pt x="21996" y="12815"/>
                  </a:lnTo>
                  <a:cubicBezTo>
                    <a:pt x="22033" y="12865"/>
                    <a:pt x="22088" y="12900"/>
                    <a:pt x="22135" y="12934"/>
                  </a:cubicBezTo>
                  <a:lnTo>
                    <a:pt x="22153" y="12944"/>
                  </a:lnTo>
                  <a:cubicBezTo>
                    <a:pt x="22162" y="12954"/>
                    <a:pt x="22176" y="12961"/>
                    <a:pt x="22190" y="12972"/>
                  </a:cubicBezTo>
                  <a:cubicBezTo>
                    <a:pt x="22224" y="12998"/>
                    <a:pt x="22268" y="13016"/>
                    <a:pt x="22305" y="13033"/>
                  </a:cubicBezTo>
                  <a:lnTo>
                    <a:pt x="22322" y="13039"/>
                  </a:lnTo>
                  <a:cubicBezTo>
                    <a:pt x="22486" y="13107"/>
                    <a:pt x="22646" y="13159"/>
                    <a:pt x="22829" y="13199"/>
                  </a:cubicBezTo>
                  <a:cubicBezTo>
                    <a:pt x="23054" y="13250"/>
                    <a:pt x="23234" y="13274"/>
                    <a:pt x="23398" y="13274"/>
                  </a:cubicBezTo>
                  <a:lnTo>
                    <a:pt x="23411" y="13274"/>
                  </a:lnTo>
                  <a:cubicBezTo>
                    <a:pt x="23541" y="13274"/>
                    <a:pt x="23673" y="13253"/>
                    <a:pt x="23798" y="13237"/>
                  </a:cubicBezTo>
                  <a:cubicBezTo>
                    <a:pt x="23833" y="13230"/>
                    <a:pt x="23867" y="13226"/>
                    <a:pt x="23897" y="13220"/>
                  </a:cubicBezTo>
                  <a:cubicBezTo>
                    <a:pt x="24068" y="13199"/>
                    <a:pt x="24234" y="13151"/>
                    <a:pt x="24357" y="13118"/>
                  </a:cubicBezTo>
                  <a:cubicBezTo>
                    <a:pt x="24541" y="13063"/>
                    <a:pt x="24731" y="12985"/>
                    <a:pt x="24938" y="12879"/>
                  </a:cubicBezTo>
                  <a:lnTo>
                    <a:pt x="24938" y="12879"/>
                  </a:lnTo>
                  <a:cubicBezTo>
                    <a:pt x="24935" y="12951"/>
                    <a:pt x="24941" y="13025"/>
                    <a:pt x="24959" y="13097"/>
                  </a:cubicBezTo>
                  <a:cubicBezTo>
                    <a:pt x="24982" y="13220"/>
                    <a:pt x="25034" y="13335"/>
                    <a:pt x="25101" y="13424"/>
                  </a:cubicBezTo>
                  <a:lnTo>
                    <a:pt x="25122" y="13451"/>
                  </a:lnTo>
                  <a:cubicBezTo>
                    <a:pt x="25163" y="13502"/>
                    <a:pt x="25197" y="13550"/>
                    <a:pt x="25241" y="13597"/>
                  </a:cubicBezTo>
                  <a:cubicBezTo>
                    <a:pt x="25279" y="13634"/>
                    <a:pt x="25323" y="13669"/>
                    <a:pt x="25367" y="13699"/>
                  </a:cubicBezTo>
                  <a:lnTo>
                    <a:pt x="25377" y="13706"/>
                  </a:lnTo>
                  <a:cubicBezTo>
                    <a:pt x="25395" y="13719"/>
                    <a:pt x="25408" y="13730"/>
                    <a:pt x="25425" y="13740"/>
                  </a:cubicBezTo>
                  <a:cubicBezTo>
                    <a:pt x="25462" y="13771"/>
                    <a:pt x="25510" y="13791"/>
                    <a:pt x="25550" y="13808"/>
                  </a:cubicBezTo>
                  <a:lnTo>
                    <a:pt x="25558" y="13812"/>
                  </a:lnTo>
                  <a:cubicBezTo>
                    <a:pt x="25649" y="13852"/>
                    <a:pt x="25731" y="13886"/>
                    <a:pt x="25813" y="13910"/>
                  </a:cubicBezTo>
                  <a:cubicBezTo>
                    <a:pt x="25905" y="13937"/>
                    <a:pt x="26000" y="13951"/>
                    <a:pt x="26092" y="13964"/>
                  </a:cubicBezTo>
                  <a:cubicBezTo>
                    <a:pt x="26258" y="13988"/>
                    <a:pt x="26384" y="14002"/>
                    <a:pt x="26503" y="14012"/>
                  </a:cubicBezTo>
                  <a:cubicBezTo>
                    <a:pt x="26544" y="14016"/>
                    <a:pt x="26588" y="14016"/>
                    <a:pt x="26640" y="14016"/>
                  </a:cubicBezTo>
                  <a:lnTo>
                    <a:pt x="26745" y="14016"/>
                  </a:lnTo>
                  <a:lnTo>
                    <a:pt x="26799" y="14012"/>
                  </a:lnTo>
                  <a:cubicBezTo>
                    <a:pt x="27044" y="14012"/>
                    <a:pt x="27289" y="13964"/>
                    <a:pt x="27476" y="13927"/>
                  </a:cubicBezTo>
                  <a:cubicBezTo>
                    <a:pt x="27649" y="13890"/>
                    <a:pt x="27823" y="13825"/>
                    <a:pt x="27990" y="13760"/>
                  </a:cubicBezTo>
                  <a:lnTo>
                    <a:pt x="27996" y="13757"/>
                  </a:lnTo>
                  <a:lnTo>
                    <a:pt x="28003" y="13754"/>
                  </a:lnTo>
                  <a:cubicBezTo>
                    <a:pt x="28245" y="13661"/>
                    <a:pt x="28452" y="13567"/>
                    <a:pt x="28643" y="13465"/>
                  </a:cubicBezTo>
                  <a:cubicBezTo>
                    <a:pt x="28769" y="13393"/>
                    <a:pt x="28894" y="13314"/>
                    <a:pt x="29023" y="13220"/>
                  </a:cubicBezTo>
                  <a:lnTo>
                    <a:pt x="29102" y="13159"/>
                  </a:lnTo>
                  <a:lnTo>
                    <a:pt x="29102" y="13159"/>
                  </a:lnTo>
                  <a:lnTo>
                    <a:pt x="29095" y="13386"/>
                  </a:lnTo>
                  <a:cubicBezTo>
                    <a:pt x="29078" y="13556"/>
                    <a:pt x="29061" y="13713"/>
                    <a:pt x="29041" y="13870"/>
                  </a:cubicBezTo>
                  <a:cubicBezTo>
                    <a:pt x="29010" y="14101"/>
                    <a:pt x="28990" y="14339"/>
                    <a:pt x="28973" y="14550"/>
                  </a:cubicBezTo>
                  <a:lnTo>
                    <a:pt x="28956" y="14733"/>
                  </a:lnTo>
                  <a:lnTo>
                    <a:pt x="28942" y="14883"/>
                  </a:lnTo>
                  <a:lnTo>
                    <a:pt x="28939" y="14917"/>
                  </a:lnTo>
                  <a:cubicBezTo>
                    <a:pt x="28932" y="15016"/>
                    <a:pt x="28921" y="15111"/>
                    <a:pt x="28915" y="15209"/>
                  </a:cubicBezTo>
                  <a:cubicBezTo>
                    <a:pt x="28901" y="15386"/>
                    <a:pt x="28912" y="15564"/>
                    <a:pt x="28949" y="15788"/>
                  </a:cubicBezTo>
                  <a:cubicBezTo>
                    <a:pt x="28973" y="15873"/>
                    <a:pt x="29020" y="15951"/>
                    <a:pt x="29081" y="16016"/>
                  </a:cubicBezTo>
                  <a:cubicBezTo>
                    <a:pt x="29095" y="16029"/>
                    <a:pt x="29109" y="16043"/>
                    <a:pt x="29126" y="16053"/>
                  </a:cubicBezTo>
                  <a:cubicBezTo>
                    <a:pt x="29126" y="16332"/>
                    <a:pt x="29122" y="16618"/>
                    <a:pt x="29122" y="16873"/>
                  </a:cubicBezTo>
                  <a:cubicBezTo>
                    <a:pt x="29116" y="17690"/>
                    <a:pt x="29089" y="18516"/>
                    <a:pt x="29064" y="19291"/>
                  </a:cubicBezTo>
                  <a:cubicBezTo>
                    <a:pt x="29048" y="19744"/>
                    <a:pt x="29061" y="20111"/>
                    <a:pt x="29102" y="20448"/>
                  </a:cubicBezTo>
                  <a:cubicBezTo>
                    <a:pt x="29126" y="20662"/>
                    <a:pt x="29160" y="20894"/>
                    <a:pt x="29232" y="21111"/>
                  </a:cubicBezTo>
                  <a:cubicBezTo>
                    <a:pt x="29293" y="21302"/>
                    <a:pt x="29384" y="21506"/>
                    <a:pt x="29517" y="21737"/>
                  </a:cubicBezTo>
                  <a:cubicBezTo>
                    <a:pt x="29623" y="21921"/>
                    <a:pt x="29748" y="22088"/>
                    <a:pt x="29888" y="22268"/>
                  </a:cubicBezTo>
                  <a:lnTo>
                    <a:pt x="29898" y="22279"/>
                  </a:lnTo>
                  <a:cubicBezTo>
                    <a:pt x="29922" y="22309"/>
                    <a:pt x="29942" y="22336"/>
                    <a:pt x="29966" y="22363"/>
                  </a:cubicBezTo>
                  <a:cubicBezTo>
                    <a:pt x="30028" y="22435"/>
                    <a:pt x="30099" y="22492"/>
                    <a:pt x="30184" y="22554"/>
                  </a:cubicBezTo>
                  <a:cubicBezTo>
                    <a:pt x="30323" y="22659"/>
                    <a:pt x="30497" y="22714"/>
                    <a:pt x="30677" y="22714"/>
                  </a:cubicBezTo>
                  <a:cubicBezTo>
                    <a:pt x="30888" y="22714"/>
                    <a:pt x="31078" y="22639"/>
                    <a:pt x="31215" y="22503"/>
                  </a:cubicBezTo>
                  <a:cubicBezTo>
                    <a:pt x="31309" y="22404"/>
                    <a:pt x="31391" y="22288"/>
                    <a:pt x="31483" y="22119"/>
                  </a:cubicBezTo>
                  <a:cubicBezTo>
                    <a:pt x="31565" y="21962"/>
                    <a:pt x="31633" y="21795"/>
                    <a:pt x="31677" y="21632"/>
                  </a:cubicBezTo>
                  <a:cubicBezTo>
                    <a:pt x="31731" y="21445"/>
                    <a:pt x="31776" y="21254"/>
                    <a:pt x="31810" y="21050"/>
                  </a:cubicBezTo>
                  <a:cubicBezTo>
                    <a:pt x="31874" y="20669"/>
                    <a:pt x="31926" y="20261"/>
                    <a:pt x="31973" y="19764"/>
                  </a:cubicBezTo>
                  <a:cubicBezTo>
                    <a:pt x="32011" y="19373"/>
                    <a:pt x="32048" y="18958"/>
                    <a:pt x="32058" y="18530"/>
                  </a:cubicBezTo>
                  <a:cubicBezTo>
                    <a:pt x="32069" y="18169"/>
                    <a:pt x="32075" y="17737"/>
                    <a:pt x="32048" y="17299"/>
                  </a:cubicBezTo>
                  <a:cubicBezTo>
                    <a:pt x="32020" y="16911"/>
                    <a:pt x="31983" y="16498"/>
                    <a:pt x="31936" y="16043"/>
                  </a:cubicBezTo>
                  <a:cubicBezTo>
                    <a:pt x="31918" y="15890"/>
                    <a:pt x="31901" y="15737"/>
                    <a:pt x="31885" y="15584"/>
                  </a:cubicBezTo>
                  <a:lnTo>
                    <a:pt x="31874" y="15498"/>
                  </a:lnTo>
                  <a:cubicBezTo>
                    <a:pt x="31851" y="15274"/>
                    <a:pt x="31827" y="15049"/>
                    <a:pt x="31803" y="14829"/>
                  </a:cubicBezTo>
                  <a:lnTo>
                    <a:pt x="31776" y="14600"/>
                  </a:lnTo>
                  <a:lnTo>
                    <a:pt x="31776" y="14580"/>
                  </a:lnTo>
                  <a:cubicBezTo>
                    <a:pt x="31735" y="14244"/>
                    <a:pt x="31697" y="13897"/>
                    <a:pt x="31640" y="13559"/>
                  </a:cubicBezTo>
                  <a:cubicBezTo>
                    <a:pt x="31589" y="13247"/>
                    <a:pt x="31524" y="12934"/>
                    <a:pt x="31466" y="12655"/>
                  </a:cubicBezTo>
                  <a:lnTo>
                    <a:pt x="31463" y="12638"/>
                  </a:lnTo>
                  <a:cubicBezTo>
                    <a:pt x="31402" y="12331"/>
                    <a:pt x="31337" y="12012"/>
                    <a:pt x="31286" y="11699"/>
                  </a:cubicBezTo>
                  <a:cubicBezTo>
                    <a:pt x="31238" y="11420"/>
                    <a:pt x="31180" y="11086"/>
                    <a:pt x="31102" y="10753"/>
                  </a:cubicBezTo>
                  <a:cubicBezTo>
                    <a:pt x="31038" y="10498"/>
                    <a:pt x="30949" y="10237"/>
                    <a:pt x="30810" y="9903"/>
                  </a:cubicBezTo>
                  <a:lnTo>
                    <a:pt x="30789" y="9849"/>
                  </a:lnTo>
                  <a:lnTo>
                    <a:pt x="30775" y="9821"/>
                  </a:lnTo>
                  <a:cubicBezTo>
                    <a:pt x="30752" y="9760"/>
                    <a:pt x="30728" y="9702"/>
                    <a:pt x="30704" y="9645"/>
                  </a:cubicBezTo>
                  <a:cubicBezTo>
                    <a:pt x="30677" y="9570"/>
                    <a:pt x="30667" y="9485"/>
                    <a:pt x="30656" y="9413"/>
                  </a:cubicBezTo>
                  <a:lnTo>
                    <a:pt x="30650" y="9355"/>
                  </a:lnTo>
                  <a:cubicBezTo>
                    <a:pt x="30633" y="9260"/>
                    <a:pt x="30620" y="9165"/>
                    <a:pt x="30602" y="9069"/>
                  </a:cubicBezTo>
                  <a:lnTo>
                    <a:pt x="30592" y="8998"/>
                  </a:lnTo>
                  <a:cubicBezTo>
                    <a:pt x="30565" y="8849"/>
                    <a:pt x="30538" y="8692"/>
                    <a:pt x="30497" y="8543"/>
                  </a:cubicBezTo>
                  <a:cubicBezTo>
                    <a:pt x="30381" y="8124"/>
                    <a:pt x="30235" y="7729"/>
                    <a:pt x="30061" y="7362"/>
                  </a:cubicBezTo>
                  <a:lnTo>
                    <a:pt x="30037" y="7311"/>
                  </a:lnTo>
                  <a:lnTo>
                    <a:pt x="30034" y="7304"/>
                  </a:lnTo>
                  <a:cubicBezTo>
                    <a:pt x="29881" y="6978"/>
                    <a:pt x="29721" y="6637"/>
                    <a:pt x="29538" y="6318"/>
                  </a:cubicBezTo>
                  <a:cubicBezTo>
                    <a:pt x="29425" y="6124"/>
                    <a:pt x="29293" y="5940"/>
                    <a:pt x="29180" y="5787"/>
                  </a:cubicBezTo>
                  <a:cubicBezTo>
                    <a:pt x="29041" y="5604"/>
                    <a:pt x="28905" y="5426"/>
                    <a:pt x="28769" y="5270"/>
                  </a:cubicBezTo>
                  <a:cubicBezTo>
                    <a:pt x="28521" y="4974"/>
                    <a:pt x="28248" y="4665"/>
                    <a:pt x="27942" y="4385"/>
                  </a:cubicBezTo>
                  <a:cubicBezTo>
                    <a:pt x="27745" y="4208"/>
                    <a:pt x="27582" y="4065"/>
                    <a:pt x="27425" y="3936"/>
                  </a:cubicBezTo>
                  <a:cubicBezTo>
                    <a:pt x="27224" y="3773"/>
                    <a:pt x="26987" y="3583"/>
                    <a:pt x="26731" y="3423"/>
                  </a:cubicBezTo>
                  <a:cubicBezTo>
                    <a:pt x="26609" y="3348"/>
                    <a:pt x="26483" y="3273"/>
                    <a:pt x="26357" y="3205"/>
                  </a:cubicBezTo>
                  <a:lnTo>
                    <a:pt x="26350" y="3198"/>
                  </a:lnTo>
                  <a:cubicBezTo>
                    <a:pt x="26275" y="3158"/>
                    <a:pt x="26197" y="3113"/>
                    <a:pt x="26122" y="3069"/>
                  </a:cubicBezTo>
                  <a:cubicBezTo>
                    <a:pt x="25928" y="2953"/>
                    <a:pt x="25734" y="2841"/>
                    <a:pt x="25541" y="2726"/>
                  </a:cubicBezTo>
                  <a:cubicBezTo>
                    <a:pt x="25367" y="2620"/>
                    <a:pt x="25186" y="2514"/>
                    <a:pt x="25013" y="2415"/>
                  </a:cubicBezTo>
                  <a:lnTo>
                    <a:pt x="24993" y="2406"/>
                  </a:lnTo>
                  <a:lnTo>
                    <a:pt x="24979" y="2399"/>
                  </a:lnTo>
                  <a:cubicBezTo>
                    <a:pt x="24833" y="2313"/>
                    <a:pt x="24676" y="2236"/>
                    <a:pt x="24527" y="2161"/>
                  </a:cubicBezTo>
                  <a:lnTo>
                    <a:pt x="24517" y="2157"/>
                  </a:lnTo>
                  <a:lnTo>
                    <a:pt x="24431" y="2113"/>
                  </a:lnTo>
                  <a:cubicBezTo>
                    <a:pt x="23860" y="1831"/>
                    <a:pt x="23244" y="1610"/>
                    <a:pt x="22652" y="1399"/>
                  </a:cubicBezTo>
                  <a:lnTo>
                    <a:pt x="22605" y="1382"/>
                  </a:lnTo>
                  <a:cubicBezTo>
                    <a:pt x="22462" y="1330"/>
                    <a:pt x="22322" y="1280"/>
                    <a:pt x="22180" y="1228"/>
                  </a:cubicBezTo>
                  <a:cubicBezTo>
                    <a:pt x="22125" y="1208"/>
                    <a:pt x="22071" y="1188"/>
                    <a:pt x="22016" y="1167"/>
                  </a:cubicBezTo>
                  <a:lnTo>
                    <a:pt x="21993" y="1157"/>
                  </a:lnTo>
                  <a:cubicBezTo>
                    <a:pt x="21867" y="1109"/>
                    <a:pt x="21734" y="1062"/>
                    <a:pt x="21602" y="1018"/>
                  </a:cubicBezTo>
                  <a:lnTo>
                    <a:pt x="21442" y="966"/>
                  </a:lnTo>
                  <a:lnTo>
                    <a:pt x="21224" y="895"/>
                  </a:lnTo>
                  <a:cubicBezTo>
                    <a:pt x="21197" y="889"/>
                    <a:pt x="21170" y="878"/>
                    <a:pt x="21139" y="868"/>
                  </a:cubicBezTo>
                  <a:lnTo>
                    <a:pt x="21125" y="864"/>
                  </a:lnTo>
                  <a:cubicBezTo>
                    <a:pt x="21074" y="844"/>
                    <a:pt x="21019" y="828"/>
                    <a:pt x="20969" y="814"/>
                  </a:cubicBezTo>
                  <a:cubicBezTo>
                    <a:pt x="20792" y="766"/>
                    <a:pt x="20615" y="715"/>
                    <a:pt x="20438" y="668"/>
                  </a:cubicBezTo>
                  <a:lnTo>
                    <a:pt x="20275" y="627"/>
                  </a:lnTo>
                  <a:cubicBezTo>
                    <a:pt x="20142" y="589"/>
                    <a:pt x="20006" y="562"/>
                    <a:pt x="19873" y="534"/>
                  </a:cubicBezTo>
                  <a:cubicBezTo>
                    <a:pt x="19815" y="525"/>
                    <a:pt x="19761" y="511"/>
                    <a:pt x="19703" y="501"/>
                  </a:cubicBezTo>
                  <a:cubicBezTo>
                    <a:pt x="19349" y="423"/>
                    <a:pt x="18969" y="365"/>
                    <a:pt x="18502" y="307"/>
                  </a:cubicBezTo>
                  <a:cubicBezTo>
                    <a:pt x="18067" y="256"/>
                    <a:pt x="17622" y="205"/>
                    <a:pt x="17176" y="157"/>
                  </a:cubicBezTo>
                  <a:cubicBezTo>
                    <a:pt x="16356" y="65"/>
                    <a:pt x="15550" y="14"/>
                    <a:pt x="14785" y="4"/>
                  </a:cubicBezTo>
                  <a:cubicBezTo>
                    <a:pt x="14692" y="1"/>
                    <a:pt x="14598" y="1"/>
                    <a:pt x="1450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1990" name="Google Shape;1990;p40"/>
            <p:cNvSpPr/>
            <p:nvPr/>
          </p:nvSpPr>
          <p:spPr>
            <a:xfrm rot="124414">
              <a:off x="5645034" y="1239005"/>
              <a:ext cx="2186747" cy="1649763"/>
            </a:xfrm>
            <a:custGeom>
              <a:avLst/>
              <a:gdLst/>
              <a:ahLst/>
              <a:cxnLst/>
              <a:rect l="l" t="t" r="r" b="b"/>
              <a:pathLst>
                <a:path w="31776" h="23973" extrusionOk="0">
                  <a:moveTo>
                    <a:pt x="11886" y="7161"/>
                  </a:moveTo>
                  <a:cubicBezTo>
                    <a:pt x="11893" y="7168"/>
                    <a:pt x="11903" y="7171"/>
                    <a:pt x="11910" y="7178"/>
                  </a:cubicBezTo>
                  <a:cubicBezTo>
                    <a:pt x="11903" y="7174"/>
                    <a:pt x="11893" y="7168"/>
                    <a:pt x="11886" y="7161"/>
                  </a:cubicBezTo>
                  <a:close/>
                  <a:moveTo>
                    <a:pt x="10763" y="6995"/>
                  </a:moveTo>
                  <a:cubicBezTo>
                    <a:pt x="10990" y="6995"/>
                    <a:pt x="11218" y="7030"/>
                    <a:pt x="11441" y="7059"/>
                  </a:cubicBezTo>
                  <a:cubicBezTo>
                    <a:pt x="11576" y="7079"/>
                    <a:pt x="11712" y="7097"/>
                    <a:pt x="11838" y="7141"/>
                  </a:cubicBezTo>
                  <a:cubicBezTo>
                    <a:pt x="11866" y="7154"/>
                    <a:pt x="11890" y="7171"/>
                    <a:pt x="11916" y="7185"/>
                  </a:cubicBezTo>
                  <a:cubicBezTo>
                    <a:pt x="11923" y="7215"/>
                    <a:pt x="11934" y="7243"/>
                    <a:pt x="11940" y="7273"/>
                  </a:cubicBezTo>
                  <a:cubicBezTo>
                    <a:pt x="11903" y="7317"/>
                    <a:pt x="11866" y="7358"/>
                    <a:pt x="11821" y="7399"/>
                  </a:cubicBezTo>
                  <a:cubicBezTo>
                    <a:pt x="11675" y="7501"/>
                    <a:pt x="11515" y="7586"/>
                    <a:pt x="11359" y="7671"/>
                  </a:cubicBezTo>
                  <a:cubicBezTo>
                    <a:pt x="11233" y="7739"/>
                    <a:pt x="11103" y="7794"/>
                    <a:pt x="10978" y="7852"/>
                  </a:cubicBezTo>
                  <a:cubicBezTo>
                    <a:pt x="10665" y="7977"/>
                    <a:pt x="10356" y="8106"/>
                    <a:pt x="10039" y="8219"/>
                  </a:cubicBezTo>
                  <a:cubicBezTo>
                    <a:pt x="9723" y="8331"/>
                    <a:pt x="9403" y="8426"/>
                    <a:pt x="9083" y="8525"/>
                  </a:cubicBezTo>
                  <a:cubicBezTo>
                    <a:pt x="8753" y="8631"/>
                    <a:pt x="8423" y="8722"/>
                    <a:pt x="8090" y="8814"/>
                  </a:cubicBezTo>
                  <a:cubicBezTo>
                    <a:pt x="7940" y="8855"/>
                    <a:pt x="7790" y="8899"/>
                    <a:pt x="7641" y="8940"/>
                  </a:cubicBezTo>
                  <a:cubicBezTo>
                    <a:pt x="7450" y="8987"/>
                    <a:pt x="7263" y="9031"/>
                    <a:pt x="7073" y="9076"/>
                  </a:cubicBezTo>
                  <a:cubicBezTo>
                    <a:pt x="6971" y="9100"/>
                    <a:pt x="6865" y="9117"/>
                    <a:pt x="6763" y="9138"/>
                  </a:cubicBezTo>
                  <a:cubicBezTo>
                    <a:pt x="6767" y="9133"/>
                    <a:pt x="6767" y="9130"/>
                    <a:pt x="6767" y="9130"/>
                  </a:cubicBezTo>
                  <a:cubicBezTo>
                    <a:pt x="6896" y="8974"/>
                    <a:pt x="7032" y="8824"/>
                    <a:pt x="7178" y="8684"/>
                  </a:cubicBezTo>
                  <a:cubicBezTo>
                    <a:pt x="7274" y="8596"/>
                    <a:pt x="7368" y="8508"/>
                    <a:pt x="7467" y="8423"/>
                  </a:cubicBezTo>
                  <a:cubicBezTo>
                    <a:pt x="7539" y="8362"/>
                    <a:pt x="7610" y="8304"/>
                    <a:pt x="7682" y="8249"/>
                  </a:cubicBezTo>
                  <a:cubicBezTo>
                    <a:pt x="7889" y="8100"/>
                    <a:pt x="8093" y="7950"/>
                    <a:pt x="8310" y="7821"/>
                  </a:cubicBezTo>
                  <a:cubicBezTo>
                    <a:pt x="8528" y="7688"/>
                    <a:pt x="8759" y="7576"/>
                    <a:pt x="8995" y="7470"/>
                  </a:cubicBezTo>
                  <a:cubicBezTo>
                    <a:pt x="9239" y="7368"/>
                    <a:pt x="9488" y="7260"/>
                    <a:pt x="9746" y="7188"/>
                  </a:cubicBezTo>
                  <a:cubicBezTo>
                    <a:pt x="9893" y="7147"/>
                    <a:pt x="10039" y="7106"/>
                    <a:pt x="10188" y="7072"/>
                  </a:cubicBezTo>
                  <a:cubicBezTo>
                    <a:pt x="10311" y="7042"/>
                    <a:pt x="10440" y="7021"/>
                    <a:pt x="10569" y="7004"/>
                  </a:cubicBezTo>
                  <a:cubicBezTo>
                    <a:pt x="10634" y="6998"/>
                    <a:pt x="10698" y="6995"/>
                    <a:pt x="10763" y="6995"/>
                  </a:cubicBezTo>
                  <a:close/>
                  <a:moveTo>
                    <a:pt x="16599" y="8197"/>
                  </a:moveTo>
                  <a:cubicBezTo>
                    <a:pt x="16639" y="8197"/>
                    <a:pt x="16679" y="8198"/>
                    <a:pt x="16719" y="8202"/>
                  </a:cubicBezTo>
                  <a:cubicBezTo>
                    <a:pt x="16736" y="8205"/>
                    <a:pt x="16757" y="8208"/>
                    <a:pt x="16777" y="8212"/>
                  </a:cubicBezTo>
                  <a:cubicBezTo>
                    <a:pt x="16740" y="8246"/>
                    <a:pt x="16706" y="8276"/>
                    <a:pt x="16669" y="8311"/>
                  </a:cubicBezTo>
                  <a:cubicBezTo>
                    <a:pt x="16502" y="8430"/>
                    <a:pt x="16328" y="8532"/>
                    <a:pt x="16152" y="8634"/>
                  </a:cubicBezTo>
                  <a:cubicBezTo>
                    <a:pt x="15941" y="8753"/>
                    <a:pt x="15730" y="8872"/>
                    <a:pt x="15519" y="8987"/>
                  </a:cubicBezTo>
                  <a:cubicBezTo>
                    <a:pt x="15331" y="9089"/>
                    <a:pt x="15138" y="9182"/>
                    <a:pt x="14948" y="9276"/>
                  </a:cubicBezTo>
                  <a:cubicBezTo>
                    <a:pt x="14730" y="9382"/>
                    <a:pt x="14512" y="9485"/>
                    <a:pt x="14295" y="9583"/>
                  </a:cubicBezTo>
                  <a:cubicBezTo>
                    <a:pt x="13723" y="9800"/>
                    <a:pt x="13148" y="10005"/>
                    <a:pt x="12560" y="10158"/>
                  </a:cubicBezTo>
                  <a:cubicBezTo>
                    <a:pt x="12610" y="10100"/>
                    <a:pt x="12662" y="10039"/>
                    <a:pt x="12712" y="9981"/>
                  </a:cubicBezTo>
                  <a:cubicBezTo>
                    <a:pt x="12835" y="9838"/>
                    <a:pt x="12992" y="9722"/>
                    <a:pt x="13138" y="9603"/>
                  </a:cubicBezTo>
                  <a:cubicBezTo>
                    <a:pt x="13240" y="9529"/>
                    <a:pt x="13342" y="9454"/>
                    <a:pt x="13447" y="9378"/>
                  </a:cubicBezTo>
                  <a:cubicBezTo>
                    <a:pt x="13584" y="9284"/>
                    <a:pt x="13719" y="9191"/>
                    <a:pt x="13859" y="9103"/>
                  </a:cubicBezTo>
                  <a:cubicBezTo>
                    <a:pt x="13961" y="9036"/>
                    <a:pt x="14070" y="8974"/>
                    <a:pt x="14175" y="8913"/>
                  </a:cubicBezTo>
                  <a:cubicBezTo>
                    <a:pt x="14362" y="8804"/>
                    <a:pt x="14546" y="8695"/>
                    <a:pt x="14744" y="8603"/>
                  </a:cubicBezTo>
                  <a:cubicBezTo>
                    <a:pt x="14984" y="8511"/>
                    <a:pt x="15229" y="8430"/>
                    <a:pt x="15478" y="8362"/>
                  </a:cubicBezTo>
                  <a:cubicBezTo>
                    <a:pt x="15587" y="8334"/>
                    <a:pt x="15692" y="8307"/>
                    <a:pt x="15805" y="8287"/>
                  </a:cubicBezTo>
                  <a:cubicBezTo>
                    <a:pt x="15914" y="8270"/>
                    <a:pt x="16019" y="8253"/>
                    <a:pt x="16127" y="8240"/>
                  </a:cubicBezTo>
                  <a:cubicBezTo>
                    <a:pt x="16285" y="8220"/>
                    <a:pt x="16442" y="8197"/>
                    <a:pt x="16599" y="8197"/>
                  </a:cubicBezTo>
                  <a:close/>
                  <a:moveTo>
                    <a:pt x="20473" y="9758"/>
                  </a:moveTo>
                  <a:cubicBezTo>
                    <a:pt x="20564" y="9758"/>
                    <a:pt x="20654" y="9767"/>
                    <a:pt x="20744" y="9777"/>
                  </a:cubicBezTo>
                  <a:cubicBezTo>
                    <a:pt x="20734" y="9783"/>
                    <a:pt x="20724" y="9794"/>
                    <a:pt x="20713" y="9800"/>
                  </a:cubicBezTo>
                  <a:cubicBezTo>
                    <a:pt x="20581" y="9896"/>
                    <a:pt x="20448" y="9987"/>
                    <a:pt x="20305" y="10069"/>
                  </a:cubicBezTo>
                  <a:cubicBezTo>
                    <a:pt x="20138" y="10165"/>
                    <a:pt x="19972" y="10256"/>
                    <a:pt x="19801" y="10342"/>
                  </a:cubicBezTo>
                  <a:cubicBezTo>
                    <a:pt x="19485" y="10501"/>
                    <a:pt x="19165" y="10651"/>
                    <a:pt x="18846" y="10801"/>
                  </a:cubicBezTo>
                  <a:cubicBezTo>
                    <a:pt x="18567" y="10917"/>
                    <a:pt x="18281" y="11028"/>
                    <a:pt x="17989" y="11113"/>
                  </a:cubicBezTo>
                  <a:cubicBezTo>
                    <a:pt x="17818" y="11165"/>
                    <a:pt x="17648" y="11212"/>
                    <a:pt x="17479" y="11260"/>
                  </a:cubicBezTo>
                  <a:cubicBezTo>
                    <a:pt x="17488" y="11243"/>
                    <a:pt x="17499" y="11229"/>
                    <a:pt x="17509" y="11212"/>
                  </a:cubicBezTo>
                  <a:cubicBezTo>
                    <a:pt x="17567" y="11148"/>
                    <a:pt x="17635" y="11090"/>
                    <a:pt x="17703" y="11032"/>
                  </a:cubicBezTo>
                  <a:cubicBezTo>
                    <a:pt x="17853" y="10926"/>
                    <a:pt x="18005" y="10821"/>
                    <a:pt x="18165" y="10725"/>
                  </a:cubicBezTo>
                  <a:cubicBezTo>
                    <a:pt x="18346" y="10623"/>
                    <a:pt x="18526" y="10521"/>
                    <a:pt x="18710" y="10423"/>
                  </a:cubicBezTo>
                  <a:cubicBezTo>
                    <a:pt x="19040" y="10243"/>
                    <a:pt x="19380" y="10080"/>
                    <a:pt x="19727" y="9929"/>
                  </a:cubicBezTo>
                  <a:cubicBezTo>
                    <a:pt x="19818" y="9893"/>
                    <a:pt x="19907" y="9858"/>
                    <a:pt x="20002" y="9832"/>
                  </a:cubicBezTo>
                  <a:cubicBezTo>
                    <a:pt x="20094" y="9807"/>
                    <a:pt x="20183" y="9787"/>
                    <a:pt x="20275" y="9770"/>
                  </a:cubicBezTo>
                  <a:cubicBezTo>
                    <a:pt x="20305" y="9770"/>
                    <a:pt x="20332" y="9766"/>
                    <a:pt x="20363" y="9763"/>
                  </a:cubicBezTo>
                  <a:cubicBezTo>
                    <a:pt x="20400" y="9759"/>
                    <a:pt x="20436" y="9758"/>
                    <a:pt x="20473" y="9758"/>
                  </a:cubicBezTo>
                  <a:close/>
                  <a:moveTo>
                    <a:pt x="23798" y="10783"/>
                  </a:moveTo>
                  <a:lnTo>
                    <a:pt x="23798" y="10783"/>
                  </a:lnTo>
                  <a:cubicBezTo>
                    <a:pt x="23781" y="10797"/>
                    <a:pt x="23768" y="10811"/>
                    <a:pt x="23751" y="10821"/>
                  </a:cubicBezTo>
                  <a:cubicBezTo>
                    <a:pt x="23424" y="11056"/>
                    <a:pt x="23071" y="11250"/>
                    <a:pt x="22707" y="11423"/>
                  </a:cubicBezTo>
                  <a:cubicBezTo>
                    <a:pt x="22353" y="11590"/>
                    <a:pt x="21989" y="11746"/>
                    <a:pt x="21628" y="11899"/>
                  </a:cubicBezTo>
                  <a:cubicBezTo>
                    <a:pt x="21703" y="11821"/>
                    <a:pt x="21781" y="11750"/>
                    <a:pt x="21863" y="11681"/>
                  </a:cubicBezTo>
                  <a:cubicBezTo>
                    <a:pt x="21938" y="11628"/>
                    <a:pt x="22010" y="11576"/>
                    <a:pt x="22087" y="11526"/>
                  </a:cubicBezTo>
                  <a:cubicBezTo>
                    <a:pt x="22193" y="11454"/>
                    <a:pt x="22308" y="11392"/>
                    <a:pt x="22424" y="11328"/>
                  </a:cubicBezTo>
                  <a:cubicBezTo>
                    <a:pt x="22611" y="11223"/>
                    <a:pt x="22812" y="11138"/>
                    <a:pt x="23010" y="11049"/>
                  </a:cubicBezTo>
                  <a:cubicBezTo>
                    <a:pt x="23268" y="10950"/>
                    <a:pt x="23530" y="10845"/>
                    <a:pt x="23798" y="10783"/>
                  </a:cubicBezTo>
                  <a:close/>
                  <a:moveTo>
                    <a:pt x="28075" y="12760"/>
                  </a:moveTo>
                  <a:cubicBezTo>
                    <a:pt x="28070" y="12765"/>
                    <a:pt x="28066" y="12772"/>
                    <a:pt x="28061" y="12777"/>
                  </a:cubicBezTo>
                  <a:cubicBezTo>
                    <a:pt x="28067" y="12771"/>
                    <a:pt x="28071" y="12766"/>
                    <a:pt x="28075" y="12760"/>
                  </a:cubicBezTo>
                  <a:close/>
                  <a:moveTo>
                    <a:pt x="28064" y="21536"/>
                  </a:moveTo>
                  <a:cubicBezTo>
                    <a:pt x="28071" y="21551"/>
                    <a:pt x="28078" y="21568"/>
                    <a:pt x="28084" y="21584"/>
                  </a:cubicBezTo>
                  <a:lnTo>
                    <a:pt x="28084" y="21584"/>
                  </a:lnTo>
                  <a:cubicBezTo>
                    <a:pt x="28079" y="21571"/>
                    <a:pt x="28072" y="21558"/>
                    <a:pt x="28067" y="21547"/>
                  </a:cubicBezTo>
                  <a:cubicBezTo>
                    <a:pt x="28066" y="21543"/>
                    <a:pt x="28065" y="21539"/>
                    <a:pt x="28064" y="21536"/>
                  </a:cubicBezTo>
                  <a:close/>
                  <a:moveTo>
                    <a:pt x="28165" y="21775"/>
                  </a:moveTo>
                  <a:cubicBezTo>
                    <a:pt x="28167" y="21777"/>
                    <a:pt x="28168" y="21780"/>
                    <a:pt x="28169" y="21783"/>
                  </a:cubicBezTo>
                  <a:lnTo>
                    <a:pt x="28169" y="21783"/>
                  </a:lnTo>
                  <a:cubicBezTo>
                    <a:pt x="28168" y="21780"/>
                    <a:pt x="28167" y="21777"/>
                    <a:pt x="28165" y="21775"/>
                  </a:cubicBezTo>
                  <a:close/>
                  <a:moveTo>
                    <a:pt x="12893" y="729"/>
                  </a:moveTo>
                  <a:cubicBezTo>
                    <a:pt x="13233" y="729"/>
                    <a:pt x="13573" y="735"/>
                    <a:pt x="13913" y="756"/>
                  </a:cubicBezTo>
                  <a:cubicBezTo>
                    <a:pt x="14260" y="776"/>
                    <a:pt x="14611" y="806"/>
                    <a:pt x="14961" y="834"/>
                  </a:cubicBezTo>
                  <a:cubicBezTo>
                    <a:pt x="15209" y="854"/>
                    <a:pt x="15458" y="885"/>
                    <a:pt x="15706" y="919"/>
                  </a:cubicBezTo>
                  <a:cubicBezTo>
                    <a:pt x="16043" y="966"/>
                    <a:pt x="16380" y="1018"/>
                    <a:pt x="16716" y="1076"/>
                  </a:cubicBezTo>
                  <a:cubicBezTo>
                    <a:pt x="16887" y="1102"/>
                    <a:pt x="17053" y="1150"/>
                    <a:pt x="17220" y="1191"/>
                  </a:cubicBezTo>
                  <a:cubicBezTo>
                    <a:pt x="17372" y="1225"/>
                    <a:pt x="17523" y="1266"/>
                    <a:pt x="17672" y="1307"/>
                  </a:cubicBezTo>
                  <a:cubicBezTo>
                    <a:pt x="17999" y="1402"/>
                    <a:pt x="18322" y="1494"/>
                    <a:pt x="18642" y="1602"/>
                  </a:cubicBezTo>
                  <a:cubicBezTo>
                    <a:pt x="18978" y="1715"/>
                    <a:pt x="19308" y="1831"/>
                    <a:pt x="19642" y="1946"/>
                  </a:cubicBezTo>
                  <a:cubicBezTo>
                    <a:pt x="20240" y="2153"/>
                    <a:pt x="20836" y="2368"/>
                    <a:pt x="21421" y="2606"/>
                  </a:cubicBezTo>
                  <a:cubicBezTo>
                    <a:pt x="21710" y="2732"/>
                    <a:pt x="21996" y="2864"/>
                    <a:pt x="22278" y="3004"/>
                  </a:cubicBezTo>
                  <a:cubicBezTo>
                    <a:pt x="22442" y="3086"/>
                    <a:pt x="22605" y="3167"/>
                    <a:pt x="22765" y="3255"/>
                  </a:cubicBezTo>
                  <a:cubicBezTo>
                    <a:pt x="22839" y="3296"/>
                    <a:pt x="22911" y="3344"/>
                    <a:pt x="22985" y="3392"/>
                  </a:cubicBezTo>
                  <a:cubicBezTo>
                    <a:pt x="23064" y="3439"/>
                    <a:pt x="23145" y="3494"/>
                    <a:pt x="23224" y="3548"/>
                  </a:cubicBezTo>
                  <a:cubicBezTo>
                    <a:pt x="23513" y="3739"/>
                    <a:pt x="23792" y="3953"/>
                    <a:pt x="24074" y="4157"/>
                  </a:cubicBezTo>
                  <a:cubicBezTo>
                    <a:pt x="24353" y="4358"/>
                    <a:pt x="24635" y="4558"/>
                    <a:pt x="24918" y="4756"/>
                  </a:cubicBezTo>
                  <a:cubicBezTo>
                    <a:pt x="25271" y="5004"/>
                    <a:pt x="25632" y="5242"/>
                    <a:pt x="25979" y="5497"/>
                  </a:cubicBezTo>
                  <a:cubicBezTo>
                    <a:pt x="26183" y="5668"/>
                    <a:pt x="26381" y="5841"/>
                    <a:pt x="26577" y="6018"/>
                  </a:cubicBezTo>
                  <a:cubicBezTo>
                    <a:pt x="26778" y="6194"/>
                    <a:pt x="26962" y="6395"/>
                    <a:pt x="27153" y="6582"/>
                  </a:cubicBezTo>
                  <a:cubicBezTo>
                    <a:pt x="27346" y="6773"/>
                    <a:pt x="27541" y="6960"/>
                    <a:pt x="27734" y="7150"/>
                  </a:cubicBezTo>
                  <a:cubicBezTo>
                    <a:pt x="27929" y="7341"/>
                    <a:pt x="28108" y="7549"/>
                    <a:pt x="28279" y="7756"/>
                  </a:cubicBezTo>
                  <a:cubicBezTo>
                    <a:pt x="28373" y="7879"/>
                    <a:pt x="28466" y="8004"/>
                    <a:pt x="28547" y="8133"/>
                  </a:cubicBezTo>
                  <a:cubicBezTo>
                    <a:pt x="28639" y="8284"/>
                    <a:pt x="28720" y="8440"/>
                    <a:pt x="28796" y="8596"/>
                  </a:cubicBezTo>
                  <a:cubicBezTo>
                    <a:pt x="28871" y="8756"/>
                    <a:pt x="28945" y="8913"/>
                    <a:pt x="29020" y="9069"/>
                  </a:cubicBezTo>
                  <a:cubicBezTo>
                    <a:pt x="29116" y="9260"/>
                    <a:pt x="29210" y="9450"/>
                    <a:pt x="29299" y="9648"/>
                  </a:cubicBezTo>
                  <a:cubicBezTo>
                    <a:pt x="29394" y="9903"/>
                    <a:pt x="29449" y="10171"/>
                    <a:pt x="29490" y="10440"/>
                  </a:cubicBezTo>
                  <a:cubicBezTo>
                    <a:pt x="29445" y="10423"/>
                    <a:pt x="29401" y="10413"/>
                    <a:pt x="29357" y="10413"/>
                  </a:cubicBezTo>
                  <a:cubicBezTo>
                    <a:pt x="29306" y="10416"/>
                    <a:pt x="29251" y="10430"/>
                    <a:pt x="29200" y="10436"/>
                  </a:cubicBezTo>
                  <a:cubicBezTo>
                    <a:pt x="29088" y="10460"/>
                    <a:pt x="28996" y="10566"/>
                    <a:pt x="28969" y="10668"/>
                  </a:cubicBezTo>
                  <a:cubicBezTo>
                    <a:pt x="28938" y="10774"/>
                    <a:pt x="28965" y="10899"/>
                    <a:pt x="29040" y="10981"/>
                  </a:cubicBezTo>
                  <a:cubicBezTo>
                    <a:pt x="29054" y="11005"/>
                    <a:pt x="29072" y="11025"/>
                    <a:pt x="29095" y="11049"/>
                  </a:cubicBezTo>
                  <a:cubicBezTo>
                    <a:pt x="29112" y="11066"/>
                    <a:pt x="29133" y="11083"/>
                    <a:pt x="29153" y="11097"/>
                  </a:cubicBezTo>
                  <a:cubicBezTo>
                    <a:pt x="29180" y="11124"/>
                    <a:pt x="29207" y="11151"/>
                    <a:pt x="29235" y="11179"/>
                  </a:cubicBezTo>
                  <a:cubicBezTo>
                    <a:pt x="29241" y="11192"/>
                    <a:pt x="29251" y="11202"/>
                    <a:pt x="29262" y="11212"/>
                  </a:cubicBezTo>
                  <a:cubicBezTo>
                    <a:pt x="29279" y="11236"/>
                    <a:pt x="29292" y="11263"/>
                    <a:pt x="29309" y="11287"/>
                  </a:cubicBezTo>
                  <a:cubicBezTo>
                    <a:pt x="29340" y="11328"/>
                    <a:pt x="29374" y="11369"/>
                    <a:pt x="29401" y="11413"/>
                  </a:cubicBezTo>
                  <a:cubicBezTo>
                    <a:pt x="29466" y="11501"/>
                    <a:pt x="29527" y="11593"/>
                    <a:pt x="29588" y="11681"/>
                  </a:cubicBezTo>
                  <a:cubicBezTo>
                    <a:pt x="29670" y="11797"/>
                    <a:pt x="29761" y="11906"/>
                    <a:pt x="29863" y="12005"/>
                  </a:cubicBezTo>
                  <a:cubicBezTo>
                    <a:pt x="29915" y="12059"/>
                    <a:pt x="29965" y="12117"/>
                    <a:pt x="30010" y="12175"/>
                  </a:cubicBezTo>
                  <a:cubicBezTo>
                    <a:pt x="30157" y="12375"/>
                    <a:pt x="30279" y="12593"/>
                    <a:pt x="30401" y="12807"/>
                  </a:cubicBezTo>
                  <a:cubicBezTo>
                    <a:pt x="30524" y="13015"/>
                    <a:pt x="30639" y="13223"/>
                    <a:pt x="30738" y="13440"/>
                  </a:cubicBezTo>
                  <a:cubicBezTo>
                    <a:pt x="30799" y="13597"/>
                    <a:pt x="30850" y="13754"/>
                    <a:pt x="30888" y="13920"/>
                  </a:cubicBezTo>
                  <a:cubicBezTo>
                    <a:pt x="30929" y="14090"/>
                    <a:pt x="30959" y="14261"/>
                    <a:pt x="30983" y="14434"/>
                  </a:cubicBezTo>
                  <a:cubicBezTo>
                    <a:pt x="31003" y="14573"/>
                    <a:pt x="31014" y="14716"/>
                    <a:pt x="31024" y="14859"/>
                  </a:cubicBezTo>
                  <a:cubicBezTo>
                    <a:pt x="31037" y="15019"/>
                    <a:pt x="31034" y="15179"/>
                    <a:pt x="31037" y="15338"/>
                  </a:cubicBezTo>
                  <a:lnTo>
                    <a:pt x="31037" y="16294"/>
                  </a:lnTo>
                  <a:cubicBezTo>
                    <a:pt x="31037" y="16968"/>
                    <a:pt x="31041" y="17645"/>
                    <a:pt x="30986" y="18315"/>
                  </a:cubicBezTo>
                  <a:cubicBezTo>
                    <a:pt x="30979" y="18396"/>
                    <a:pt x="30973" y="18475"/>
                    <a:pt x="30962" y="18556"/>
                  </a:cubicBezTo>
                  <a:cubicBezTo>
                    <a:pt x="30921" y="18839"/>
                    <a:pt x="30874" y="19125"/>
                    <a:pt x="30823" y="19407"/>
                  </a:cubicBezTo>
                  <a:cubicBezTo>
                    <a:pt x="30769" y="19696"/>
                    <a:pt x="30721" y="19985"/>
                    <a:pt x="30639" y="20268"/>
                  </a:cubicBezTo>
                  <a:cubicBezTo>
                    <a:pt x="30480" y="20805"/>
                    <a:pt x="30299" y="21339"/>
                    <a:pt x="30088" y="21860"/>
                  </a:cubicBezTo>
                  <a:cubicBezTo>
                    <a:pt x="30041" y="21968"/>
                    <a:pt x="29993" y="22074"/>
                    <a:pt x="29945" y="22180"/>
                  </a:cubicBezTo>
                  <a:cubicBezTo>
                    <a:pt x="29891" y="22291"/>
                    <a:pt x="29827" y="22400"/>
                    <a:pt x="29769" y="22513"/>
                  </a:cubicBezTo>
                  <a:cubicBezTo>
                    <a:pt x="29714" y="22625"/>
                    <a:pt x="29659" y="22734"/>
                    <a:pt x="29605" y="22846"/>
                  </a:cubicBezTo>
                  <a:cubicBezTo>
                    <a:pt x="29561" y="22945"/>
                    <a:pt x="29510" y="23040"/>
                    <a:pt x="29452" y="23128"/>
                  </a:cubicBezTo>
                  <a:cubicBezTo>
                    <a:pt x="29422" y="23163"/>
                    <a:pt x="29387" y="23196"/>
                    <a:pt x="29350" y="23227"/>
                  </a:cubicBezTo>
                  <a:cubicBezTo>
                    <a:pt x="29329" y="23244"/>
                    <a:pt x="29306" y="23254"/>
                    <a:pt x="29282" y="23268"/>
                  </a:cubicBezTo>
                  <a:cubicBezTo>
                    <a:pt x="29276" y="23271"/>
                    <a:pt x="29268" y="23271"/>
                    <a:pt x="29258" y="23274"/>
                  </a:cubicBezTo>
                  <a:lnTo>
                    <a:pt x="29255" y="23274"/>
                  </a:lnTo>
                  <a:cubicBezTo>
                    <a:pt x="29204" y="23265"/>
                    <a:pt x="29156" y="23251"/>
                    <a:pt x="29108" y="23234"/>
                  </a:cubicBezTo>
                  <a:cubicBezTo>
                    <a:pt x="29051" y="23203"/>
                    <a:pt x="28996" y="23169"/>
                    <a:pt x="28942" y="23132"/>
                  </a:cubicBezTo>
                  <a:cubicBezTo>
                    <a:pt x="28894" y="23091"/>
                    <a:pt x="28847" y="23050"/>
                    <a:pt x="28802" y="23009"/>
                  </a:cubicBezTo>
                  <a:cubicBezTo>
                    <a:pt x="28769" y="22976"/>
                    <a:pt x="28738" y="22938"/>
                    <a:pt x="28707" y="22901"/>
                  </a:cubicBezTo>
                  <a:cubicBezTo>
                    <a:pt x="28598" y="22747"/>
                    <a:pt x="28510" y="22584"/>
                    <a:pt x="28435" y="22414"/>
                  </a:cubicBezTo>
                  <a:cubicBezTo>
                    <a:pt x="28347" y="22203"/>
                    <a:pt x="28262" y="21996"/>
                    <a:pt x="28169" y="21788"/>
                  </a:cubicBezTo>
                  <a:cubicBezTo>
                    <a:pt x="28169" y="21786"/>
                    <a:pt x="28169" y="21785"/>
                    <a:pt x="28169" y="21783"/>
                  </a:cubicBezTo>
                  <a:lnTo>
                    <a:pt x="28169" y="21783"/>
                  </a:lnTo>
                  <a:cubicBezTo>
                    <a:pt x="28169" y="21784"/>
                    <a:pt x="28169" y="21784"/>
                    <a:pt x="28169" y="21784"/>
                  </a:cubicBezTo>
                  <a:cubicBezTo>
                    <a:pt x="28169" y="21782"/>
                    <a:pt x="28168" y="21778"/>
                    <a:pt x="28165" y="21774"/>
                  </a:cubicBezTo>
                  <a:lnTo>
                    <a:pt x="28165" y="21774"/>
                  </a:lnTo>
                  <a:cubicBezTo>
                    <a:pt x="28165" y="21774"/>
                    <a:pt x="28165" y="21774"/>
                    <a:pt x="28165" y="21775"/>
                  </a:cubicBezTo>
                  <a:lnTo>
                    <a:pt x="28165" y="21775"/>
                  </a:lnTo>
                  <a:cubicBezTo>
                    <a:pt x="28165" y="21773"/>
                    <a:pt x="28164" y="21772"/>
                    <a:pt x="28163" y="21772"/>
                  </a:cubicBezTo>
                  <a:lnTo>
                    <a:pt x="28163" y="21772"/>
                  </a:lnTo>
                  <a:cubicBezTo>
                    <a:pt x="28164" y="21772"/>
                    <a:pt x="28165" y="21773"/>
                    <a:pt x="28165" y="21774"/>
                  </a:cubicBezTo>
                  <a:lnTo>
                    <a:pt x="28165" y="21774"/>
                  </a:lnTo>
                  <a:cubicBezTo>
                    <a:pt x="28143" y="21720"/>
                    <a:pt x="28121" y="21666"/>
                    <a:pt x="28098" y="21611"/>
                  </a:cubicBezTo>
                  <a:cubicBezTo>
                    <a:pt x="27979" y="21305"/>
                    <a:pt x="27874" y="20988"/>
                    <a:pt x="27802" y="20669"/>
                  </a:cubicBezTo>
                  <a:cubicBezTo>
                    <a:pt x="27741" y="20376"/>
                    <a:pt x="27687" y="20081"/>
                    <a:pt x="27643" y="19784"/>
                  </a:cubicBezTo>
                  <a:cubicBezTo>
                    <a:pt x="27622" y="19628"/>
                    <a:pt x="27612" y="19475"/>
                    <a:pt x="27609" y="19315"/>
                  </a:cubicBezTo>
                  <a:cubicBezTo>
                    <a:pt x="27605" y="19159"/>
                    <a:pt x="27605" y="19002"/>
                    <a:pt x="27602" y="18845"/>
                  </a:cubicBezTo>
                  <a:cubicBezTo>
                    <a:pt x="27595" y="18519"/>
                    <a:pt x="27585" y="18192"/>
                    <a:pt x="27568" y="17866"/>
                  </a:cubicBezTo>
                  <a:cubicBezTo>
                    <a:pt x="27561" y="17716"/>
                    <a:pt x="27547" y="17570"/>
                    <a:pt x="27541" y="17420"/>
                  </a:cubicBezTo>
                  <a:cubicBezTo>
                    <a:pt x="27530" y="17257"/>
                    <a:pt x="27530" y="17090"/>
                    <a:pt x="27530" y="16927"/>
                  </a:cubicBezTo>
                  <a:cubicBezTo>
                    <a:pt x="27533" y="16597"/>
                    <a:pt x="27547" y="16267"/>
                    <a:pt x="27571" y="15941"/>
                  </a:cubicBezTo>
                  <a:cubicBezTo>
                    <a:pt x="27582" y="15781"/>
                    <a:pt x="27598" y="15624"/>
                    <a:pt x="27602" y="15468"/>
                  </a:cubicBezTo>
                  <a:cubicBezTo>
                    <a:pt x="27609" y="15325"/>
                    <a:pt x="27615" y="15182"/>
                    <a:pt x="27629" y="15039"/>
                  </a:cubicBezTo>
                  <a:cubicBezTo>
                    <a:pt x="27653" y="14910"/>
                    <a:pt x="27687" y="14787"/>
                    <a:pt x="27734" y="14661"/>
                  </a:cubicBezTo>
                  <a:cubicBezTo>
                    <a:pt x="27860" y="14376"/>
                    <a:pt x="28006" y="14093"/>
                    <a:pt x="28166" y="13825"/>
                  </a:cubicBezTo>
                  <a:cubicBezTo>
                    <a:pt x="28255" y="13678"/>
                    <a:pt x="28337" y="13536"/>
                    <a:pt x="28425" y="13393"/>
                  </a:cubicBezTo>
                  <a:cubicBezTo>
                    <a:pt x="28469" y="13322"/>
                    <a:pt x="28513" y="13253"/>
                    <a:pt x="28554" y="13179"/>
                  </a:cubicBezTo>
                  <a:cubicBezTo>
                    <a:pt x="28602" y="13097"/>
                    <a:pt x="28670" y="12995"/>
                    <a:pt x="28659" y="12896"/>
                  </a:cubicBezTo>
                  <a:cubicBezTo>
                    <a:pt x="28659" y="12842"/>
                    <a:pt x="28646" y="12791"/>
                    <a:pt x="28618" y="12743"/>
                  </a:cubicBezTo>
                  <a:cubicBezTo>
                    <a:pt x="28591" y="12695"/>
                    <a:pt x="28554" y="12658"/>
                    <a:pt x="28507" y="12631"/>
                  </a:cubicBezTo>
                  <a:cubicBezTo>
                    <a:pt x="28459" y="12603"/>
                    <a:pt x="28408" y="12590"/>
                    <a:pt x="28350" y="12590"/>
                  </a:cubicBezTo>
                  <a:cubicBezTo>
                    <a:pt x="28279" y="12590"/>
                    <a:pt x="28180" y="12620"/>
                    <a:pt x="28133" y="12678"/>
                  </a:cubicBezTo>
                  <a:cubicBezTo>
                    <a:pt x="28114" y="12703"/>
                    <a:pt x="28098" y="12723"/>
                    <a:pt x="28084" y="12745"/>
                  </a:cubicBezTo>
                  <a:lnTo>
                    <a:pt x="28084" y="12745"/>
                  </a:lnTo>
                  <a:cubicBezTo>
                    <a:pt x="28084" y="12744"/>
                    <a:pt x="28084" y="12744"/>
                    <a:pt x="28084" y="12743"/>
                  </a:cubicBezTo>
                  <a:lnTo>
                    <a:pt x="28084" y="12743"/>
                  </a:lnTo>
                  <a:cubicBezTo>
                    <a:pt x="28082" y="12749"/>
                    <a:pt x="28079" y="12755"/>
                    <a:pt x="28075" y="12760"/>
                  </a:cubicBezTo>
                  <a:lnTo>
                    <a:pt x="28075" y="12760"/>
                  </a:lnTo>
                  <a:cubicBezTo>
                    <a:pt x="28076" y="12759"/>
                    <a:pt x="28077" y="12758"/>
                    <a:pt x="28078" y="12757"/>
                  </a:cubicBezTo>
                  <a:lnTo>
                    <a:pt x="28078" y="12760"/>
                  </a:lnTo>
                  <a:cubicBezTo>
                    <a:pt x="28067" y="12771"/>
                    <a:pt x="28061" y="12780"/>
                    <a:pt x="28051" y="12791"/>
                  </a:cubicBezTo>
                  <a:cubicBezTo>
                    <a:pt x="27990" y="12862"/>
                    <a:pt x="27918" y="12926"/>
                    <a:pt x="27843" y="12988"/>
                  </a:cubicBezTo>
                  <a:cubicBezTo>
                    <a:pt x="27582" y="13175"/>
                    <a:pt x="27282" y="13318"/>
                    <a:pt x="26996" y="13471"/>
                  </a:cubicBezTo>
                  <a:cubicBezTo>
                    <a:pt x="26693" y="13631"/>
                    <a:pt x="26387" y="13787"/>
                    <a:pt x="26071" y="13923"/>
                  </a:cubicBezTo>
                  <a:cubicBezTo>
                    <a:pt x="26095" y="13914"/>
                    <a:pt x="26119" y="13903"/>
                    <a:pt x="26139" y="13896"/>
                  </a:cubicBezTo>
                  <a:lnTo>
                    <a:pt x="26139" y="13896"/>
                  </a:lnTo>
                  <a:cubicBezTo>
                    <a:pt x="25962" y="13971"/>
                    <a:pt x="25785" y="14049"/>
                    <a:pt x="25602" y="14110"/>
                  </a:cubicBezTo>
                  <a:cubicBezTo>
                    <a:pt x="25421" y="14168"/>
                    <a:pt x="25241" y="14212"/>
                    <a:pt x="25051" y="14243"/>
                  </a:cubicBezTo>
                  <a:cubicBezTo>
                    <a:pt x="24941" y="14256"/>
                    <a:pt x="24836" y="14267"/>
                    <a:pt x="24724" y="14274"/>
                  </a:cubicBezTo>
                  <a:cubicBezTo>
                    <a:pt x="24687" y="14276"/>
                    <a:pt x="24651" y="14277"/>
                    <a:pt x="24615" y="14277"/>
                  </a:cubicBezTo>
                  <a:cubicBezTo>
                    <a:pt x="24523" y="14277"/>
                    <a:pt x="24432" y="14271"/>
                    <a:pt x="24340" y="14264"/>
                  </a:cubicBezTo>
                  <a:cubicBezTo>
                    <a:pt x="24271" y="14250"/>
                    <a:pt x="24203" y="14240"/>
                    <a:pt x="24139" y="14220"/>
                  </a:cubicBezTo>
                  <a:cubicBezTo>
                    <a:pt x="24112" y="14206"/>
                    <a:pt x="24087" y="14192"/>
                    <a:pt x="24064" y="14179"/>
                  </a:cubicBezTo>
                  <a:cubicBezTo>
                    <a:pt x="24054" y="14168"/>
                    <a:pt x="24047" y="14162"/>
                    <a:pt x="24040" y="14154"/>
                  </a:cubicBezTo>
                  <a:cubicBezTo>
                    <a:pt x="24033" y="14148"/>
                    <a:pt x="24030" y="14138"/>
                    <a:pt x="24026" y="14131"/>
                  </a:cubicBezTo>
                  <a:cubicBezTo>
                    <a:pt x="24023" y="14124"/>
                    <a:pt x="24023" y="14118"/>
                    <a:pt x="24020" y="14110"/>
                  </a:cubicBezTo>
                  <a:cubicBezTo>
                    <a:pt x="24013" y="14022"/>
                    <a:pt x="24020" y="13934"/>
                    <a:pt x="24026" y="13845"/>
                  </a:cubicBezTo>
                  <a:cubicBezTo>
                    <a:pt x="24047" y="13716"/>
                    <a:pt x="24071" y="13587"/>
                    <a:pt x="24115" y="13465"/>
                  </a:cubicBezTo>
                  <a:cubicBezTo>
                    <a:pt x="24169" y="13430"/>
                    <a:pt x="24224" y="13399"/>
                    <a:pt x="24278" y="13369"/>
                  </a:cubicBezTo>
                  <a:cubicBezTo>
                    <a:pt x="24442" y="13273"/>
                    <a:pt x="24605" y="13175"/>
                    <a:pt x="24768" y="13080"/>
                  </a:cubicBezTo>
                  <a:cubicBezTo>
                    <a:pt x="25057" y="12913"/>
                    <a:pt x="25353" y="12757"/>
                    <a:pt x="25646" y="12600"/>
                  </a:cubicBezTo>
                  <a:cubicBezTo>
                    <a:pt x="25802" y="12515"/>
                    <a:pt x="25955" y="12427"/>
                    <a:pt x="26101" y="12325"/>
                  </a:cubicBezTo>
                  <a:cubicBezTo>
                    <a:pt x="26177" y="12273"/>
                    <a:pt x="26251" y="12215"/>
                    <a:pt x="26319" y="12154"/>
                  </a:cubicBezTo>
                  <a:cubicBezTo>
                    <a:pt x="26343" y="12131"/>
                    <a:pt x="26367" y="12107"/>
                    <a:pt x="26390" y="12083"/>
                  </a:cubicBezTo>
                  <a:cubicBezTo>
                    <a:pt x="26408" y="12066"/>
                    <a:pt x="26425" y="12049"/>
                    <a:pt x="26442" y="12028"/>
                  </a:cubicBezTo>
                  <a:cubicBezTo>
                    <a:pt x="26486" y="11978"/>
                    <a:pt x="26510" y="11930"/>
                    <a:pt x="26533" y="11865"/>
                  </a:cubicBezTo>
                  <a:cubicBezTo>
                    <a:pt x="26564" y="11777"/>
                    <a:pt x="26527" y="11675"/>
                    <a:pt x="26466" y="11610"/>
                  </a:cubicBezTo>
                  <a:cubicBezTo>
                    <a:pt x="26376" y="11516"/>
                    <a:pt x="26258" y="11488"/>
                    <a:pt x="26137" y="11488"/>
                  </a:cubicBezTo>
                  <a:cubicBezTo>
                    <a:pt x="26092" y="11488"/>
                    <a:pt x="26047" y="11492"/>
                    <a:pt x="26003" y="11498"/>
                  </a:cubicBezTo>
                  <a:cubicBezTo>
                    <a:pt x="25897" y="11512"/>
                    <a:pt x="25789" y="11535"/>
                    <a:pt x="25683" y="11556"/>
                  </a:cubicBezTo>
                  <a:cubicBezTo>
                    <a:pt x="25536" y="11587"/>
                    <a:pt x="25394" y="11641"/>
                    <a:pt x="25255" y="11702"/>
                  </a:cubicBezTo>
                  <a:cubicBezTo>
                    <a:pt x="25081" y="11777"/>
                    <a:pt x="24924" y="11879"/>
                    <a:pt x="24772" y="11991"/>
                  </a:cubicBezTo>
                  <a:cubicBezTo>
                    <a:pt x="24643" y="12080"/>
                    <a:pt x="24516" y="12175"/>
                    <a:pt x="24390" y="12270"/>
                  </a:cubicBezTo>
                  <a:cubicBezTo>
                    <a:pt x="24373" y="12284"/>
                    <a:pt x="24353" y="12301"/>
                    <a:pt x="24332" y="12314"/>
                  </a:cubicBezTo>
                  <a:cubicBezTo>
                    <a:pt x="24200" y="12420"/>
                    <a:pt x="24064" y="12526"/>
                    <a:pt x="23945" y="12648"/>
                  </a:cubicBezTo>
                  <a:cubicBezTo>
                    <a:pt x="23819" y="12777"/>
                    <a:pt x="23700" y="12913"/>
                    <a:pt x="23598" y="13066"/>
                  </a:cubicBezTo>
                  <a:cubicBezTo>
                    <a:pt x="23594" y="13069"/>
                    <a:pt x="23591" y="13077"/>
                    <a:pt x="23588" y="13080"/>
                  </a:cubicBezTo>
                  <a:cubicBezTo>
                    <a:pt x="23520" y="13118"/>
                    <a:pt x="23451" y="13151"/>
                    <a:pt x="23380" y="13182"/>
                  </a:cubicBezTo>
                  <a:cubicBezTo>
                    <a:pt x="23203" y="13253"/>
                    <a:pt x="23016" y="13287"/>
                    <a:pt x="22826" y="13314"/>
                  </a:cubicBezTo>
                  <a:cubicBezTo>
                    <a:pt x="22585" y="13341"/>
                    <a:pt x="22344" y="13369"/>
                    <a:pt x="22103" y="13369"/>
                  </a:cubicBezTo>
                  <a:cubicBezTo>
                    <a:pt x="22010" y="13369"/>
                    <a:pt x="21918" y="13365"/>
                    <a:pt x="21826" y="13355"/>
                  </a:cubicBezTo>
                  <a:cubicBezTo>
                    <a:pt x="21748" y="13342"/>
                    <a:pt x="21672" y="13331"/>
                    <a:pt x="21594" y="13311"/>
                  </a:cubicBezTo>
                  <a:cubicBezTo>
                    <a:pt x="21489" y="13287"/>
                    <a:pt x="21387" y="13256"/>
                    <a:pt x="21285" y="13220"/>
                  </a:cubicBezTo>
                  <a:cubicBezTo>
                    <a:pt x="21254" y="13202"/>
                    <a:pt x="21227" y="13185"/>
                    <a:pt x="21196" y="13168"/>
                  </a:cubicBezTo>
                  <a:cubicBezTo>
                    <a:pt x="21165" y="13141"/>
                    <a:pt x="21135" y="13110"/>
                    <a:pt x="21108" y="13080"/>
                  </a:cubicBezTo>
                  <a:cubicBezTo>
                    <a:pt x="21094" y="13060"/>
                    <a:pt x="21081" y="13039"/>
                    <a:pt x="21071" y="13015"/>
                  </a:cubicBezTo>
                  <a:cubicBezTo>
                    <a:pt x="21067" y="13002"/>
                    <a:pt x="21063" y="12988"/>
                    <a:pt x="21060" y="12975"/>
                  </a:cubicBezTo>
                  <a:cubicBezTo>
                    <a:pt x="21057" y="12950"/>
                    <a:pt x="21060" y="12930"/>
                    <a:pt x="21060" y="12906"/>
                  </a:cubicBezTo>
                  <a:cubicBezTo>
                    <a:pt x="21071" y="12855"/>
                    <a:pt x="21084" y="12801"/>
                    <a:pt x="21098" y="12750"/>
                  </a:cubicBezTo>
                  <a:cubicBezTo>
                    <a:pt x="21203" y="12709"/>
                    <a:pt x="21305" y="12669"/>
                    <a:pt x="21410" y="12624"/>
                  </a:cubicBezTo>
                  <a:cubicBezTo>
                    <a:pt x="21730" y="12491"/>
                    <a:pt x="22046" y="12352"/>
                    <a:pt x="22363" y="12209"/>
                  </a:cubicBezTo>
                  <a:cubicBezTo>
                    <a:pt x="22673" y="12069"/>
                    <a:pt x="22989" y="11934"/>
                    <a:pt x="23285" y="11770"/>
                  </a:cubicBezTo>
                  <a:cubicBezTo>
                    <a:pt x="23598" y="11597"/>
                    <a:pt x="23897" y="11413"/>
                    <a:pt x="24176" y="11192"/>
                  </a:cubicBezTo>
                  <a:cubicBezTo>
                    <a:pt x="24230" y="11151"/>
                    <a:pt x="24282" y="11107"/>
                    <a:pt x="24329" y="11063"/>
                  </a:cubicBezTo>
                  <a:cubicBezTo>
                    <a:pt x="24373" y="11022"/>
                    <a:pt x="24411" y="10984"/>
                    <a:pt x="24448" y="10940"/>
                  </a:cubicBezTo>
                  <a:cubicBezTo>
                    <a:pt x="24479" y="10906"/>
                    <a:pt x="24503" y="10868"/>
                    <a:pt x="24530" y="10835"/>
                  </a:cubicBezTo>
                  <a:cubicBezTo>
                    <a:pt x="24564" y="10787"/>
                    <a:pt x="24591" y="10695"/>
                    <a:pt x="24588" y="10637"/>
                  </a:cubicBezTo>
                  <a:cubicBezTo>
                    <a:pt x="24585" y="10593"/>
                    <a:pt x="24581" y="10549"/>
                    <a:pt x="24564" y="10505"/>
                  </a:cubicBezTo>
                  <a:cubicBezTo>
                    <a:pt x="24536" y="10440"/>
                    <a:pt x="24516" y="10406"/>
                    <a:pt x="24472" y="10352"/>
                  </a:cubicBezTo>
                  <a:cubicBezTo>
                    <a:pt x="24462" y="10338"/>
                    <a:pt x="24448" y="10321"/>
                    <a:pt x="24434" y="10307"/>
                  </a:cubicBezTo>
                  <a:cubicBezTo>
                    <a:pt x="24404" y="10281"/>
                    <a:pt x="24370" y="10253"/>
                    <a:pt x="24332" y="10229"/>
                  </a:cubicBezTo>
                  <a:cubicBezTo>
                    <a:pt x="24285" y="10195"/>
                    <a:pt x="24203" y="10185"/>
                    <a:pt x="24149" y="10182"/>
                  </a:cubicBezTo>
                  <a:cubicBezTo>
                    <a:pt x="24106" y="10178"/>
                    <a:pt x="24064" y="10176"/>
                    <a:pt x="24022" y="10176"/>
                  </a:cubicBezTo>
                  <a:cubicBezTo>
                    <a:pt x="23828" y="10176"/>
                    <a:pt x="23638" y="10217"/>
                    <a:pt x="23448" y="10270"/>
                  </a:cubicBezTo>
                  <a:cubicBezTo>
                    <a:pt x="23326" y="10304"/>
                    <a:pt x="23200" y="10345"/>
                    <a:pt x="23077" y="10389"/>
                  </a:cubicBezTo>
                  <a:cubicBezTo>
                    <a:pt x="22993" y="10419"/>
                    <a:pt x="22908" y="10447"/>
                    <a:pt x="22822" y="10481"/>
                  </a:cubicBezTo>
                  <a:cubicBezTo>
                    <a:pt x="22635" y="10556"/>
                    <a:pt x="22448" y="10631"/>
                    <a:pt x="22261" y="10712"/>
                  </a:cubicBezTo>
                  <a:cubicBezTo>
                    <a:pt x="22104" y="10780"/>
                    <a:pt x="21952" y="10862"/>
                    <a:pt x="21798" y="10940"/>
                  </a:cubicBezTo>
                  <a:cubicBezTo>
                    <a:pt x="21652" y="11019"/>
                    <a:pt x="21512" y="11107"/>
                    <a:pt x="21377" y="11206"/>
                  </a:cubicBezTo>
                  <a:cubicBezTo>
                    <a:pt x="21081" y="11427"/>
                    <a:pt x="20826" y="11702"/>
                    <a:pt x="20638" y="12022"/>
                  </a:cubicBezTo>
                  <a:cubicBezTo>
                    <a:pt x="20574" y="12127"/>
                    <a:pt x="20520" y="12240"/>
                    <a:pt x="20472" y="12355"/>
                  </a:cubicBezTo>
                  <a:cubicBezTo>
                    <a:pt x="20390" y="12383"/>
                    <a:pt x="20305" y="12413"/>
                    <a:pt x="20223" y="12440"/>
                  </a:cubicBezTo>
                  <a:cubicBezTo>
                    <a:pt x="19978" y="12522"/>
                    <a:pt x="19734" y="12600"/>
                    <a:pt x="19485" y="12669"/>
                  </a:cubicBezTo>
                  <a:cubicBezTo>
                    <a:pt x="19271" y="12726"/>
                    <a:pt x="19053" y="12771"/>
                    <a:pt x="18832" y="12804"/>
                  </a:cubicBezTo>
                  <a:cubicBezTo>
                    <a:pt x="18778" y="12807"/>
                    <a:pt x="18720" y="12811"/>
                    <a:pt x="18666" y="12818"/>
                  </a:cubicBezTo>
                  <a:cubicBezTo>
                    <a:pt x="18644" y="12820"/>
                    <a:pt x="18621" y="12820"/>
                    <a:pt x="18599" y="12820"/>
                  </a:cubicBezTo>
                  <a:cubicBezTo>
                    <a:pt x="18577" y="12820"/>
                    <a:pt x="18555" y="12820"/>
                    <a:pt x="18533" y="12818"/>
                  </a:cubicBezTo>
                  <a:lnTo>
                    <a:pt x="18468" y="12818"/>
                  </a:lnTo>
                  <a:cubicBezTo>
                    <a:pt x="18456" y="12818"/>
                    <a:pt x="18444" y="12818"/>
                    <a:pt x="18432" y="12818"/>
                  </a:cubicBezTo>
                  <a:cubicBezTo>
                    <a:pt x="18324" y="12818"/>
                    <a:pt x="18214" y="12806"/>
                    <a:pt x="18107" y="12794"/>
                  </a:cubicBezTo>
                  <a:cubicBezTo>
                    <a:pt x="17879" y="12757"/>
                    <a:pt x="17655" y="12719"/>
                    <a:pt x="17441" y="12641"/>
                  </a:cubicBezTo>
                  <a:cubicBezTo>
                    <a:pt x="17413" y="12628"/>
                    <a:pt x="17386" y="12611"/>
                    <a:pt x="17363" y="12593"/>
                  </a:cubicBezTo>
                  <a:cubicBezTo>
                    <a:pt x="17325" y="12562"/>
                    <a:pt x="17295" y="12532"/>
                    <a:pt x="17264" y="12498"/>
                  </a:cubicBezTo>
                  <a:cubicBezTo>
                    <a:pt x="17243" y="12468"/>
                    <a:pt x="17223" y="12433"/>
                    <a:pt x="17206" y="12399"/>
                  </a:cubicBezTo>
                  <a:cubicBezTo>
                    <a:pt x="17193" y="12362"/>
                    <a:pt x="17182" y="12322"/>
                    <a:pt x="17176" y="12281"/>
                  </a:cubicBezTo>
                  <a:cubicBezTo>
                    <a:pt x="17172" y="12223"/>
                    <a:pt x="17172" y="12165"/>
                    <a:pt x="17176" y="12107"/>
                  </a:cubicBezTo>
                  <a:cubicBezTo>
                    <a:pt x="17186" y="12046"/>
                    <a:pt x="17196" y="11984"/>
                    <a:pt x="17209" y="11923"/>
                  </a:cubicBezTo>
                  <a:cubicBezTo>
                    <a:pt x="17213" y="11923"/>
                    <a:pt x="17217" y="11920"/>
                    <a:pt x="17220" y="11920"/>
                  </a:cubicBezTo>
                  <a:cubicBezTo>
                    <a:pt x="17532" y="11838"/>
                    <a:pt x="17846" y="11753"/>
                    <a:pt x="18155" y="11661"/>
                  </a:cubicBezTo>
                  <a:cubicBezTo>
                    <a:pt x="18325" y="11610"/>
                    <a:pt x="18492" y="11549"/>
                    <a:pt x="18662" y="11488"/>
                  </a:cubicBezTo>
                  <a:cubicBezTo>
                    <a:pt x="18822" y="11430"/>
                    <a:pt x="18982" y="11369"/>
                    <a:pt x="19138" y="11297"/>
                  </a:cubicBezTo>
                  <a:cubicBezTo>
                    <a:pt x="19458" y="11151"/>
                    <a:pt x="19774" y="11001"/>
                    <a:pt x="20087" y="10848"/>
                  </a:cubicBezTo>
                  <a:cubicBezTo>
                    <a:pt x="20393" y="10699"/>
                    <a:pt x="20690" y="10535"/>
                    <a:pt x="20965" y="10338"/>
                  </a:cubicBezTo>
                  <a:cubicBezTo>
                    <a:pt x="21046" y="10281"/>
                    <a:pt x="21128" y="10219"/>
                    <a:pt x="21206" y="10154"/>
                  </a:cubicBezTo>
                  <a:cubicBezTo>
                    <a:pt x="21268" y="10103"/>
                    <a:pt x="21316" y="10045"/>
                    <a:pt x="21366" y="9981"/>
                  </a:cubicBezTo>
                  <a:cubicBezTo>
                    <a:pt x="21390" y="9950"/>
                    <a:pt x="21410" y="9923"/>
                    <a:pt x="21428" y="9889"/>
                  </a:cubicBezTo>
                  <a:cubicBezTo>
                    <a:pt x="21465" y="9814"/>
                    <a:pt x="21479" y="9743"/>
                    <a:pt x="21482" y="9661"/>
                  </a:cubicBezTo>
                  <a:cubicBezTo>
                    <a:pt x="21479" y="9634"/>
                    <a:pt x="21475" y="9607"/>
                    <a:pt x="21472" y="9579"/>
                  </a:cubicBezTo>
                  <a:cubicBezTo>
                    <a:pt x="21454" y="9542"/>
                    <a:pt x="21441" y="9505"/>
                    <a:pt x="21424" y="9471"/>
                  </a:cubicBezTo>
                  <a:cubicBezTo>
                    <a:pt x="21393" y="9427"/>
                    <a:pt x="21363" y="9386"/>
                    <a:pt x="21325" y="9348"/>
                  </a:cubicBezTo>
                  <a:cubicBezTo>
                    <a:pt x="21237" y="9260"/>
                    <a:pt x="21112" y="9219"/>
                    <a:pt x="20996" y="9185"/>
                  </a:cubicBezTo>
                  <a:cubicBezTo>
                    <a:pt x="20880" y="9151"/>
                    <a:pt x="20754" y="9141"/>
                    <a:pt x="20635" y="9127"/>
                  </a:cubicBezTo>
                  <a:cubicBezTo>
                    <a:pt x="20553" y="9115"/>
                    <a:pt x="20469" y="9109"/>
                    <a:pt x="20386" y="9109"/>
                  </a:cubicBezTo>
                  <a:cubicBezTo>
                    <a:pt x="20369" y="9109"/>
                    <a:pt x="20353" y="9109"/>
                    <a:pt x="20336" y="9110"/>
                  </a:cubicBezTo>
                  <a:cubicBezTo>
                    <a:pt x="20152" y="9120"/>
                    <a:pt x="19965" y="9141"/>
                    <a:pt x="19788" y="9191"/>
                  </a:cubicBezTo>
                  <a:cubicBezTo>
                    <a:pt x="19608" y="9243"/>
                    <a:pt x="19434" y="9311"/>
                    <a:pt x="19261" y="9386"/>
                  </a:cubicBezTo>
                  <a:cubicBezTo>
                    <a:pt x="18931" y="9525"/>
                    <a:pt x="18611" y="9675"/>
                    <a:pt x="18291" y="9838"/>
                  </a:cubicBezTo>
                  <a:cubicBezTo>
                    <a:pt x="17999" y="9984"/>
                    <a:pt x="17699" y="10134"/>
                    <a:pt x="17424" y="10317"/>
                  </a:cubicBezTo>
                  <a:cubicBezTo>
                    <a:pt x="17352" y="10365"/>
                    <a:pt x="17281" y="10416"/>
                    <a:pt x="17209" y="10467"/>
                  </a:cubicBezTo>
                  <a:cubicBezTo>
                    <a:pt x="17107" y="10539"/>
                    <a:pt x="17016" y="10614"/>
                    <a:pt x="16934" y="10709"/>
                  </a:cubicBezTo>
                  <a:cubicBezTo>
                    <a:pt x="16849" y="10807"/>
                    <a:pt x="16774" y="10920"/>
                    <a:pt x="16713" y="11036"/>
                  </a:cubicBezTo>
                  <a:cubicBezTo>
                    <a:pt x="16638" y="11188"/>
                    <a:pt x="16570" y="11348"/>
                    <a:pt x="16519" y="11512"/>
                  </a:cubicBezTo>
                  <a:cubicBezTo>
                    <a:pt x="16363" y="11552"/>
                    <a:pt x="16209" y="11593"/>
                    <a:pt x="16053" y="11634"/>
                  </a:cubicBezTo>
                  <a:cubicBezTo>
                    <a:pt x="15869" y="11685"/>
                    <a:pt x="15689" y="11733"/>
                    <a:pt x="15505" y="11777"/>
                  </a:cubicBezTo>
                  <a:cubicBezTo>
                    <a:pt x="15328" y="11821"/>
                    <a:pt x="15148" y="11859"/>
                    <a:pt x="14968" y="11896"/>
                  </a:cubicBezTo>
                  <a:cubicBezTo>
                    <a:pt x="14849" y="11923"/>
                    <a:pt x="14727" y="11944"/>
                    <a:pt x="14607" y="11964"/>
                  </a:cubicBezTo>
                  <a:cubicBezTo>
                    <a:pt x="14549" y="11970"/>
                    <a:pt x="14488" y="11978"/>
                    <a:pt x="14430" y="11984"/>
                  </a:cubicBezTo>
                  <a:cubicBezTo>
                    <a:pt x="14366" y="11991"/>
                    <a:pt x="14298" y="11991"/>
                    <a:pt x="14229" y="11995"/>
                  </a:cubicBezTo>
                  <a:cubicBezTo>
                    <a:pt x="14135" y="11998"/>
                    <a:pt x="14040" y="12002"/>
                    <a:pt x="13946" y="12002"/>
                  </a:cubicBezTo>
                  <a:cubicBezTo>
                    <a:pt x="13860" y="12002"/>
                    <a:pt x="13775" y="11999"/>
                    <a:pt x="13689" y="11991"/>
                  </a:cubicBezTo>
                  <a:cubicBezTo>
                    <a:pt x="13461" y="11957"/>
                    <a:pt x="13240" y="11903"/>
                    <a:pt x="13019" y="11838"/>
                  </a:cubicBezTo>
                  <a:cubicBezTo>
                    <a:pt x="12815" y="11774"/>
                    <a:pt x="12614" y="11695"/>
                    <a:pt x="12417" y="11614"/>
                  </a:cubicBezTo>
                  <a:cubicBezTo>
                    <a:pt x="12362" y="11590"/>
                    <a:pt x="12311" y="11562"/>
                    <a:pt x="12263" y="11529"/>
                  </a:cubicBezTo>
                  <a:cubicBezTo>
                    <a:pt x="12233" y="11505"/>
                    <a:pt x="12202" y="11477"/>
                    <a:pt x="12175" y="11447"/>
                  </a:cubicBezTo>
                  <a:cubicBezTo>
                    <a:pt x="12155" y="11416"/>
                    <a:pt x="12138" y="11386"/>
                    <a:pt x="12121" y="11352"/>
                  </a:cubicBezTo>
                  <a:cubicBezTo>
                    <a:pt x="12107" y="11314"/>
                    <a:pt x="12097" y="11281"/>
                    <a:pt x="12086" y="11240"/>
                  </a:cubicBezTo>
                  <a:cubicBezTo>
                    <a:pt x="12083" y="11185"/>
                    <a:pt x="12086" y="11130"/>
                    <a:pt x="12090" y="11077"/>
                  </a:cubicBezTo>
                  <a:cubicBezTo>
                    <a:pt x="12114" y="10964"/>
                    <a:pt x="12152" y="10852"/>
                    <a:pt x="12196" y="10743"/>
                  </a:cubicBezTo>
                  <a:cubicBezTo>
                    <a:pt x="12199" y="10733"/>
                    <a:pt x="12205" y="10722"/>
                    <a:pt x="12209" y="10712"/>
                  </a:cubicBezTo>
                  <a:cubicBezTo>
                    <a:pt x="12437" y="10654"/>
                    <a:pt x="12665" y="10593"/>
                    <a:pt x="12893" y="10525"/>
                  </a:cubicBezTo>
                  <a:cubicBezTo>
                    <a:pt x="13059" y="10477"/>
                    <a:pt x="13226" y="10427"/>
                    <a:pt x="13393" y="10372"/>
                  </a:cubicBezTo>
                  <a:cubicBezTo>
                    <a:pt x="13563" y="10314"/>
                    <a:pt x="13730" y="10256"/>
                    <a:pt x="13900" y="10195"/>
                  </a:cubicBezTo>
                  <a:cubicBezTo>
                    <a:pt x="14073" y="10130"/>
                    <a:pt x="14243" y="10066"/>
                    <a:pt x="14417" y="9998"/>
                  </a:cubicBezTo>
                  <a:cubicBezTo>
                    <a:pt x="14495" y="9967"/>
                    <a:pt x="14573" y="9929"/>
                    <a:pt x="14651" y="9896"/>
                  </a:cubicBezTo>
                  <a:cubicBezTo>
                    <a:pt x="14723" y="9862"/>
                    <a:pt x="14798" y="9827"/>
                    <a:pt x="14873" y="9791"/>
                  </a:cubicBezTo>
                  <a:cubicBezTo>
                    <a:pt x="15196" y="9634"/>
                    <a:pt x="15519" y="9477"/>
                    <a:pt x="15838" y="9307"/>
                  </a:cubicBezTo>
                  <a:cubicBezTo>
                    <a:pt x="15989" y="9226"/>
                    <a:pt x="16138" y="9147"/>
                    <a:pt x="16287" y="9066"/>
                  </a:cubicBezTo>
                  <a:cubicBezTo>
                    <a:pt x="16430" y="8987"/>
                    <a:pt x="16573" y="8913"/>
                    <a:pt x="16713" y="8827"/>
                  </a:cubicBezTo>
                  <a:cubicBezTo>
                    <a:pt x="16866" y="8736"/>
                    <a:pt x="17012" y="8634"/>
                    <a:pt x="17152" y="8518"/>
                  </a:cubicBezTo>
                  <a:cubicBezTo>
                    <a:pt x="17186" y="8488"/>
                    <a:pt x="17217" y="8453"/>
                    <a:pt x="17247" y="8423"/>
                  </a:cubicBezTo>
                  <a:cubicBezTo>
                    <a:pt x="17288" y="8382"/>
                    <a:pt x="17319" y="8331"/>
                    <a:pt x="17346" y="8284"/>
                  </a:cubicBezTo>
                  <a:cubicBezTo>
                    <a:pt x="17377" y="8232"/>
                    <a:pt x="17380" y="8182"/>
                    <a:pt x="17383" y="8127"/>
                  </a:cubicBezTo>
                  <a:cubicBezTo>
                    <a:pt x="17386" y="8076"/>
                    <a:pt x="17363" y="8011"/>
                    <a:pt x="17342" y="7967"/>
                  </a:cubicBezTo>
                  <a:cubicBezTo>
                    <a:pt x="17322" y="7926"/>
                    <a:pt x="17295" y="7893"/>
                    <a:pt x="17264" y="7855"/>
                  </a:cubicBezTo>
                  <a:cubicBezTo>
                    <a:pt x="17247" y="7841"/>
                    <a:pt x="17230" y="7827"/>
                    <a:pt x="17213" y="7814"/>
                  </a:cubicBezTo>
                  <a:cubicBezTo>
                    <a:pt x="17186" y="7794"/>
                    <a:pt x="17159" y="7777"/>
                    <a:pt x="17128" y="7763"/>
                  </a:cubicBezTo>
                  <a:cubicBezTo>
                    <a:pt x="17070" y="7733"/>
                    <a:pt x="17005" y="7712"/>
                    <a:pt x="16944" y="7692"/>
                  </a:cubicBezTo>
                  <a:cubicBezTo>
                    <a:pt x="16810" y="7648"/>
                    <a:pt x="16672" y="7633"/>
                    <a:pt x="16532" y="7633"/>
                  </a:cubicBezTo>
                  <a:cubicBezTo>
                    <a:pt x="16389" y="7633"/>
                    <a:pt x="16245" y="7649"/>
                    <a:pt x="16104" y="7664"/>
                  </a:cubicBezTo>
                  <a:cubicBezTo>
                    <a:pt x="15907" y="7688"/>
                    <a:pt x="15713" y="7709"/>
                    <a:pt x="15519" y="7739"/>
                  </a:cubicBezTo>
                  <a:cubicBezTo>
                    <a:pt x="15342" y="7770"/>
                    <a:pt x="15168" y="7824"/>
                    <a:pt x="14998" y="7872"/>
                  </a:cubicBezTo>
                  <a:cubicBezTo>
                    <a:pt x="14730" y="7946"/>
                    <a:pt x="14464" y="8042"/>
                    <a:pt x="14213" y="8164"/>
                  </a:cubicBezTo>
                  <a:cubicBezTo>
                    <a:pt x="14056" y="8240"/>
                    <a:pt x="13903" y="8328"/>
                    <a:pt x="13750" y="8413"/>
                  </a:cubicBezTo>
                  <a:cubicBezTo>
                    <a:pt x="13590" y="8501"/>
                    <a:pt x="13433" y="8593"/>
                    <a:pt x="13277" y="8689"/>
                  </a:cubicBezTo>
                  <a:cubicBezTo>
                    <a:pt x="13135" y="8777"/>
                    <a:pt x="12995" y="8875"/>
                    <a:pt x="12855" y="8970"/>
                  </a:cubicBezTo>
                  <a:cubicBezTo>
                    <a:pt x="12641" y="9117"/>
                    <a:pt x="12430" y="9263"/>
                    <a:pt x="12240" y="9436"/>
                  </a:cubicBezTo>
                  <a:cubicBezTo>
                    <a:pt x="12107" y="9559"/>
                    <a:pt x="11988" y="9698"/>
                    <a:pt x="11872" y="9835"/>
                  </a:cubicBezTo>
                  <a:cubicBezTo>
                    <a:pt x="11753" y="9978"/>
                    <a:pt x="11641" y="10130"/>
                    <a:pt x="11560" y="10294"/>
                  </a:cubicBezTo>
                  <a:cubicBezTo>
                    <a:pt x="11539" y="10334"/>
                    <a:pt x="11522" y="10372"/>
                    <a:pt x="11502" y="10413"/>
                  </a:cubicBezTo>
                  <a:cubicBezTo>
                    <a:pt x="11226" y="10471"/>
                    <a:pt x="10943" y="10515"/>
                    <a:pt x="10665" y="10559"/>
                  </a:cubicBezTo>
                  <a:cubicBezTo>
                    <a:pt x="10158" y="10617"/>
                    <a:pt x="9651" y="10637"/>
                    <a:pt x="9144" y="10658"/>
                  </a:cubicBezTo>
                  <a:cubicBezTo>
                    <a:pt x="9066" y="10660"/>
                    <a:pt x="8988" y="10662"/>
                    <a:pt x="8910" y="10662"/>
                  </a:cubicBezTo>
                  <a:cubicBezTo>
                    <a:pt x="8489" y="10662"/>
                    <a:pt x="8067" y="10624"/>
                    <a:pt x="7647" y="10573"/>
                  </a:cubicBezTo>
                  <a:cubicBezTo>
                    <a:pt x="7576" y="10559"/>
                    <a:pt x="7508" y="10546"/>
                    <a:pt x="7437" y="10532"/>
                  </a:cubicBezTo>
                  <a:cubicBezTo>
                    <a:pt x="7297" y="10505"/>
                    <a:pt x="7161" y="10464"/>
                    <a:pt x="7032" y="10413"/>
                  </a:cubicBezTo>
                  <a:cubicBezTo>
                    <a:pt x="6923" y="10362"/>
                    <a:pt x="6825" y="10297"/>
                    <a:pt x="6726" y="10226"/>
                  </a:cubicBezTo>
                  <a:cubicBezTo>
                    <a:pt x="6671" y="10182"/>
                    <a:pt x="6620" y="10134"/>
                    <a:pt x="6572" y="10080"/>
                  </a:cubicBezTo>
                  <a:cubicBezTo>
                    <a:pt x="6559" y="10052"/>
                    <a:pt x="6542" y="10028"/>
                    <a:pt x="6531" y="10001"/>
                  </a:cubicBezTo>
                  <a:cubicBezTo>
                    <a:pt x="6511" y="9947"/>
                    <a:pt x="6494" y="9893"/>
                    <a:pt x="6481" y="9835"/>
                  </a:cubicBezTo>
                  <a:lnTo>
                    <a:pt x="6481" y="9766"/>
                  </a:lnTo>
                  <a:cubicBezTo>
                    <a:pt x="6484" y="9746"/>
                    <a:pt x="6487" y="9725"/>
                    <a:pt x="6494" y="9705"/>
                  </a:cubicBezTo>
                  <a:cubicBezTo>
                    <a:pt x="6773" y="9661"/>
                    <a:pt x="7052" y="9614"/>
                    <a:pt x="7327" y="9549"/>
                  </a:cubicBezTo>
                  <a:cubicBezTo>
                    <a:pt x="7661" y="9474"/>
                    <a:pt x="7988" y="9375"/>
                    <a:pt x="8318" y="9284"/>
                  </a:cubicBezTo>
                  <a:cubicBezTo>
                    <a:pt x="8654" y="9188"/>
                    <a:pt x="8991" y="9093"/>
                    <a:pt x="9324" y="8987"/>
                  </a:cubicBezTo>
                  <a:cubicBezTo>
                    <a:pt x="9481" y="8940"/>
                    <a:pt x="9637" y="8896"/>
                    <a:pt x="9794" y="8848"/>
                  </a:cubicBezTo>
                  <a:cubicBezTo>
                    <a:pt x="9960" y="8797"/>
                    <a:pt x="10124" y="8739"/>
                    <a:pt x="10287" y="8681"/>
                  </a:cubicBezTo>
                  <a:cubicBezTo>
                    <a:pt x="10610" y="8566"/>
                    <a:pt x="10927" y="8436"/>
                    <a:pt x="11243" y="8301"/>
                  </a:cubicBezTo>
                  <a:cubicBezTo>
                    <a:pt x="11413" y="8226"/>
                    <a:pt x="11580" y="8147"/>
                    <a:pt x="11739" y="8056"/>
                  </a:cubicBezTo>
                  <a:cubicBezTo>
                    <a:pt x="11811" y="8018"/>
                    <a:pt x="11882" y="7977"/>
                    <a:pt x="11951" y="7937"/>
                  </a:cubicBezTo>
                  <a:cubicBezTo>
                    <a:pt x="12134" y="7827"/>
                    <a:pt x="12301" y="7692"/>
                    <a:pt x="12410" y="7508"/>
                  </a:cubicBezTo>
                  <a:cubicBezTo>
                    <a:pt x="12468" y="7416"/>
                    <a:pt x="12471" y="7293"/>
                    <a:pt x="12454" y="7188"/>
                  </a:cubicBezTo>
                  <a:cubicBezTo>
                    <a:pt x="12441" y="7089"/>
                    <a:pt x="12400" y="6994"/>
                    <a:pt x="12356" y="6906"/>
                  </a:cubicBezTo>
                  <a:cubicBezTo>
                    <a:pt x="12331" y="6861"/>
                    <a:pt x="12290" y="6824"/>
                    <a:pt x="12254" y="6794"/>
                  </a:cubicBezTo>
                  <a:cubicBezTo>
                    <a:pt x="12209" y="6763"/>
                    <a:pt x="12168" y="6732"/>
                    <a:pt x="12121" y="6705"/>
                  </a:cubicBezTo>
                  <a:cubicBezTo>
                    <a:pt x="12015" y="6648"/>
                    <a:pt x="11893" y="6620"/>
                    <a:pt x="11774" y="6599"/>
                  </a:cubicBezTo>
                  <a:cubicBezTo>
                    <a:pt x="11512" y="6552"/>
                    <a:pt x="11246" y="6528"/>
                    <a:pt x="10981" y="6508"/>
                  </a:cubicBezTo>
                  <a:cubicBezTo>
                    <a:pt x="10893" y="6505"/>
                    <a:pt x="10805" y="6505"/>
                    <a:pt x="10719" y="6505"/>
                  </a:cubicBezTo>
                  <a:cubicBezTo>
                    <a:pt x="10566" y="6508"/>
                    <a:pt x="10409" y="6541"/>
                    <a:pt x="10257" y="6569"/>
                  </a:cubicBezTo>
                  <a:cubicBezTo>
                    <a:pt x="10097" y="6599"/>
                    <a:pt x="9937" y="6640"/>
                    <a:pt x="9780" y="6684"/>
                  </a:cubicBezTo>
                  <a:cubicBezTo>
                    <a:pt x="9627" y="6729"/>
                    <a:pt x="9471" y="6773"/>
                    <a:pt x="9321" y="6831"/>
                  </a:cubicBezTo>
                  <a:cubicBezTo>
                    <a:pt x="9151" y="6899"/>
                    <a:pt x="8984" y="6963"/>
                    <a:pt x="8814" y="7035"/>
                  </a:cubicBezTo>
                  <a:cubicBezTo>
                    <a:pt x="8651" y="7103"/>
                    <a:pt x="8484" y="7174"/>
                    <a:pt x="8324" y="7256"/>
                  </a:cubicBezTo>
                  <a:cubicBezTo>
                    <a:pt x="8175" y="7334"/>
                    <a:pt x="8025" y="7412"/>
                    <a:pt x="7882" y="7505"/>
                  </a:cubicBezTo>
                  <a:cubicBezTo>
                    <a:pt x="7729" y="7607"/>
                    <a:pt x="7580" y="7709"/>
                    <a:pt x="7426" y="7814"/>
                  </a:cubicBezTo>
                  <a:cubicBezTo>
                    <a:pt x="7274" y="7923"/>
                    <a:pt x="7131" y="8039"/>
                    <a:pt x="6984" y="8158"/>
                  </a:cubicBezTo>
                  <a:cubicBezTo>
                    <a:pt x="6919" y="8208"/>
                    <a:pt x="6861" y="8266"/>
                    <a:pt x="6797" y="8321"/>
                  </a:cubicBezTo>
                  <a:cubicBezTo>
                    <a:pt x="6743" y="8372"/>
                    <a:pt x="6685" y="8426"/>
                    <a:pt x="6630" y="8480"/>
                  </a:cubicBezTo>
                  <a:cubicBezTo>
                    <a:pt x="6566" y="8546"/>
                    <a:pt x="6501" y="8610"/>
                    <a:pt x="6440" y="8675"/>
                  </a:cubicBezTo>
                  <a:cubicBezTo>
                    <a:pt x="6368" y="8753"/>
                    <a:pt x="6307" y="8835"/>
                    <a:pt x="6242" y="8920"/>
                  </a:cubicBezTo>
                  <a:cubicBezTo>
                    <a:pt x="6167" y="9018"/>
                    <a:pt x="6110" y="9130"/>
                    <a:pt x="6059" y="9243"/>
                  </a:cubicBezTo>
                  <a:cubicBezTo>
                    <a:pt x="5922" y="9260"/>
                    <a:pt x="5784" y="9280"/>
                    <a:pt x="5644" y="9287"/>
                  </a:cubicBezTo>
                  <a:cubicBezTo>
                    <a:pt x="5473" y="9297"/>
                    <a:pt x="5304" y="9304"/>
                    <a:pt x="5131" y="9311"/>
                  </a:cubicBezTo>
                  <a:cubicBezTo>
                    <a:pt x="5037" y="9315"/>
                    <a:pt x="4943" y="9316"/>
                    <a:pt x="4849" y="9316"/>
                  </a:cubicBezTo>
                  <a:cubicBezTo>
                    <a:pt x="4631" y="9316"/>
                    <a:pt x="4414" y="9308"/>
                    <a:pt x="4198" y="9301"/>
                  </a:cubicBezTo>
                  <a:cubicBezTo>
                    <a:pt x="3881" y="9290"/>
                    <a:pt x="3565" y="9284"/>
                    <a:pt x="3249" y="9256"/>
                  </a:cubicBezTo>
                  <a:cubicBezTo>
                    <a:pt x="2930" y="9232"/>
                    <a:pt x="2606" y="9195"/>
                    <a:pt x="2286" y="9161"/>
                  </a:cubicBezTo>
                  <a:cubicBezTo>
                    <a:pt x="2228" y="9151"/>
                    <a:pt x="2171" y="9144"/>
                    <a:pt x="2116" y="9133"/>
                  </a:cubicBezTo>
                  <a:cubicBezTo>
                    <a:pt x="1987" y="9103"/>
                    <a:pt x="1861" y="9069"/>
                    <a:pt x="1735" y="9022"/>
                  </a:cubicBezTo>
                  <a:cubicBezTo>
                    <a:pt x="1636" y="8981"/>
                    <a:pt x="1542" y="8937"/>
                    <a:pt x="1446" y="8889"/>
                  </a:cubicBezTo>
                  <a:cubicBezTo>
                    <a:pt x="1344" y="8835"/>
                    <a:pt x="1249" y="8770"/>
                    <a:pt x="1154" y="8702"/>
                  </a:cubicBezTo>
                  <a:cubicBezTo>
                    <a:pt x="1035" y="8603"/>
                    <a:pt x="919" y="8501"/>
                    <a:pt x="817" y="8382"/>
                  </a:cubicBezTo>
                  <a:cubicBezTo>
                    <a:pt x="786" y="8337"/>
                    <a:pt x="752" y="8290"/>
                    <a:pt x="728" y="8240"/>
                  </a:cubicBezTo>
                  <a:cubicBezTo>
                    <a:pt x="711" y="8191"/>
                    <a:pt x="702" y="8147"/>
                    <a:pt x="691" y="8097"/>
                  </a:cubicBezTo>
                  <a:cubicBezTo>
                    <a:pt x="684" y="8045"/>
                    <a:pt x="681" y="7995"/>
                    <a:pt x="681" y="7943"/>
                  </a:cubicBezTo>
                  <a:cubicBezTo>
                    <a:pt x="681" y="7893"/>
                    <a:pt x="684" y="7841"/>
                    <a:pt x="691" y="7790"/>
                  </a:cubicBezTo>
                  <a:cubicBezTo>
                    <a:pt x="718" y="7651"/>
                    <a:pt x="759" y="7515"/>
                    <a:pt x="810" y="7382"/>
                  </a:cubicBezTo>
                  <a:cubicBezTo>
                    <a:pt x="963" y="7035"/>
                    <a:pt x="1160" y="6705"/>
                    <a:pt x="1358" y="6382"/>
                  </a:cubicBezTo>
                  <a:cubicBezTo>
                    <a:pt x="1555" y="6052"/>
                    <a:pt x="1756" y="5718"/>
                    <a:pt x="1987" y="5409"/>
                  </a:cubicBezTo>
                  <a:cubicBezTo>
                    <a:pt x="2218" y="5123"/>
                    <a:pt x="2473" y="4861"/>
                    <a:pt x="2749" y="4616"/>
                  </a:cubicBezTo>
                  <a:cubicBezTo>
                    <a:pt x="3021" y="4371"/>
                    <a:pt x="3310" y="4144"/>
                    <a:pt x="3600" y="3919"/>
                  </a:cubicBezTo>
                  <a:cubicBezTo>
                    <a:pt x="3814" y="3756"/>
                    <a:pt x="4028" y="3593"/>
                    <a:pt x="4256" y="3446"/>
                  </a:cubicBezTo>
                  <a:cubicBezTo>
                    <a:pt x="4508" y="3286"/>
                    <a:pt x="4759" y="3126"/>
                    <a:pt x="5018" y="2980"/>
                  </a:cubicBezTo>
                  <a:cubicBezTo>
                    <a:pt x="5273" y="2834"/>
                    <a:pt x="5531" y="2691"/>
                    <a:pt x="5793" y="2555"/>
                  </a:cubicBezTo>
                  <a:cubicBezTo>
                    <a:pt x="5919" y="2490"/>
                    <a:pt x="6049" y="2423"/>
                    <a:pt x="6178" y="2357"/>
                  </a:cubicBezTo>
                  <a:cubicBezTo>
                    <a:pt x="6304" y="2293"/>
                    <a:pt x="6437" y="2239"/>
                    <a:pt x="6569" y="2184"/>
                  </a:cubicBezTo>
                  <a:cubicBezTo>
                    <a:pt x="6852" y="2065"/>
                    <a:pt x="7137" y="1953"/>
                    <a:pt x="7423" y="1841"/>
                  </a:cubicBezTo>
                  <a:cubicBezTo>
                    <a:pt x="7729" y="1721"/>
                    <a:pt x="8035" y="1616"/>
                    <a:pt x="8345" y="1517"/>
                  </a:cubicBezTo>
                  <a:cubicBezTo>
                    <a:pt x="8678" y="1415"/>
                    <a:pt x="9012" y="1313"/>
                    <a:pt x="9345" y="1214"/>
                  </a:cubicBezTo>
                  <a:cubicBezTo>
                    <a:pt x="9662" y="1123"/>
                    <a:pt x="9981" y="1055"/>
                    <a:pt x="10301" y="997"/>
                  </a:cubicBezTo>
                  <a:cubicBezTo>
                    <a:pt x="10515" y="956"/>
                    <a:pt x="10729" y="922"/>
                    <a:pt x="10943" y="892"/>
                  </a:cubicBezTo>
                  <a:cubicBezTo>
                    <a:pt x="11260" y="851"/>
                    <a:pt x="11580" y="820"/>
                    <a:pt x="11899" y="793"/>
                  </a:cubicBezTo>
                  <a:cubicBezTo>
                    <a:pt x="12066" y="779"/>
                    <a:pt x="12233" y="765"/>
                    <a:pt x="12403" y="756"/>
                  </a:cubicBezTo>
                  <a:cubicBezTo>
                    <a:pt x="12566" y="742"/>
                    <a:pt x="12730" y="729"/>
                    <a:pt x="12893" y="729"/>
                  </a:cubicBezTo>
                  <a:close/>
                  <a:moveTo>
                    <a:pt x="12975" y="0"/>
                  </a:moveTo>
                  <a:cubicBezTo>
                    <a:pt x="12658" y="0"/>
                    <a:pt x="12339" y="24"/>
                    <a:pt x="12019" y="51"/>
                  </a:cubicBezTo>
                  <a:cubicBezTo>
                    <a:pt x="11675" y="82"/>
                    <a:pt x="11331" y="112"/>
                    <a:pt x="10988" y="157"/>
                  </a:cubicBezTo>
                  <a:cubicBezTo>
                    <a:pt x="10637" y="204"/>
                    <a:pt x="10284" y="255"/>
                    <a:pt x="9933" y="320"/>
                  </a:cubicBezTo>
                  <a:cubicBezTo>
                    <a:pt x="9596" y="382"/>
                    <a:pt x="9263" y="459"/>
                    <a:pt x="8933" y="558"/>
                  </a:cubicBezTo>
                  <a:cubicBezTo>
                    <a:pt x="8613" y="650"/>
                    <a:pt x="8294" y="749"/>
                    <a:pt x="7977" y="851"/>
                  </a:cubicBezTo>
                  <a:cubicBezTo>
                    <a:pt x="7668" y="949"/>
                    <a:pt x="7368" y="1065"/>
                    <a:pt x="7069" y="1184"/>
                  </a:cubicBezTo>
                  <a:cubicBezTo>
                    <a:pt x="6729" y="1320"/>
                    <a:pt x="6389" y="1453"/>
                    <a:pt x="6049" y="1596"/>
                  </a:cubicBezTo>
                  <a:cubicBezTo>
                    <a:pt x="5749" y="1725"/>
                    <a:pt x="5457" y="1872"/>
                    <a:pt x="5171" y="2027"/>
                  </a:cubicBezTo>
                  <a:cubicBezTo>
                    <a:pt x="4861" y="2194"/>
                    <a:pt x="4552" y="2365"/>
                    <a:pt x="4249" y="2548"/>
                  </a:cubicBezTo>
                  <a:cubicBezTo>
                    <a:pt x="3974" y="2715"/>
                    <a:pt x="3702" y="2888"/>
                    <a:pt x="3443" y="3082"/>
                  </a:cubicBezTo>
                  <a:cubicBezTo>
                    <a:pt x="3157" y="3290"/>
                    <a:pt x="2881" y="3504"/>
                    <a:pt x="2606" y="3725"/>
                  </a:cubicBezTo>
                  <a:cubicBezTo>
                    <a:pt x="2338" y="3936"/>
                    <a:pt x="2072" y="4157"/>
                    <a:pt x="1834" y="4409"/>
                  </a:cubicBezTo>
                  <a:cubicBezTo>
                    <a:pt x="1596" y="4660"/>
                    <a:pt x="1371" y="4922"/>
                    <a:pt x="1178" y="5215"/>
                  </a:cubicBezTo>
                  <a:cubicBezTo>
                    <a:pt x="1085" y="5351"/>
                    <a:pt x="1004" y="5494"/>
                    <a:pt x="919" y="5637"/>
                  </a:cubicBezTo>
                  <a:cubicBezTo>
                    <a:pt x="837" y="5776"/>
                    <a:pt x="755" y="5916"/>
                    <a:pt x="677" y="6059"/>
                  </a:cubicBezTo>
                  <a:cubicBezTo>
                    <a:pt x="507" y="6372"/>
                    <a:pt x="341" y="6681"/>
                    <a:pt x="212" y="7011"/>
                  </a:cubicBezTo>
                  <a:cubicBezTo>
                    <a:pt x="75" y="7351"/>
                    <a:pt x="0" y="7719"/>
                    <a:pt x="55" y="8086"/>
                  </a:cubicBezTo>
                  <a:cubicBezTo>
                    <a:pt x="69" y="8191"/>
                    <a:pt x="89" y="8293"/>
                    <a:pt x="130" y="8395"/>
                  </a:cubicBezTo>
                  <a:cubicBezTo>
                    <a:pt x="167" y="8488"/>
                    <a:pt x="212" y="8569"/>
                    <a:pt x="269" y="8648"/>
                  </a:cubicBezTo>
                  <a:cubicBezTo>
                    <a:pt x="337" y="8739"/>
                    <a:pt x="412" y="8824"/>
                    <a:pt x="497" y="8899"/>
                  </a:cubicBezTo>
                  <a:cubicBezTo>
                    <a:pt x="633" y="9018"/>
                    <a:pt x="773" y="9133"/>
                    <a:pt x="926" y="9229"/>
                  </a:cubicBezTo>
                  <a:cubicBezTo>
                    <a:pt x="1089" y="9331"/>
                    <a:pt x="1259" y="9413"/>
                    <a:pt x="1436" y="9485"/>
                  </a:cubicBezTo>
                  <a:cubicBezTo>
                    <a:pt x="1555" y="9532"/>
                    <a:pt x="1674" y="9576"/>
                    <a:pt x="1796" y="9610"/>
                  </a:cubicBezTo>
                  <a:cubicBezTo>
                    <a:pt x="1889" y="9634"/>
                    <a:pt x="1980" y="9651"/>
                    <a:pt x="2072" y="9664"/>
                  </a:cubicBezTo>
                  <a:cubicBezTo>
                    <a:pt x="2423" y="9712"/>
                    <a:pt x="2779" y="9750"/>
                    <a:pt x="3130" y="9780"/>
                  </a:cubicBezTo>
                  <a:cubicBezTo>
                    <a:pt x="3487" y="9807"/>
                    <a:pt x="3841" y="9824"/>
                    <a:pt x="4198" y="9835"/>
                  </a:cubicBezTo>
                  <a:cubicBezTo>
                    <a:pt x="4412" y="9841"/>
                    <a:pt x="4629" y="9848"/>
                    <a:pt x="4845" y="9848"/>
                  </a:cubicBezTo>
                  <a:cubicBezTo>
                    <a:pt x="4958" y="9848"/>
                    <a:pt x="5072" y="9846"/>
                    <a:pt x="5184" y="9841"/>
                  </a:cubicBezTo>
                  <a:cubicBezTo>
                    <a:pt x="5365" y="9835"/>
                    <a:pt x="5542" y="9824"/>
                    <a:pt x="5718" y="9811"/>
                  </a:cubicBezTo>
                  <a:cubicBezTo>
                    <a:pt x="5784" y="9807"/>
                    <a:pt x="5848" y="9797"/>
                    <a:pt x="5913" y="9791"/>
                  </a:cubicBezTo>
                  <a:lnTo>
                    <a:pt x="5913" y="9832"/>
                  </a:lnTo>
                  <a:cubicBezTo>
                    <a:pt x="5916" y="9893"/>
                    <a:pt x="5930" y="9960"/>
                    <a:pt x="5947" y="10022"/>
                  </a:cubicBezTo>
                  <a:cubicBezTo>
                    <a:pt x="5971" y="10127"/>
                    <a:pt x="6021" y="10236"/>
                    <a:pt x="6076" y="10331"/>
                  </a:cubicBezTo>
                  <a:cubicBezTo>
                    <a:pt x="6137" y="10436"/>
                    <a:pt x="6233" y="10525"/>
                    <a:pt x="6327" y="10600"/>
                  </a:cubicBezTo>
                  <a:cubicBezTo>
                    <a:pt x="6409" y="10664"/>
                    <a:pt x="6501" y="10730"/>
                    <a:pt x="6593" y="10780"/>
                  </a:cubicBezTo>
                  <a:cubicBezTo>
                    <a:pt x="6784" y="10882"/>
                    <a:pt x="6977" y="10954"/>
                    <a:pt x="7185" y="11005"/>
                  </a:cubicBezTo>
                  <a:cubicBezTo>
                    <a:pt x="7379" y="11052"/>
                    <a:pt x="7576" y="11077"/>
                    <a:pt x="7773" y="11097"/>
                  </a:cubicBezTo>
                  <a:cubicBezTo>
                    <a:pt x="7954" y="11117"/>
                    <a:pt x="8134" y="11127"/>
                    <a:pt x="8314" y="11141"/>
                  </a:cubicBezTo>
                  <a:cubicBezTo>
                    <a:pt x="8389" y="11144"/>
                    <a:pt x="8467" y="11144"/>
                    <a:pt x="8542" y="11148"/>
                  </a:cubicBezTo>
                  <a:cubicBezTo>
                    <a:pt x="8621" y="11151"/>
                    <a:pt x="8695" y="11154"/>
                    <a:pt x="8770" y="11154"/>
                  </a:cubicBezTo>
                  <a:cubicBezTo>
                    <a:pt x="9481" y="11141"/>
                    <a:pt x="10195" y="11100"/>
                    <a:pt x="10899" y="10984"/>
                  </a:cubicBezTo>
                  <a:cubicBezTo>
                    <a:pt x="11045" y="10961"/>
                    <a:pt x="11196" y="10934"/>
                    <a:pt x="11342" y="10906"/>
                  </a:cubicBezTo>
                  <a:lnTo>
                    <a:pt x="11342" y="10906"/>
                  </a:lnTo>
                  <a:cubicBezTo>
                    <a:pt x="11338" y="10930"/>
                    <a:pt x="11335" y="10954"/>
                    <a:pt x="11331" y="10978"/>
                  </a:cubicBezTo>
                  <a:cubicBezTo>
                    <a:pt x="11284" y="11352"/>
                    <a:pt x="11430" y="11763"/>
                    <a:pt x="11723" y="12002"/>
                  </a:cubicBezTo>
                  <a:cubicBezTo>
                    <a:pt x="11777" y="12046"/>
                    <a:pt x="11832" y="12086"/>
                    <a:pt x="11890" y="12124"/>
                  </a:cubicBezTo>
                  <a:cubicBezTo>
                    <a:pt x="11974" y="12182"/>
                    <a:pt x="12073" y="12219"/>
                    <a:pt x="12168" y="12256"/>
                  </a:cubicBezTo>
                  <a:cubicBezTo>
                    <a:pt x="12243" y="12287"/>
                    <a:pt x="12321" y="12314"/>
                    <a:pt x="12400" y="12342"/>
                  </a:cubicBezTo>
                  <a:cubicBezTo>
                    <a:pt x="12552" y="12393"/>
                    <a:pt x="12709" y="12437"/>
                    <a:pt x="12866" y="12477"/>
                  </a:cubicBezTo>
                  <a:cubicBezTo>
                    <a:pt x="13029" y="12515"/>
                    <a:pt x="13188" y="12549"/>
                    <a:pt x="13356" y="12573"/>
                  </a:cubicBezTo>
                  <a:cubicBezTo>
                    <a:pt x="13471" y="12590"/>
                    <a:pt x="13590" y="12603"/>
                    <a:pt x="13709" y="12614"/>
                  </a:cubicBezTo>
                  <a:cubicBezTo>
                    <a:pt x="13754" y="12618"/>
                    <a:pt x="13799" y="12620"/>
                    <a:pt x="13844" y="12620"/>
                  </a:cubicBezTo>
                  <a:cubicBezTo>
                    <a:pt x="13943" y="12620"/>
                    <a:pt x="14044" y="12612"/>
                    <a:pt x="14144" y="12607"/>
                  </a:cubicBezTo>
                  <a:cubicBezTo>
                    <a:pt x="14226" y="12603"/>
                    <a:pt x="14308" y="12597"/>
                    <a:pt x="14393" y="12593"/>
                  </a:cubicBezTo>
                  <a:cubicBezTo>
                    <a:pt x="14482" y="12587"/>
                    <a:pt x="14570" y="12570"/>
                    <a:pt x="14658" y="12559"/>
                  </a:cubicBezTo>
                  <a:cubicBezTo>
                    <a:pt x="14832" y="12535"/>
                    <a:pt x="15002" y="12498"/>
                    <a:pt x="15172" y="12457"/>
                  </a:cubicBezTo>
                  <a:cubicBezTo>
                    <a:pt x="15590" y="12366"/>
                    <a:pt x="16002" y="12253"/>
                    <a:pt x="16417" y="12138"/>
                  </a:cubicBezTo>
                  <a:lnTo>
                    <a:pt x="16417" y="12138"/>
                  </a:lnTo>
                  <a:cubicBezTo>
                    <a:pt x="16413" y="12148"/>
                    <a:pt x="16413" y="12154"/>
                    <a:pt x="16413" y="12165"/>
                  </a:cubicBezTo>
                  <a:cubicBezTo>
                    <a:pt x="16413" y="12267"/>
                    <a:pt x="16430" y="12375"/>
                    <a:pt x="16454" y="12477"/>
                  </a:cubicBezTo>
                  <a:cubicBezTo>
                    <a:pt x="16479" y="12576"/>
                    <a:pt x="16523" y="12672"/>
                    <a:pt x="16570" y="12760"/>
                  </a:cubicBezTo>
                  <a:cubicBezTo>
                    <a:pt x="16669" y="12950"/>
                    <a:pt x="16839" y="13097"/>
                    <a:pt x="17016" y="13209"/>
                  </a:cubicBezTo>
                  <a:cubicBezTo>
                    <a:pt x="17070" y="13243"/>
                    <a:pt x="17135" y="13270"/>
                    <a:pt x="17193" y="13291"/>
                  </a:cubicBezTo>
                  <a:cubicBezTo>
                    <a:pt x="17243" y="13311"/>
                    <a:pt x="17295" y="13328"/>
                    <a:pt x="17349" y="13342"/>
                  </a:cubicBezTo>
                  <a:cubicBezTo>
                    <a:pt x="17413" y="13358"/>
                    <a:pt x="17479" y="13372"/>
                    <a:pt x="17546" y="13386"/>
                  </a:cubicBezTo>
                  <a:cubicBezTo>
                    <a:pt x="17655" y="13403"/>
                    <a:pt x="17768" y="13420"/>
                    <a:pt x="17876" y="13433"/>
                  </a:cubicBezTo>
                  <a:cubicBezTo>
                    <a:pt x="17961" y="13444"/>
                    <a:pt x="18046" y="13454"/>
                    <a:pt x="18132" y="13457"/>
                  </a:cubicBezTo>
                  <a:cubicBezTo>
                    <a:pt x="18204" y="13463"/>
                    <a:pt x="18275" y="13466"/>
                    <a:pt x="18347" y="13466"/>
                  </a:cubicBezTo>
                  <a:cubicBezTo>
                    <a:pt x="18372" y="13466"/>
                    <a:pt x="18398" y="13465"/>
                    <a:pt x="18424" y="13465"/>
                  </a:cubicBezTo>
                  <a:cubicBezTo>
                    <a:pt x="18771" y="13465"/>
                    <a:pt x="19115" y="13399"/>
                    <a:pt x="19448" y="13314"/>
                  </a:cubicBezTo>
                  <a:cubicBezTo>
                    <a:pt x="19751" y="13236"/>
                    <a:pt x="20050" y="13141"/>
                    <a:pt x="20349" y="13036"/>
                  </a:cubicBezTo>
                  <a:cubicBezTo>
                    <a:pt x="20360" y="13141"/>
                    <a:pt x="20393" y="13229"/>
                    <a:pt x="20441" y="13328"/>
                  </a:cubicBezTo>
                  <a:cubicBezTo>
                    <a:pt x="20475" y="13403"/>
                    <a:pt x="20536" y="13471"/>
                    <a:pt x="20587" y="13536"/>
                  </a:cubicBezTo>
                  <a:cubicBezTo>
                    <a:pt x="20642" y="13600"/>
                    <a:pt x="20716" y="13655"/>
                    <a:pt x="20785" y="13705"/>
                  </a:cubicBezTo>
                  <a:cubicBezTo>
                    <a:pt x="20931" y="13811"/>
                    <a:pt x="21101" y="13862"/>
                    <a:pt x="21271" y="13909"/>
                  </a:cubicBezTo>
                  <a:cubicBezTo>
                    <a:pt x="21343" y="13927"/>
                    <a:pt x="21410" y="13937"/>
                    <a:pt x="21482" y="13947"/>
                  </a:cubicBezTo>
                  <a:cubicBezTo>
                    <a:pt x="21614" y="13967"/>
                    <a:pt x="21744" y="13985"/>
                    <a:pt x="21877" y="13995"/>
                  </a:cubicBezTo>
                  <a:cubicBezTo>
                    <a:pt x="21928" y="13999"/>
                    <a:pt x="21980" y="14001"/>
                    <a:pt x="22032" y="14001"/>
                  </a:cubicBezTo>
                  <a:cubicBezTo>
                    <a:pt x="22136" y="14001"/>
                    <a:pt x="22240" y="13994"/>
                    <a:pt x="22343" y="13985"/>
                  </a:cubicBezTo>
                  <a:cubicBezTo>
                    <a:pt x="22431" y="13975"/>
                    <a:pt x="22523" y="13971"/>
                    <a:pt x="22611" y="13958"/>
                  </a:cubicBezTo>
                  <a:cubicBezTo>
                    <a:pt x="22850" y="13927"/>
                    <a:pt x="23091" y="13896"/>
                    <a:pt x="23322" y="13835"/>
                  </a:cubicBezTo>
                  <a:cubicBezTo>
                    <a:pt x="23343" y="13828"/>
                    <a:pt x="23363" y="13825"/>
                    <a:pt x="23384" y="13818"/>
                  </a:cubicBezTo>
                  <a:lnTo>
                    <a:pt x="23384" y="13818"/>
                  </a:lnTo>
                  <a:cubicBezTo>
                    <a:pt x="23366" y="13985"/>
                    <a:pt x="23366" y="14151"/>
                    <a:pt x="23414" y="14311"/>
                  </a:cubicBezTo>
                  <a:cubicBezTo>
                    <a:pt x="23472" y="14492"/>
                    <a:pt x="23611" y="14641"/>
                    <a:pt x="23778" y="14730"/>
                  </a:cubicBezTo>
                  <a:cubicBezTo>
                    <a:pt x="23860" y="14774"/>
                    <a:pt x="23949" y="14804"/>
                    <a:pt x="24040" y="14825"/>
                  </a:cubicBezTo>
                  <a:cubicBezTo>
                    <a:pt x="24118" y="14845"/>
                    <a:pt x="24203" y="14848"/>
                    <a:pt x="24285" y="14859"/>
                  </a:cubicBezTo>
                  <a:cubicBezTo>
                    <a:pt x="24362" y="14869"/>
                    <a:pt x="24440" y="14873"/>
                    <a:pt x="24518" y="14873"/>
                  </a:cubicBezTo>
                  <a:cubicBezTo>
                    <a:pt x="24597" y="14873"/>
                    <a:pt x="24676" y="14869"/>
                    <a:pt x="24754" y="14862"/>
                  </a:cubicBezTo>
                  <a:cubicBezTo>
                    <a:pt x="24938" y="14842"/>
                    <a:pt x="25122" y="14818"/>
                    <a:pt x="25305" y="14784"/>
                  </a:cubicBezTo>
                  <a:cubicBezTo>
                    <a:pt x="25602" y="14726"/>
                    <a:pt x="25880" y="14617"/>
                    <a:pt x="26156" y="14498"/>
                  </a:cubicBezTo>
                  <a:cubicBezTo>
                    <a:pt x="26309" y="14434"/>
                    <a:pt x="26466" y="14372"/>
                    <a:pt x="26615" y="14301"/>
                  </a:cubicBezTo>
                  <a:cubicBezTo>
                    <a:pt x="26761" y="14229"/>
                    <a:pt x="26904" y="14158"/>
                    <a:pt x="27047" y="14087"/>
                  </a:cubicBezTo>
                  <a:cubicBezTo>
                    <a:pt x="27119" y="14049"/>
                    <a:pt x="27194" y="14016"/>
                    <a:pt x="27265" y="13978"/>
                  </a:cubicBezTo>
                  <a:lnTo>
                    <a:pt x="27265" y="13978"/>
                  </a:lnTo>
                  <a:cubicBezTo>
                    <a:pt x="27200" y="14083"/>
                    <a:pt x="27142" y="14192"/>
                    <a:pt x="27088" y="14305"/>
                  </a:cubicBezTo>
                  <a:cubicBezTo>
                    <a:pt x="27010" y="14465"/>
                    <a:pt x="26942" y="14631"/>
                    <a:pt x="26904" y="14804"/>
                  </a:cubicBezTo>
                  <a:cubicBezTo>
                    <a:pt x="26863" y="14985"/>
                    <a:pt x="26843" y="15168"/>
                    <a:pt x="26830" y="15355"/>
                  </a:cubicBezTo>
                  <a:cubicBezTo>
                    <a:pt x="26819" y="15509"/>
                    <a:pt x="26809" y="15658"/>
                    <a:pt x="26792" y="15812"/>
                  </a:cubicBezTo>
                  <a:cubicBezTo>
                    <a:pt x="26775" y="15971"/>
                    <a:pt x="26761" y="16128"/>
                    <a:pt x="26751" y="16284"/>
                  </a:cubicBezTo>
                  <a:cubicBezTo>
                    <a:pt x="26728" y="16617"/>
                    <a:pt x="26714" y="16951"/>
                    <a:pt x="26717" y="17284"/>
                  </a:cubicBezTo>
                  <a:cubicBezTo>
                    <a:pt x="26720" y="17437"/>
                    <a:pt x="26731" y="17594"/>
                    <a:pt x="26737" y="17751"/>
                  </a:cubicBezTo>
                  <a:cubicBezTo>
                    <a:pt x="26748" y="17907"/>
                    <a:pt x="26751" y="18063"/>
                    <a:pt x="26758" y="18220"/>
                  </a:cubicBezTo>
                  <a:cubicBezTo>
                    <a:pt x="26768" y="18543"/>
                    <a:pt x="26768" y="18866"/>
                    <a:pt x="26772" y="19189"/>
                  </a:cubicBezTo>
                  <a:cubicBezTo>
                    <a:pt x="26772" y="19363"/>
                    <a:pt x="26775" y="19536"/>
                    <a:pt x="26792" y="19710"/>
                  </a:cubicBezTo>
                  <a:cubicBezTo>
                    <a:pt x="26809" y="19894"/>
                    <a:pt x="26836" y="20077"/>
                    <a:pt x="26867" y="20257"/>
                  </a:cubicBezTo>
                  <a:cubicBezTo>
                    <a:pt x="26921" y="20574"/>
                    <a:pt x="26976" y="20886"/>
                    <a:pt x="27061" y="21196"/>
                  </a:cubicBezTo>
                  <a:cubicBezTo>
                    <a:pt x="27153" y="21536"/>
                    <a:pt x="27296" y="21863"/>
                    <a:pt x="27439" y="22183"/>
                  </a:cubicBezTo>
                  <a:cubicBezTo>
                    <a:pt x="27500" y="22315"/>
                    <a:pt x="27564" y="22448"/>
                    <a:pt x="27622" y="22584"/>
                  </a:cubicBezTo>
                  <a:cubicBezTo>
                    <a:pt x="27690" y="22734"/>
                    <a:pt x="27755" y="22890"/>
                    <a:pt x="27840" y="23033"/>
                  </a:cubicBezTo>
                  <a:cubicBezTo>
                    <a:pt x="27932" y="23186"/>
                    <a:pt x="28031" y="23332"/>
                    <a:pt x="28153" y="23465"/>
                  </a:cubicBezTo>
                  <a:cubicBezTo>
                    <a:pt x="28200" y="23516"/>
                    <a:pt x="28248" y="23568"/>
                    <a:pt x="28302" y="23608"/>
                  </a:cubicBezTo>
                  <a:cubicBezTo>
                    <a:pt x="28387" y="23679"/>
                    <a:pt x="28476" y="23751"/>
                    <a:pt x="28571" y="23805"/>
                  </a:cubicBezTo>
                  <a:cubicBezTo>
                    <a:pt x="28653" y="23853"/>
                    <a:pt x="28738" y="23890"/>
                    <a:pt x="28827" y="23921"/>
                  </a:cubicBezTo>
                  <a:cubicBezTo>
                    <a:pt x="28911" y="23955"/>
                    <a:pt x="29010" y="23959"/>
                    <a:pt x="29098" y="23968"/>
                  </a:cubicBezTo>
                  <a:cubicBezTo>
                    <a:pt x="29124" y="23971"/>
                    <a:pt x="29150" y="23972"/>
                    <a:pt x="29176" y="23972"/>
                  </a:cubicBezTo>
                  <a:cubicBezTo>
                    <a:pt x="29350" y="23972"/>
                    <a:pt x="29522" y="23914"/>
                    <a:pt x="29670" y="23819"/>
                  </a:cubicBezTo>
                  <a:cubicBezTo>
                    <a:pt x="29741" y="23775"/>
                    <a:pt x="29806" y="23714"/>
                    <a:pt x="29867" y="23656"/>
                  </a:cubicBezTo>
                  <a:cubicBezTo>
                    <a:pt x="29929" y="23598"/>
                    <a:pt x="29979" y="23527"/>
                    <a:pt x="30027" y="23461"/>
                  </a:cubicBezTo>
                  <a:cubicBezTo>
                    <a:pt x="30108" y="23346"/>
                    <a:pt x="30166" y="23216"/>
                    <a:pt x="30228" y="23094"/>
                  </a:cubicBezTo>
                  <a:cubicBezTo>
                    <a:pt x="30292" y="22965"/>
                    <a:pt x="30361" y="22836"/>
                    <a:pt x="30432" y="22710"/>
                  </a:cubicBezTo>
                  <a:cubicBezTo>
                    <a:pt x="30602" y="22407"/>
                    <a:pt x="30731" y="22084"/>
                    <a:pt x="30854" y="21761"/>
                  </a:cubicBezTo>
                  <a:cubicBezTo>
                    <a:pt x="30908" y="21615"/>
                    <a:pt x="30966" y="21469"/>
                    <a:pt x="31020" y="21318"/>
                  </a:cubicBezTo>
                  <a:cubicBezTo>
                    <a:pt x="31078" y="21155"/>
                    <a:pt x="31133" y="20996"/>
                    <a:pt x="31187" y="20833"/>
                  </a:cubicBezTo>
                  <a:cubicBezTo>
                    <a:pt x="31238" y="20682"/>
                    <a:pt x="31286" y="20533"/>
                    <a:pt x="31330" y="20384"/>
                  </a:cubicBezTo>
                  <a:cubicBezTo>
                    <a:pt x="31378" y="20237"/>
                    <a:pt x="31405" y="20081"/>
                    <a:pt x="31435" y="19930"/>
                  </a:cubicBezTo>
                  <a:cubicBezTo>
                    <a:pt x="31500" y="19597"/>
                    <a:pt x="31562" y="19268"/>
                    <a:pt x="31619" y="18934"/>
                  </a:cubicBezTo>
                  <a:cubicBezTo>
                    <a:pt x="31680" y="18591"/>
                    <a:pt x="31714" y="18247"/>
                    <a:pt x="31731" y="17897"/>
                  </a:cubicBezTo>
                  <a:cubicBezTo>
                    <a:pt x="31752" y="17556"/>
                    <a:pt x="31755" y="17213"/>
                    <a:pt x="31758" y="16873"/>
                  </a:cubicBezTo>
                  <a:cubicBezTo>
                    <a:pt x="31762" y="16542"/>
                    <a:pt x="31766" y="16216"/>
                    <a:pt x="31766" y="15886"/>
                  </a:cubicBezTo>
                  <a:cubicBezTo>
                    <a:pt x="31766" y="15733"/>
                    <a:pt x="31769" y="15583"/>
                    <a:pt x="31769" y="15427"/>
                  </a:cubicBezTo>
                  <a:cubicBezTo>
                    <a:pt x="31769" y="15267"/>
                    <a:pt x="31775" y="15104"/>
                    <a:pt x="31766" y="14941"/>
                  </a:cubicBezTo>
                  <a:cubicBezTo>
                    <a:pt x="31745" y="14611"/>
                    <a:pt x="31708" y="14284"/>
                    <a:pt x="31650" y="13958"/>
                  </a:cubicBezTo>
                  <a:cubicBezTo>
                    <a:pt x="31619" y="13794"/>
                    <a:pt x="31585" y="13624"/>
                    <a:pt x="31531" y="13465"/>
                  </a:cubicBezTo>
                  <a:cubicBezTo>
                    <a:pt x="31469" y="13294"/>
                    <a:pt x="31402" y="13121"/>
                    <a:pt x="31323" y="12958"/>
                  </a:cubicBezTo>
                  <a:cubicBezTo>
                    <a:pt x="31251" y="12811"/>
                    <a:pt x="31170" y="12672"/>
                    <a:pt x="31092" y="12532"/>
                  </a:cubicBezTo>
                  <a:cubicBezTo>
                    <a:pt x="31017" y="12393"/>
                    <a:pt x="30935" y="12256"/>
                    <a:pt x="30854" y="12121"/>
                  </a:cubicBezTo>
                  <a:cubicBezTo>
                    <a:pt x="30755" y="11967"/>
                    <a:pt x="30656" y="11815"/>
                    <a:pt x="30544" y="11668"/>
                  </a:cubicBezTo>
                  <a:cubicBezTo>
                    <a:pt x="30455" y="11559"/>
                    <a:pt x="30350" y="11460"/>
                    <a:pt x="30259" y="11355"/>
                  </a:cubicBezTo>
                  <a:cubicBezTo>
                    <a:pt x="30153" y="11212"/>
                    <a:pt x="30054" y="11063"/>
                    <a:pt x="29952" y="10920"/>
                  </a:cubicBezTo>
                  <a:cubicBezTo>
                    <a:pt x="29962" y="10913"/>
                    <a:pt x="29970" y="10903"/>
                    <a:pt x="29979" y="10896"/>
                  </a:cubicBezTo>
                  <a:cubicBezTo>
                    <a:pt x="30023" y="10852"/>
                    <a:pt x="30064" y="10774"/>
                    <a:pt x="30058" y="10709"/>
                  </a:cubicBezTo>
                  <a:cubicBezTo>
                    <a:pt x="30051" y="10672"/>
                    <a:pt x="30044" y="10631"/>
                    <a:pt x="30041" y="10593"/>
                  </a:cubicBezTo>
                  <a:cubicBezTo>
                    <a:pt x="30041" y="10576"/>
                    <a:pt x="30037" y="10562"/>
                    <a:pt x="30034" y="10549"/>
                  </a:cubicBezTo>
                  <a:cubicBezTo>
                    <a:pt x="30031" y="10505"/>
                    <a:pt x="30023" y="10464"/>
                    <a:pt x="30017" y="10423"/>
                  </a:cubicBezTo>
                  <a:cubicBezTo>
                    <a:pt x="30017" y="10413"/>
                    <a:pt x="30017" y="10406"/>
                    <a:pt x="30014" y="10396"/>
                  </a:cubicBezTo>
                  <a:cubicBezTo>
                    <a:pt x="30010" y="10365"/>
                    <a:pt x="30006" y="10334"/>
                    <a:pt x="30000" y="10304"/>
                  </a:cubicBezTo>
                  <a:cubicBezTo>
                    <a:pt x="29986" y="10219"/>
                    <a:pt x="29973" y="10130"/>
                    <a:pt x="29959" y="10042"/>
                  </a:cubicBezTo>
                  <a:cubicBezTo>
                    <a:pt x="29929" y="9885"/>
                    <a:pt x="29894" y="9725"/>
                    <a:pt x="29847" y="9573"/>
                  </a:cubicBezTo>
                  <a:cubicBezTo>
                    <a:pt x="29806" y="9433"/>
                    <a:pt x="29741" y="9304"/>
                    <a:pt x="29684" y="9171"/>
                  </a:cubicBezTo>
                  <a:cubicBezTo>
                    <a:pt x="29643" y="9083"/>
                    <a:pt x="29605" y="8995"/>
                    <a:pt x="29565" y="8909"/>
                  </a:cubicBezTo>
                  <a:cubicBezTo>
                    <a:pt x="29503" y="8763"/>
                    <a:pt x="29439" y="8620"/>
                    <a:pt x="29374" y="8477"/>
                  </a:cubicBezTo>
                  <a:cubicBezTo>
                    <a:pt x="29312" y="8328"/>
                    <a:pt x="29248" y="8174"/>
                    <a:pt x="29174" y="8031"/>
                  </a:cubicBezTo>
                  <a:cubicBezTo>
                    <a:pt x="29006" y="7722"/>
                    <a:pt x="28799" y="7439"/>
                    <a:pt x="28574" y="7171"/>
                  </a:cubicBezTo>
                  <a:cubicBezTo>
                    <a:pt x="28459" y="7035"/>
                    <a:pt x="28343" y="6906"/>
                    <a:pt x="28221" y="6777"/>
                  </a:cubicBezTo>
                  <a:cubicBezTo>
                    <a:pt x="28112" y="6661"/>
                    <a:pt x="27996" y="6549"/>
                    <a:pt x="27880" y="6436"/>
                  </a:cubicBezTo>
                  <a:cubicBezTo>
                    <a:pt x="27758" y="6314"/>
                    <a:pt x="27632" y="6188"/>
                    <a:pt x="27510" y="6065"/>
                  </a:cubicBezTo>
                  <a:cubicBezTo>
                    <a:pt x="27398" y="5949"/>
                    <a:pt x="27292" y="5834"/>
                    <a:pt x="27180" y="5722"/>
                  </a:cubicBezTo>
                  <a:cubicBezTo>
                    <a:pt x="26932" y="5480"/>
                    <a:pt x="26673" y="5252"/>
                    <a:pt x="26411" y="5031"/>
                  </a:cubicBezTo>
                  <a:cubicBezTo>
                    <a:pt x="26329" y="4960"/>
                    <a:pt x="26238" y="4899"/>
                    <a:pt x="26153" y="4834"/>
                  </a:cubicBezTo>
                  <a:cubicBezTo>
                    <a:pt x="26081" y="4780"/>
                    <a:pt x="26006" y="4729"/>
                    <a:pt x="25932" y="4678"/>
                  </a:cubicBezTo>
                  <a:cubicBezTo>
                    <a:pt x="25802" y="4589"/>
                    <a:pt x="25673" y="4500"/>
                    <a:pt x="25544" y="4409"/>
                  </a:cubicBezTo>
                  <a:cubicBezTo>
                    <a:pt x="24965" y="4004"/>
                    <a:pt x="24390" y="3593"/>
                    <a:pt x="23822" y="3170"/>
                  </a:cubicBezTo>
                  <a:cubicBezTo>
                    <a:pt x="23550" y="2966"/>
                    <a:pt x="23268" y="2773"/>
                    <a:pt x="22972" y="2610"/>
                  </a:cubicBezTo>
                  <a:cubicBezTo>
                    <a:pt x="22669" y="2443"/>
                    <a:pt x="22353" y="2290"/>
                    <a:pt x="22040" y="2140"/>
                  </a:cubicBezTo>
                  <a:cubicBezTo>
                    <a:pt x="21720" y="1987"/>
                    <a:pt x="21393" y="1854"/>
                    <a:pt x="21063" y="1729"/>
                  </a:cubicBezTo>
                  <a:cubicBezTo>
                    <a:pt x="20737" y="1606"/>
                    <a:pt x="20414" y="1484"/>
                    <a:pt x="20087" y="1365"/>
                  </a:cubicBezTo>
                  <a:cubicBezTo>
                    <a:pt x="19441" y="1133"/>
                    <a:pt x="18795" y="902"/>
                    <a:pt x="18138" y="701"/>
                  </a:cubicBezTo>
                  <a:cubicBezTo>
                    <a:pt x="17821" y="606"/>
                    <a:pt x="17502" y="517"/>
                    <a:pt x="17182" y="443"/>
                  </a:cubicBezTo>
                  <a:cubicBezTo>
                    <a:pt x="17091" y="426"/>
                    <a:pt x="17002" y="405"/>
                    <a:pt x="16914" y="385"/>
                  </a:cubicBezTo>
                  <a:cubicBezTo>
                    <a:pt x="16821" y="364"/>
                    <a:pt x="16727" y="351"/>
                    <a:pt x="16631" y="337"/>
                  </a:cubicBezTo>
                  <a:cubicBezTo>
                    <a:pt x="16485" y="310"/>
                    <a:pt x="16339" y="289"/>
                    <a:pt x="16193" y="269"/>
                  </a:cubicBezTo>
                  <a:cubicBezTo>
                    <a:pt x="15815" y="211"/>
                    <a:pt x="15438" y="157"/>
                    <a:pt x="15056" y="120"/>
                  </a:cubicBezTo>
                  <a:cubicBezTo>
                    <a:pt x="14723" y="89"/>
                    <a:pt x="14386" y="58"/>
                    <a:pt x="14050" y="38"/>
                  </a:cubicBezTo>
                  <a:cubicBezTo>
                    <a:pt x="13706" y="17"/>
                    <a:pt x="13362" y="4"/>
                    <a:pt x="1301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1991" name="Google Shape;1991;p40"/>
            <p:cNvSpPr/>
            <p:nvPr/>
          </p:nvSpPr>
          <p:spPr>
            <a:xfrm rot="124414">
              <a:off x="5528174" y="1859720"/>
              <a:ext cx="379047" cy="710404"/>
            </a:xfrm>
            <a:custGeom>
              <a:avLst/>
              <a:gdLst/>
              <a:ahLst/>
              <a:cxnLst/>
              <a:rect l="l" t="t" r="r" b="b"/>
              <a:pathLst>
                <a:path w="5508" h="10323" extrusionOk="0">
                  <a:moveTo>
                    <a:pt x="1195" y="9699"/>
                  </a:moveTo>
                  <a:cubicBezTo>
                    <a:pt x="1208" y="9699"/>
                    <a:pt x="1221" y="9699"/>
                    <a:pt x="1232" y="9702"/>
                  </a:cubicBezTo>
                  <a:cubicBezTo>
                    <a:pt x="1221" y="9702"/>
                    <a:pt x="1208" y="9699"/>
                    <a:pt x="1195" y="9699"/>
                  </a:cubicBezTo>
                  <a:close/>
                  <a:moveTo>
                    <a:pt x="3222" y="1"/>
                  </a:moveTo>
                  <a:cubicBezTo>
                    <a:pt x="3191" y="1"/>
                    <a:pt x="3160" y="4"/>
                    <a:pt x="3133" y="14"/>
                  </a:cubicBezTo>
                  <a:cubicBezTo>
                    <a:pt x="3041" y="38"/>
                    <a:pt x="2984" y="93"/>
                    <a:pt x="2933" y="167"/>
                  </a:cubicBezTo>
                  <a:cubicBezTo>
                    <a:pt x="2694" y="501"/>
                    <a:pt x="2460" y="834"/>
                    <a:pt x="2218" y="1164"/>
                  </a:cubicBezTo>
                  <a:cubicBezTo>
                    <a:pt x="2116" y="1304"/>
                    <a:pt x="2014" y="1443"/>
                    <a:pt x="1926" y="1593"/>
                  </a:cubicBezTo>
                  <a:cubicBezTo>
                    <a:pt x="1834" y="1746"/>
                    <a:pt x="1752" y="1899"/>
                    <a:pt x="1670" y="2059"/>
                  </a:cubicBezTo>
                  <a:cubicBezTo>
                    <a:pt x="1515" y="2365"/>
                    <a:pt x="1347" y="2671"/>
                    <a:pt x="1188" y="2977"/>
                  </a:cubicBezTo>
                  <a:cubicBezTo>
                    <a:pt x="1025" y="3293"/>
                    <a:pt x="885" y="3616"/>
                    <a:pt x="755" y="3950"/>
                  </a:cubicBezTo>
                  <a:cubicBezTo>
                    <a:pt x="630" y="4280"/>
                    <a:pt x="507" y="4610"/>
                    <a:pt x="408" y="4950"/>
                  </a:cubicBezTo>
                  <a:cubicBezTo>
                    <a:pt x="317" y="5273"/>
                    <a:pt x="239" y="5604"/>
                    <a:pt x="184" y="5933"/>
                  </a:cubicBezTo>
                  <a:cubicBezTo>
                    <a:pt x="116" y="6328"/>
                    <a:pt x="61" y="6726"/>
                    <a:pt x="34" y="7127"/>
                  </a:cubicBezTo>
                  <a:cubicBezTo>
                    <a:pt x="11" y="7471"/>
                    <a:pt x="7" y="7814"/>
                    <a:pt x="7" y="8155"/>
                  </a:cubicBezTo>
                  <a:cubicBezTo>
                    <a:pt x="7" y="8427"/>
                    <a:pt x="0" y="8699"/>
                    <a:pt x="28" y="8967"/>
                  </a:cubicBezTo>
                  <a:cubicBezTo>
                    <a:pt x="45" y="9121"/>
                    <a:pt x="65" y="9277"/>
                    <a:pt x="110" y="9424"/>
                  </a:cubicBezTo>
                  <a:cubicBezTo>
                    <a:pt x="168" y="9614"/>
                    <a:pt x="279" y="9791"/>
                    <a:pt x="408" y="9937"/>
                  </a:cubicBezTo>
                  <a:cubicBezTo>
                    <a:pt x="449" y="9984"/>
                    <a:pt x="497" y="10025"/>
                    <a:pt x="541" y="10066"/>
                  </a:cubicBezTo>
                  <a:cubicBezTo>
                    <a:pt x="582" y="10100"/>
                    <a:pt x="623" y="10135"/>
                    <a:pt x="667" y="10165"/>
                  </a:cubicBezTo>
                  <a:cubicBezTo>
                    <a:pt x="752" y="10226"/>
                    <a:pt x="844" y="10270"/>
                    <a:pt x="943" y="10298"/>
                  </a:cubicBezTo>
                  <a:cubicBezTo>
                    <a:pt x="990" y="10308"/>
                    <a:pt x="1041" y="10314"/>
                    <a:pt x="1089" y="10322"/>
                  </a:cubicBezTo>
                  <a:cubicBezTo>
                    <a:pt x="1106" y="10322"/>
                    <a:pt x="1123" y="10323"/>
                    <a:pt x="1139" y="10323"/>
                  </a:cubicBezTo>
                  <a:cubicBezTo>
                    <a:pt x="1185" y="10323"/>
                    <a:pt x="1229" y="10320"/>
                    <a:pt x="1276" y="10314"/>
                  </a:cubicBezTo>
                  <a:cubicBezTo>
                    <a:pt x="1331" y="10304"/>
                    <a:pt x="1385" y="10301"/>
                    <a:pt x="1439" y="10284"/>
                  </a:cubicBezTo>
                  <a:cubicBezTo>
                    <a:pt x="1524" y="10260"/>
                    <a:pt x="1609" y="10229"/>
                    <a:pt x="1691" y="10188"/>
                  </a:cubicBezTo>
                  <a:cubicBezTo>
                    <a:pt x="1755" y="10155"/>
                    <a:pt x="1817" y="10121"/>
                    <a:pt x="1875" y="10080"/>
                  </a:cubicBezTo>
                  <a:cubicBezTo>
                    <a:pt x="1960" y="10019"/>
                    <a:pt x="2035" y="9944"/>
                    <a:pt x="2102" y="9865"/>
                  </a:cubicBezTo>
                  <a:cubicBezTo>
                    <a:pt x="2195" y="9760"/>
                    <a:pt x="2276" y="9648"/>
                    <a:pt x="2361" y="9539"/>
                  </a:cubicBezTo>
                  <a:cubicBezTo>
                    <a:pt x="2463" y="9406"/>
                    <a:pt x="2565" y="9273"/>
                    <a:pt x="2664" y="9138"/>
                  </a:cubicBezTo>
                  <a:cubicBezTo>
                    <a:pt x="2766" y="8992"/>
                    <a:pt x="2868" y="8841"/>
                    <a:pt x="2964" y="8692"/>
                  </a:cubicBezTo>
                  <a:cubicBezTo>
                    <a:pt x="3160" y="8392"/>
                    <a:pt x="3311" y="8069"/>
                    <a:pt x="3446" y="7739"/>
                  </a:cubicBezTo>
                  <a:cubicBezTo>
                    <a:pt x="3579" y="7409"/>
                    <a:pt x="3698" y="7076"/>
                    <a:pt x="3827" y="6747"/>
                  </a:cubicBezTo>
                  <a:cubicBezTo>
                    <a:pt x="3953" y="6416"/>
                    <a:pt x="4093" y="6093"/>
                    <a:pt x="4225" y="5767"/>
                  </a:cubicBezTo>
                  <a:cubicBezTo>
                    <a:pt x="4481" y="5120"/>
                    <a:pt x="4694" y="4464"/>
                    <a:pt x="4909" y="3807"/>
                  </a:cubicBezTo>
                  <a:cubicBezTo>
                    <a:pt x="4964" y="3640"/>
                    <a:pt x="5018" y="3474"/>
                    <a:pt x="5062" y="3307"/>
                  </a:cubicBezTo>
                  <a:cubicBezTo>
                    <a:pt x="5110" y="3120"/>
                    <a:pt x="5151" y="2930"/>
                    <a:pt x="5195" y="2742"/>
                  </a:cubicBezTo>
                  <a:cubicBezTo>
                    <a:pt x="5266" y="2409"/>
                    <a:pt x="5338" y="2076"/>
                    <a:pt x="5385" y="1739"/>
                  </a:cubicBezTo>
                  <a:cubicBezTo>
                    <a:pt x="5392" y="1677"/>
                    <a:pt x="5399" y="1616"/>
                    <a:pt x="5406" y="1558"/>
                  </a:cubicBezTo>
                  <a:cubicBezTo>
                    <a:pt x="5440" y="1317"/>
                    <a:pt x="5477" y="1079"/>
                    <a:pt x="5508" y="841"/>
                  </a:cubicBezTo>
                  <a:cubicBezTo>
                    <a:pt x="5508" y="779"/>
                    <a:pt x="5495" y="726"/>
                    <a:pt x="5463" y="671"/>
                  </a:cubicBezTo>
                  <a:cubicBezTo>
                    <a:pt x="5419" y="599"/>
                    <a:pt x="5348" y="542"/>
                    <a:pt x="5263" y="521"/>
                  </a:cubicBezTo>
                  <a:cubicBezTo>
                    <a:pt x="5233" y="513"/>
                    <a:pt x="5203" y="509"/>
                    <a:pt x="5173" y="509"/>
                  </a:cubicBezTo>
                  <a:cubicBezTo>
                    <a:pt x="5116" y="509"/>
                    <a:pt x="5059" y="524"/>
                    <a:pt x="5008" y="555"/>
                  </a:cubicBezTo>
                  <a:cubicBezTo>
                    <a:pt x="4943" y="592"/>
                    <a:pt x="4868" y="671"/>
                    <a:pt x="4854" y="752"/>
                  </a:cubicBezTo>
                  <a:cubicBezTo>
                    <a:pt x="4845" y="831"/>
                    <a:pt x="4834" y="909"/>
                    <a:pt x="4824" y="991"/>
                  </a:cubicBezTo>
                  <a:cubicBezTo>
                    <a:pt x="4796" y="1195"/>
                    <a:pt x="4766" y="1395"/>
                    <a:pt x="4739" y="1599"/>
                  </a:cubicBezTo>
                  <a:cubicBezTo>
                    <a:pt x="4694" y="1919"/>
                    <a:pt x="4630" y="2236"/>
                    <a:pt x="4559" y="2549"/>
                  </a:cubicBezTo>
                  <a:cubicBezTo>
                    <a:pt x="4518" y="2732"/>
                    <a:pt x="4481" y="2919"/>
                    <a:pt x="4433" y="3103"/>
                  </a:cubicBezTo>
                  <a:cubicBezTo>
                    <a:pt x="4388" y="3273"/>
                    <a:pt x="4341" y="3436"/>
                    <a:pt x="4290" y="3603"/>
                  </a:cubicBezTo>
                  <a:cubicBezTo>
                    <a:pt x="4079" y="4263"/>
                    <a:pt x="3895" y="4930"/>
                    <a:pt x="3658" y="5576"/>
                  </a:cubicBezTo>
                  <a:cubicBezTo>
                    <a:pt x="3511" y="5964"/>
                    <a:pt x="3365" y="6348"/>
                    <a:pt x="3222" y="6736"/>
                  </a:cubicBezTo>
                  <a:cubicBezTo>
                    <a:pt x="3157" y="6913"/>
                    <a:pt x="3099" y="7089"/>
                    <a:pt x="3038" y="7270"/>
                  </a:cubicBezTo>
                  <a:cubicBezTo>
                    <a:pt x="2980" y="7430"/>
                    <a:pt x="2916" y="7593"/>
                    <a:pt x="2851" y="7750"/>
                  </a:cubicBezTo>
                  <a:cubicBezTo>
                    <a:pt x="2752" y="7971"/>
                    <a:pt x="2640" y="8182"/>
                    <a:pt x="2511" y="8386"/>
                  </a:cubicBezTo>
                  <a:cubicBezTo>
                    <a:pt x="2388" y="8587"/>
                    <a:pt x="2245" y="8777"/>
                    <a:pt x="2106" y="8967"/>
                  </a:cubicBezTo>
                  <a:cubicBezTo>
                    <a:pt x="2031" y="9063"/>
                    <a:pt x="1953" y="9155"/>
                    <a:pt x="1875" y="9250"/>
                  </a:cubicBezTo>
                  <a:cubicBezTo>
                    <a:pt x="1783" y="9362"/>
                    <a:pt x="1688" y="9474"/>
                    <a:pt x="1579" y="9570"/>
                  </a:cubicBezTo>
                  <a:cubicBezTo>
                    <a:pt x="1531" y="9600"/>
                    <a:pt x="1480" y="9628"/>
                    <a:pt x="1429" y="9651"/>
                  </a:cubicBezTo>
                  <a:cubicBezTo>
                    <a:pt x="1381" y="9665"/>
                    <a:pt x="1334" y="9678"/>
                    <a:pt x="1283" y="9689"/>
                  </a:cubicBezTo>
                  <a:cubicBezTo>
                    <a:pt x="1245" y="9692"/>
                    <a:pt x="1208" y="9692"/>
                    <a:pt x="1171" y="9692"/>
                  </a:cubicBezTo>
                  <a:cubicBezTo>
                    <a:pt x="1160" y="9689"/>
                    <a:pt x="1154" y="9689"/>
                    <a:pt x="1143" y="9686"/>
                  </a:cubicBezTo>
                  <a:cubicBezTo>
                    <a:pt x="1127" y="9675"/>
                    <a:pt x="1113" y="9668"/>
                    <a:pt x="1096" y="9655"/>
                  </a:cubicBezTo>
                  <a:cubicBezTo>
                    <a:pt x="1045" y="9607"/>
                    <a:pt x="997" y="9556"/>
                    <a:pt x="953" y="9502"/>
                  </a:cubicBezTo>
                  <a:cubicBezTo>
                    <a:pt x="909" y="9437"/>
                    <a:pt x="871" y="9372"/>
                    <a:pt x="841" y="9304"/>
                  </a:cubicBezTo>
                  <a:cubicBezTo>
                    <a:pt x="817" y="9240"/>
                    <a:pt x="803" y="9171"/>
                    <a:pt x="790" y="9103"/>
                  </a:cubicBezTo>
                  <a:cubicBezTo>
                    <a:pt x="749" y="8685"/>
                    <a:pt x="776" y="8263"/>
                    <a:pt x="790" y="7841"/>
                  </a:cubicBezTo>
                  <a:cubicBezTo>
                    <a:pt x="803" y="7427"/>
                    <a:pt x="834" y="7008"/>
                    <a:pt x="885" y="6596"/>
                  </a:cubicBezTo>
                  <a:cubicBezTo>
                    <a:pt x="923" y="6345"/>
                    <a:pt x="963" y="6089"/>
                    <a:pt x="1017" y="5841"/>
                  </a:cubicBezTo>
                  <a:cubicBezTo>
                    <a:pt x="1069" y="5596"/>
                    <a:pt x="1130" y="5351"/>
                    <a:pt x="1195" y="5110"/>
                  </a:cubicBezTo>
                  <a:cubicBezTo>
                    <a:pt x="1266" y="4855"/>
                    <a:pt x="1351" y="4603"/>
                    <a:pt x="1436" y="4354"/>
                  </a:cubicBezTo>
                  <a:cubicBezTo>
                    <a:pt x="1521" y="4117"/>
                    <a:pt x="1603" y="3878"/>
                    <a:pt x="1698" y="3647"/>
                  </a:cubicBezTo>
                  <a:cubicBezTo>
                    <a:pt x="1919" y="3130"/>
                    <a:pt x="2168" y="2620"/>
                    <a:pt x="2422" y="2117"/>
                  </a:cubicBezTo>
                  <a:cubicBezTo>
                    <a:pt x="2484" y="1997"/>
                    <a:pt x="2548" y="1878"/>
                    <a:pt x="2620" y="1770"/>
                  </a:cubicBezTo>
                  <a:cubicBezTo>
                    <a:pt x="2705" y="1637"/>
                    <a:pt x="2796" y="1511"/>
                    <a:pt x="2889" y="1385"/>
                  </a:cubicBezTo>
                  <a:cubicBezTo>
                    <a:pt x="3096" y="1093"/>
                    <a:pt x="3303" y="797"/>
                    <a:pt x="3511" y="504"/>
                  </a:cubicBezTo>
                  <a:cubicBezTo>
                    <a:pt x="3562" y="436"/>
                    <a:pt x="3565" y="327"/>
                    <a:pt x="3545" y="245"/>
                  </a:cubicBezTo>
                  <a:cubicBezTo>
                    <a:pt x="3521" y="164"/>
                    <a:pt x="3467" y="93"/>
                    <a:pt x="3392" y="48"/>
                  </a:cubicBezTo>
                  <a:cubicBezTo>
                    <a:pt x="3338" y="18"/>
                    <a:pt x="3280" y="1"/>
                    <a:pt x="322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1992" name="Google Shape;1992;p40"/>
            <p:cNvSpPr/>
            <p:nvPr/>
          </p:nvSpPr>
          <p:spPr>
            <a:xfrm rot="124414">
              <a:off x="7517626" y="2135595"/>
              <a:ext cx="250083" cy="726025"/>
            </a:xfrm>
            <a:custGeom>
              <a:avLst/>
              <a:gdLst/>
              <a:ahLst/>
              <a:cxnLst/>
              <a:rect l="l" t="t" r="r" b="b"/>
              <a:pathLst>
                <a:path w="3634" h="10550" extrusionOk="0">
                  <a:moveTo>
                    <a:pt x="1627" y="10103"/>
                  </a:moveTo>
                  <a:lnTo>
                    <a:pt x="1627" y="10103"/>
                  </a:lnTo>
                  <a:cubicBezTo>
                    <a:pt x="1620" y="10107"/>
                    <a:pt x="1613" y="10110"/>
                    <a:pt x="1603" y="10113"/>
                  </a:cubicBezTo>
                  <a:cubicBezTo>
                    <a:pt x="1609" y="10110"/>
                    <a:pt x="1620" y="10107"/>
                    <a:pt x="1627" y="10103"/>
                  </a:cubicBezTo>
                  <a:close/>
                  <a:moveTo>
                    <a:pt x="2630" y="0"/>
                  </a:moveTo>
                  <a:cubicBezTo>
                    <a:pt x="2575" y="0"/>
                    <a:pt x="2521" y="21"/>
                    <a:pt x="2477" y="65"/>
                  </a:cubicBezTo>
                  <a:cubicBezTo>
                    <a:pt x="2388" y="140"/>
                    <a:pt x="2405" y="249"/>
                    <a:pt x="2426" y="347"/>
                  </a:cubicBezTo>
                  <a:cubicBezTo>
                    <a:pt x="2440" y="409"/>
                    <a:pt x="2453" y="466"/>
                    <a:pt x="2467" y="524"/>
                  </a:cubicBezTo>
                  <a:cubicBezTo>
                    <a:pt x="2494" y="633"/>
                    <a:pt x="2521" y="738"/>
                    <a:pt x="2545" y="847"/>
                  </a:cubicBezTo>
                  <a:cubicBezTo>
                    <a:pt x="2572" y="963"/>
                    <a:pt x="2600" y="1079"/>
                    <a:pt x="2623" y="1194"/>
                  </a:cubicBezTo>
                  <a:cubicBezTo>
                    <a:pt x="2644" y="1313"/>
                    <a:pt x="2664" y="1432"/>
                    <a:pt x="2688" y="1551"/>
                  </a:cubicBezTo>
                  <a:cubicBezTo>
                    <a:pt x="2708" y="1663"/>
                    <a:pt x="2743" y="1776"/>
                    <a:pt x="2776" y="1888"/>
                  </a:cubicBezTo>
                  <a:cubicBezTo>
                    <a:pt x="2814" y="2007"/>
                    <a:pt x="2848" y="2130"/>
                    <a:pt x="2886" y="2249"/>
                  </a:cubicBezTo>
                  <a:cubicBezTo>
                    <a:pt x="2909" y="2327"/>
                    <a:pt x="2930" y="2405"/>
                    <a:pt x="2950" y="2483"/>
                  </a:cubicBezTo>
                  <a:cubicBezTo>
                    <a:pt x="2960" y="2552"/>
                    <a:pt x="2967" y="2619"/>
                    <a:pt x="2977" y="2691"/>
                  </a:cubicBezTo>
                  <a:cubicBezTo>
                    <a:pt x="2997" y="2895"/>
                    <a:pt x="3008" y="3099"/>
                    <a:pt x="3004" y="3307"/>
                  </a:cubicBezTo>
                  <a:cubicBezTo>
                    <a:pt x="3004" y="3531"/>
                    <a:pt x="2988" y="3756"/>
                    <a:pt x="2960" y="3980"/>
                  </a:cubicBezTo>
                  <a:cubicBezTo>
                    <a:pt x="2906" y="4456"/>
                    <a:pt x="2837" y="4929"/>
                    <a:pt x="2773" y="5406"/>
                  </a:cubicBezTo>
                  <a:cubicBezTo>
                    <a:pt x="2726" y="5722"/>
                    <a:pt x="2671" y="6042"/>
                    <a:pt x="2616" y="6358"/>
                  </a:cubicBezTo>
                  <a:cubicBezTo>
                    <a:pt x="2606" y="6419"/>
                    <a:pt x="2596" y="6477"/>
                    <a:pt x="2586" y="6538"/>
                  </a:cubicBezTo>
                  <a:cubicBezTo>
                    <a:pt x="2504" y="6579"/>
                    <a:pt x="2446" y="6667"/>
                    <a:pt x="2446" y="6763"/>
                  </a:cubicBezTo>
                  <a:cubicBezTo>
                    <a:pt x="2446" y="6834"/>
                    <a:pt x="2436" y="6905"/>
                    <a:pt x="2440" y="6977"/>
                  </a:cubicBezTo>
                  <a:lnTo>
                    <a:pt x="2440" y="7133"/>
                  </a:lnTo>
                  <a:cubicBezTo>
                    <a:pt x="2436" y="7188"/>
                    <a:pt x="2446" y="7232"/>
                    <a:pt x="2467" y="7279"/>
                  </a:cubicBezTo>
                  <a:cubicBezTo>
                    <a:pt x="2463" y="7304"/>
                    <a:pt x="2460" y="7328"/>
                    <a:pt x="2453" y="7351"/>
                  </a:cubicBezTo>
                  <a:cubicBezTo>
                    <a:pt x="2405" y="7661"/>
                    <a:pt x="2338" y="7964"/>
                    <a:pt x="2276" y="8270"/>
                  </a:cubicBezTo>
                  <a:cubicBezTo>
                    <a:pt x="2212" y="8590"/>
                    <a:pt x="2151" y="8912"/>
                    <a:pt x="2049" y="9218"/>
                  </a:cubicBezTo>
                  <a:cubicBezTo>
                    <a:pt x="2001" y="9361"/>
                    <a:pt x="1950" y="9501"/>
                    <a:pt x="1898" y="9640"/>
                  </a:cubicBezTo>
                  <a:cubicBezTo>
                    <a:pt x="1841" y="9769"/>
                    <a:pt x="1787" y="9902"/>
                    <a:pt x="1705" y="10022"/>
                  </a:cubicBezTo>
                  <a:cubicBezTo>
                    <a:pt x="1691" y="10039"/>
                    <a:pt x="1674" y="10059"/>
                    <a:pt x="1657" y="10076"/>
                  </a:cubicBezTo>
                  <a:cubicBezTo>
                    <a:pt x="1650" y="10069"/>
                    <a:pt x="1647" y="10063"/>
                    <a:pt x="1641" y="10055"/>
                  </a:cubicBezTo>
                  <a:cubicBezTo>
                    <a:pt x="1616" y="10022"/>
                    <a:pt x="1589" y="9987"/>
                    <a:pt x="1562" y="9953"/>
                  </a:cubicBezTo>
                  <a:cubicBezTo>
                    <a:pt x="1534" y="9916"/>
                    <a:pt x="1514" y="9876"/>
                    <a:pt x="1494" y="9835"/>
                  </a:cubicBezTo>
                  <a:cubicBezTo>
                    <a:pt x="1467" y="9760"/>
                    <a:pt x="1440" y="9685"/>
                    <a:pt x="1419" y="9606"/>
                  </a:cubicBezTo>
                  <a:cubicBezTo>
                    <a:pt x="1399" y="9521"/>
                    <a:pt x="1375" y="9433"/>
                    <a:pt x="1347" y="9348"/>
                  </a:cubicBezTo>
                  <a:cubicBezTo>
                    <a:pt x="1289" y="9161"/>
                    <a:pt x="1245" y="8967"/>
                    <a:pt x="1184" y="8777"/>
                  </a:cubicBezTo>
                  <a:cubicBezTo>
                    <a:pt x="1154" y="8684"/>
                    <a:pt x="1134" y="8590"/>
                    <a:pt x="1106" y="8497"/>
                  </a:cubicBezTo>
                  <a:cubicBezTo>
                    <a:pt x="1079" y="8413"/>
                    <a:pt x="1045" y="8324"/>
                    <a:pt x="1028" y="8235"/>
                  </a:cubicBezTo>
                  <a:cubicBezTo>
                    <a:pt x="1014" y="8161"/>
                    <a:pt x="1000" y="8083"/>
                    <a:pt x="980" y="8008"/>
                  </a:cubicBezTo>
                  <a:cubicBezTo>
                    <a:pt x="965" y="7944"/>
                    <a:pt x="947" y="7880"/>
                    <a:pt x="936" y="7814"/>
                  </a:cubicBezTo>
                  <a:lnTo>
                    <a:pt x="936" y="7814"/>
                  </a:lnTo>
                  <a:cubicBezTo>
                    <a:pt x="933" y="7790"/>
                    <a:pt x="930" y="7766"/>
                    <a:pt x="926" y="7742"/>
                  </a:cubicBezTo>
                  <a:cubicBezTo>
                    <a:pt x="916" y="7630"/>
                    <a:pt x="898" y="7518"/>
                    <a:pt x="881" y="7409"/>
                  </a:cubicBezTo>
                  <a:cubicBezTo>
                    <a:pt x="861" y="7205"/>
                    <a:pt x="854" y="6998"/>
                    <a:pt x="851" y="6794"/>
                  </a:cubicBezTo>
                  <a:cubicBezTo>
                    <a:pt x="851" y="6667"/>
                    <a:pt x="845" y="6538"/>
                    <a:pt x="845" y="6412"/>
                  </a:cubicBezTo>
                  <a:cubicBezTo>
                    <a:pt x="845" y="6293"/>
                    <a:pt x="845" y="6174"/>
                    <a:pt x="837" y="6052"/>
                  </a:cubicBezTo>
                  <a:cubicBezTo>
                    <a:pt x="827" y="5926"/>
                    <a:pt x="831" y="5800"/>
                    <a:pt x="834" y="5674"/>
                  </a:cubicBezTo>
                  <a:cubicBezTo>
                    <a:pt x="837" y="5528"/>
                    <a:pt x="834" y="5381"/>
                    <a:pt x="834" y="5235"/>
                  </a:cubicBezTo>
                  <a:cubicBezTo>
                    <a:pt x="834" y="5082"/>
                    <a:pt x="840" y="4932"/>
                    <a:pt x="848" y="4780"/>
                  </a:cubicBezTo>
                  <a:cubicBezTo>
                    <a:pt x="851" y="4640"/>
                    <a:pt x="845" y="4504"/>
                    <a:pt x="848" y="4365"/>
                  </a:cubicBezTo>
                  <a:cubicBezTo>
                    <a:pt x="851" y="4095"/>
                    <a:pt x="861" y="3830"/>
                    <a:pt x="868" y="3561"/>
                  </a:cubicBezTo>
                  <a:cubicBezTo>
                    <a:pt x="871" y="3558"/>
                    <a:pt x="878" y="3555"/>
                    <a:pt x="881" y="3552"/>
                  </a:cubicBezTo>
                  <a:cubicBezTo>
                    <a:pt x="929" y="3521"/>
                    <a:pt x="977" y="3480"/>
                    <a:pt x="991" y="3419"/>
                  </a:cubicBezTo>
                  <a:cubicBezTo>
                    <a:pt x="1000" y="3368"/>
                    <a:pt x="1008" y="3313"/>
                    <a:pt x="1011" y="3259"/>
                  </a:cubicBezTo>
                  <a:cubicBezTo>
                    <a:pt x="1018" y="3205"/>
                    <a:pt x="1021" y="3150"/>
                    <a:pt x="1024" y="3099"/>
                  </a:cubicBezTo>
                  <a:cubicBezTo>
                    <a:pt x="1035" y="2990"/>
                    <a:pt x="1049" y="2881"/>
                    <a:pt x="1062" y="2776"/>
                  </a:cubicBezTo>
                  <a:cubicBezTo>
                    <a:pt x="1096" y="2582"/>
                    <a:pt x="1137" y="2392"/>
                    <a:pt x="1191" y="2205"/>
                  </a:cubicBezTo>
                  <a:cubicBezTo>
                    <a:pt x="1218" y="2106"/>
                    <a:pt x="1157" y="2001"/>
                    <a:pt x="1062" y="1973"/>
                  </a:cubicBezTo>
                  <a:lnTo>
                    <a:pt x="1058" y="1973"/>
                  </a:lnTo>
                  <a:lnTo>
                    <a:pt x="1089" y="1881"/>
                  </a:lnTo>
                  <a:cubicBezTo>
                    <a:pt x="1113" y="1840"/>
                    <a:pt x="1143" y="1803"/>
                    <a:pt x="1157" y="1752"/>
                  </a:cubicBezTo>
                  <a:cubicBezTo>
                    <a:pt x="1184" y="1657"/>
                    <a:pt x="1154" y="1555"/>
                    <a:pt x="1085" y="1483"/>
                  </a:cubicBezTo>
                  <a:cubicBezTo>
                    <a:pt x="1026" y="1424"/>
                    <a:pt x="954" y="1398"/>
                    <a:pt x="881" y="1398"/>
                  </a:cubicBezTo>
                  <a:cubicBezTo>
                    <a:pt x="782" y="1398"/>
                    <a:pt x="683" y="1445"/>
                    <a:pt x="613" y="1520"/>
                  </a:cubicBezTo>
                  <a:cubicBezTo>
                    <a:pt x="559" y="1578"/>
                    <a:pt x="514" y="1650"/>
                    <a:pt x="470" y="1715"/>
                  </a:cubicBezTo>
                  <a:cubicBezTo>
                    <a:pt x="385" y="1847"/>
                    <a:pt x="324" y="2001"/>
                    <a:pt x="269" y="2147"/>
                  </a:cubicBezTo>
                  <a:cubicBezTo>
                    <a:pt x="228" y="2258"/>
                    <a:pt x="204" y="2374"/>
                    <a:pt x="178" y="2490"/>
                  </a:cubicBezTo>
                  <a:cubicBezTo>
                    <a:pt x="154" y="2589"/>
                    <a:pt x="133" y="2691"/>
                    <a:pt x="120" y="2793"/>
                  </a:cubicBezTo>
                  <a:lnTo>
                    <a:pt x="120" y="2789"/>
                  </a:lnTo>
                  <a:cubicBezTo>
                    <a:pt x="79" y="3041"/>
                    <a:pt x="55" y="3293"/>
                    <a:pt x="35" y="3548"/>
                  </a:cubicBezTo>
                  <a:cubicBezTo>
                    <a:pt x="24" y="3671"/>
                    <a:pt x="21" y="3797"/>
                    <a:pt x="18" y="3919"/>
                  </a:cubicBezTo>
                  <a:cubicBezTo>
                    <a:pt x="18" y="4059"/>
                    <a:pt x="11" y="4202"/>
                    <a:pt x="11" y="4340"/>
                  </a:cubicBezTo>
                  <a:cubicBezTo>
                    <a:pt x="11" y="4406"/>
                    <a:pt x="18" y="4467"/>
                    <a:pt x="18" y="4531"/>
                  </a:cubicBezTo>
                  <a:cubicBezTo>
                    <a:pt x="21" y="4606"/>
                    <a:pt x="18" y="4681"/>
                    <a:pt x="18" y="4759"/>
                  </a:cubicBezTo>
                  <a:cubicBezTo>
                    <a:pt x="11" y="4909"/>
                    <a:pt x="0" y="5059"/>
                    <a:pt x="8" y="5208"/>
                  </a:cubicBezTo>
                  <a:cubicBezTo>
                    <a:pt x="11" y="5354"/>
                    <a:pt x="28" y="5500"/>
                    <a:pt x="31" y="5647"/>
                  </a:cubicBezTo>
                  <a:cubicBezTo>
                    <a:pt x="35" y="5712"/>
                    <a:pt x="35" y="5780"/>
                    <a:pt x="35" y="5847"/>
                  </a:cubicBezTo>
                  <a:cubicBezTo>
                    <a:pt x="38" y="5940"/>
                    <a:pt x="49" y="6028"/>
                    <a:pt x="58" y="6120"/>
                  </a:cubicBezTo>
                  <a:cubicBezTo>
                    <a:pt x="62" y="6144"/>
                    <a:pt x="65" y="6167"/>
                    <a:pt x="72" y="6194"/>
                  </a:cubicBezTo>
                  <a:cubicBezTo>
                    <a:pt x="85" y="6341"/>
                    <a:pt x="96" y="6491"/>
                    <a:pt x="113" y="6640"/>
                  </a:cubicBezTo>
                  <a:cubicBezTo>
                    <a:pt x="130" y="6780"/>
                    <a:pt x="137" y="6919"/>
                    <a:pt x="157" y="7055"/>
                  </a:cubicBezTo>
                  <a:cubicBezTo>
                    <a:pt x="160" y="7096"/>
                    <a:pt x="164" y="7137"/>
                    <a:pt x="171" y="7177"/>
                  </a:cubicBezTo>
                  <a:cubicBezTo>
                    <a:pt x="181" y="7266"/>
                    <a:pt x="191" y="7351"/>
                    <a:pt x="201" y="7436"/>
                  </a:cubicBezTo>
                  <a:cubicBezTo>
                    <a:pt x="208" y="7488"/>
                    <a:pt x="215" y="7541"/>
                    <a:pt x="225" y="7593"/>
                  </a:cubicBezTo>
                  <a:cubicBezTo>
                    <a:pt x="232" y="7644"/>
                    <a:pt x="245" y="7695"/>
                    <a:pt x="253" y="7746"/>
                  </a:cubicBezTo>
                  <a:cubicBezTo>
                    <a:pt x="266" y="7835"/>
                    <a:pt x="276" y="7923"/>
                    <a:pt x="297" y="8011"/>
                  </a:cubicBezTo>
                  <a:cubicBezTo>
                    <a:pt x="303" y="8059"/>
                    <a:pt x="320" y="8100"/>
                    <a:pt x="334" y="8144"/>
                  </a:cubicBezTo>
                  <a:cubicBezTo>
                    <a:pt x="351" y="8191"/>
                    <a:pt x="364" y="8239"/>
                    <a:pt x="375" y="8290"/>
                  </a:cubicBezTo>
                  <a:cubicBezTo>
                    <a:pt x="388" y="8337"/>
                    <a:pt x="399" y="8386"/>
                    <a:pt x="409" y="8430"/>
                  </a:cubicBezTo>
                  <a:cubicBezTo>
                    <a:pt x="426" y="8504"/>
                    <a:pt x="460" y="8573"/>
                    <a:pt x="490" y="8640"/>
                  </a:cubicBezTo>
                  <a:cubicBezTo>
                    <a:pt x="501" y="8667"/>
                    <a:pt x="511" y="8698"/>
                    <a:pt x="524" y="8725"/>
                  </a:cubicBezTo>
                  <a:cubicBezTo>
                    <a:pt x="559" y="8817"/>
                    <a:pt x="592" y="8909"/>
                    <a:pt x="630" y="9001"/>
                  </a:cubicBezTo>
                  <a:cubicBezTo>
                    <a:pt x="661" y="9069"/>
                    <a:pt x="691" y="9141"/>
                    <a:pt x="722" y="9209"/>
                  </a:cubicBezTo>
                  <a:cubicBezTo>
                    <a:pt x="742" y="9263"/>
                    <a:pt x="763" y="9317"/>
                    <a:pt x="779" y="9375"/>
                  </a:cubicBezTo>
                  <a:cubicBezTo>
                    <a:pt x="804" y="9440"/>
                    <a:pt x="834" y="9504"/>
                    <a:pt x="854" y="9573"/>
                  </a:cubicBezTo>
                  <a:cubicBezTo>
                    <a:pt x="902" y="9722"/>
                    <a:pt x="947" y="9868"/>
                    <a:pt x="1018" y="10011"/>
                  </a:cubicBezTo>
                  <a:cubicBezTo>
                    <a:pt x="1055" y="10083"/>
                    <a:pt x="1099" y="10144"/>
                    <a:pt x="1151" y="10209"/>
                  </a:cubicBezTo>
                  <a:cubicBezTo>
                    <a:pt x="1191" y="10259"/>
                    <a:pt x="1242" y="10304"/>
                    <a:pt x="1286" y="10352"/>
                  </a:cubicBezTo>
                  <a:cubicBezTo>
                    <a:pt x="1334" y="10402"/>
                    <a:pt x="1378" y="10454"/>
                    <a:pt x="1436" y="10491"/>
                  </a:cubicBezTo>
                  <a:cubicBezTo>
                    <a:pt x="1494" y="10529"/>
                    <a:pt x="1555" y="10542"/>
                    <a:pt x="1623" y="10549"/>
                  </a:cubicBezTo>
                  <a:cubicBezTo>
                    <a:pt x="1628" y="10550"/>
                    <a:pt x="1633" y="10550"/>
                    <a:pt x="1639" y="10550"/>
                  </a:cubicBezTo>
                  <a:cubicBezTo>
                    <a:pt x="1666" y="10550"/>
                    <a:pt x="1702" y="10544"/>
                    <a:pt x="1722" y="10538"/>
                  </a:cubicBezTo>
                  <a:cubicBezTo>
                    <a:pt x="1766" y="10529"/>
                    <a:pt x="1810" y="10512"/>
                    <a:pt x="1851" y="10494"/>
                  </a:cubicBezTo>
                  <a:cubicBezTo>
                    <a:pt x="1922" y="10463"/>
                    <a:pt x="1980" y="10392"/>
                    <a:pt x="2024" y="10334"/>
                  </a:cubicBezTo>
                  <a:cubicBezTo>
                    <a:pt x="2085" y="10263"/>
                    <a:pt x="2137" y="10185"/>
                    <a:pt x="2181" y="10100"/>
                  </a:cubicBezTo>
                  <a:cubicBezTo>
                    <a:pt x="2236" y="9998"/>
                    <a:pt x="2283" y="9889"/>
                    <a:pt x="2324" y="9780"/>
                  </a:cubicBezTo>
                  <a:cubicBezTo>
                    <a:pt x="2382" y="9634"/>
                    <a:pt x="2443" y="9484"/>
                    <a:pt x="2490" y="9334"/>
                  </a:cubicBezTo>
                  <a:cubicBezTo>
                    <a:pt x="2518" y="9246"/>
                    <a:pt x="2545" y="9154"/>
                    <a:pt x="2572" y="9066"/>
                  </a:cubicBezTo>
                  <a:cubicBezTo>
                    <a:pt x="2596" y="8987"/>
                    <a:pt x="2613" y="8902"/>
                    <a:pt x="2633" y="8824"/>
                  </a:cubicBezTo>
                  <a:cubicBezTo>
                    <a:pt x="2671" y="8678"/>
                    <a:pt x="2702" y="8535"/>
                    <a:pt x="2732" y="8389"/>
                  </a:cubicBezTo>
                  <a:cubicBezTo>
                    <a:pt x="2800" y="8075"/>
                    <a:pt x="2875" y="7763"/>
                    <a:pt x="2936" y="7450"/>
                  </a:cubicBezTo>
                  <a:cubicBezTo>
                    <a:pt x="2939" y="7426"/>
                    <a:pt x="2943" y="7406"/>
                    <a:pt x="2950" y="7381"/>
                  </a:cubicBezTo>
                  <a:cubicBezTo>
                    <a:pt x="2967" y="7361"/>
                    <a:pt x="2983" y="7341"/>
                    <a:pt x="3008" y="7314"/>
                  </a:cubicBezTo>
                  <a:cubicBezTo>
                    <a:pt x="3035" y="7273"/>
                    <a:pt x="3055" y="7232"/>
                    <a:pt x="3076" y="7188"/>
                  </a:cubicBezTo>
                  <a:cubicBezTo>
                    <a:pt x="3099" y="7137"/>
                    <a:pt x="3130" y="7086"/>
                    <a:pt x="3161" y="7039"/>
                  </a:cubicBezTo>
                  <a:cubicBezTo>
                    <a:pt x="3195" y="6987"/>
                    <a:pt x="3228" y="6940"/>
                    <a:pt x="3256" y="6888"/>
                  </a:cubicBezTo>
                  <a:cubicBezTo>
                    <a:pt x="3300" y="6810"/>
                    <a:pt x="3324" y="6719"/>
                    <a:pt x="3348" y="6634"/>
                  </a:cubicBezTo>
                  <a:cubicBezTo>
                    <a:pt x="3385" y="6501"/>
                    <a:pt x="3419" y="6372"/>
                    <a:pt x="3443" y="6235"/>
                  </a:cubicBezTo>
                  <a:cubicBezTo>
                    <a:pt x="3446" y="6205"/>
                    <a:pt x="3453" y="6174"/>
                    <a:pt x="3457" y="6147"/>
                  </a:cubicBezTo>
                  <a:cubicBezTo>
                    <a:pt x="3464" y="6113"/>
                    <a:pt x="3467" y="6079"/>
                    <a:pt x="3470" y="6048"/>
                  </a:cubicBezTo>
                  <a:cubicBezTo>
                    <a:pt x="3477" y="6014"/>
                    <a:pt x="3481" y="5984"/>
                    <a:pt x="3484" y="5949"/>
                  </a:cubicBezTo>
                  <a:cubicBezTo>
                    <a:pt x="3494" y="5871"/>
                    <a:pt x="3504" y="5794"/>
                    <a:pt x="3511" y="5715"/>
                  </a:cubicBezTo>
                  <a:cubicBezTo>
                    <a:pt x="3525" y="5562"/>
                    <a:pt x="3535" y="5409"/>
                    <a:pt x="3545" y="5256"/>
                  </a:cubicBezTo>
                  <a:cubicBezTo>
                    <a:pt x="3566" y="4936"/>
                    <a:pt x="3572" y="4620"/>
                    <a:pt x="3586" y="4304"/>
                  </a:cubicBezTo>
                  <a:cubicBezTo>
                    <a:pt x="3589" y="4153"/>
                    <a:pt x="3600" y="4004"/>
                    <a:pt x="3600" y="3855"/>
                  </a:cubicBezTo>
                  <a:cubicBezTo>
                    <a:pt x="3603" y="3773"/>
                    <a:pt x="3603" y="3691"/>
                    <a:pt x="3603" y="3613"/>
                  </a:cubicBezTo>
                  <a:cubicBezTo>
                    <a:pt x="3603" y="3602"/>
                    <a:pt x="3600" y="3593"/>
                    <a:pt x="3600" y="3585"/>
                  </a:cubicBezTo>
                  <a:cubicBezTo>
                    <a:pt x="3603" y="3552"/>
                    <a:pt x="3606" y="3521"/>
                    <a:pt x="3610" y="3490"/>
                  </a:cubicBezTo>
                  <a:cubicBezTo>
                    <a:pt x="3627" y="3330"/>
                    <a:pt x="3630" y="3167"/>
                    <a:pt x="3633" y="3004"/>
                  </a:cubicBezTo>
                  <a:cubicBezTo>
                    <a:pt x="3633" y="2841"/>
                    <a:pt x="3616" y="2674"/>
                    <a:pt x="3596" y="2511"/>
                  </a:cubicBezTo>
                  <a:cubicBezTo>
                    <a:pt x="3572" y="2303"/>
                    <a:pt x="3552" y="2095"/>
                    <a:pt x="3521" y="1888"/>
                  </a:cubicBezTo>
                  <a:cubicBezTo>
                    <a:pt x="3504" y="1769"/>
                    <a:pt x="3484" y="1654"/>
                    <a:pt x="3464" y="1538"/>
                  </a:cubicBezTo>
                  <a:cubicBezTo>
                    <a:pt x="3446" y="1432"/>
                    <a:pt x="3433" y="1327"/>
                    <a:pt x="3416" y="1222"/>
                  </a:cubicBezTo>
                  <a:cubicBezTo>
                    <a:pt x="3382" y="1004"/>
                    <a:pt x="3310" y="789"/>
                    <a:pt x="3201" y="595"/>
                  </a:cubicBezTo>
                  <a:cubicBezTo>
                    <a:pt x="3147" y="500"/>
                    <a:pt x="3082" y="412"/>
                    <a:pt x="3018" y="324"/>
                  </a:cubicBezTo>
                  <a:cubicBezTo>
                    <a:pt x="2943" y="222"/>
                    <a:pt x="2861" y="88"/>
                    <a:pt x="2743" y="27"/>
                  </a:cubicBezTo>
                  <a:cubicBezTo>
                    <a:pt x="2705" y="10"/>
                    <a:pt x="2668" y="0"/>
                    <a:pt x="263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1993" name="Google Shape;1993;p40"/>
            <p:cNvSpPr/>
            <p:nvPr/>
          </p:nvSpPr>
          <p:spPr>
            <a:xfrm rot="124414">
              <a:off x="5595089" y="1940471"/>
              <a:ext cx="206522" cy="459357"/>
            </a:xfrm>
            <a:custGeom>
              <a:avLst/>
              <a:gdLst/>
              <a:ahLst/>
              <a:cxnLst/>
              <a:rect l="l" t="t" r="r" b="b"/>
              <a:pathLst>
                <a:path w="3001" h="6675" extrusionOk="0">
                  <a:moveTo>
                    <a:pt x="2674" y="283"/>
                  </a:moveTo>
                  <a:cubicBezTo>
                    <a:pt x="2651" y="327"/>
                    <a:pt x="2630" y="364"/>
                    <a:pt x="2602" y="405"/>
                  </a:cubicBezTo>
                  <a:cubicBezTo>
                    <a:pt x="2545" y="501"/>
                    <a:pt x="2494" y="599"/>
                    <a:pt x="2443" y="698"/>
                  </a:cubicBezTo>
                  <a:cubicBezTo>
                    <a:pt x="2436" y="715"/>
                    <a:pt x="2429" y="732"/>
                    <a:pt x="2419" y="746"/>
                  </a:cubicBezTo>
                  <a:cubicBezTo>
                    <a:pt x="2419" y="729"/>
                    <a:pt x="2416" y="711"/>
                    <a:pt x="2416" y="694"/>
                  </a:cubicBezTo>
                  <a:cubicBezTo>
                    <a:pt x="2402" y="650"/>
                    <a:pt x="2382" y="613"/>
                    <a:pt x="2351" y="578"/>
                  </a:cubicBezTo>
                  <a:cubicBezTo>
                    <a:pt x="2450" y="480"/>
                    <a:pt x="2558" y="388"/>
                    <a:pt x="2664" y="293"/>
                  </a:cubicBezTo>
                  <a:cubicBezTo>
                    <a:pt x="2668" y="289"/>
                    <a:pt x="2671" y="286"/>
                    <a:pt x="2674" y="283"/>
                  </a:cubicBezTo>
                  <a:close/>
                  <a:moveTo>
                    <a:pt x="174" y="3855"/>
                  </a:moveTo>
                  <a:cubicBezTo>
                    <a:pt x="173" y="3857"/>
                    <a:pt x="173" y="3860"/>
                    <a:pt x="172" y="3863"/>
                  </a:cubicBezTo>
                  <a:lnTo>
                    <a:pt x="172" y="3863"/>
                  </a:lnTo>
                  <a:cubicBezTo>
                    <a:pt x="173" y="3860"/>
                    <a:pt x="173" y="3857"/>
                    <a:pt x="174" y="3855"/>
                  </a:cubicBezTo>
                  <a:close/>
                  <a:moveTo>
                    <a:pt x="2878" y="0"/>
                  </a:moveTo>
                  <a:cubicBezTo>
                    <a:pt x="2817" y="0"/>
                    <a:pt x="2766" y="48"/>
                    <a:pt x="2759" y="106"/>
                  </a:cubicBezTo>
                  <a:cubicBezTo>
                    <a:pt x="2756" y="116"/>
                    <a:pt x="2753" y="123"/>
                    <a:pt x="2749" y="133"/>
                  </a:cubicBezTo>
                  <a:cubicBezTo>
                    <a:pt x="2732" y="167"/>
                    <a:pt x="2715" y="204"/>
                    <a:pt x="2698" y="239"/>
                  </a:cubicBezTo>
                  <a:cubicBezTo>
                    <a:pt x="2712" y="191"/>
                    <a:pt x="2698" y="140"/>
                    <a:pt x="2664" y="106"/>
                  </a:cubicBezTo>
                  <a:cubicBezTo>
                    <a:pt x="2638" y="80"/>
                    <a:pt x="2606" y="68"/>
                    <a:pt x="2574" y="68"/>
                  </a:cubicBezTo>
                  <a:cubicBezTo>
                    <a:pt x="2540" y="68"/>
                    <a:pt x="2505" y="81"/>
                    <a:pt x="2477" y="106"/>
                  </a:cubicBezTo>
                  <a:cubicBezTo>
                    <a:pt x="2382" y="191"/>
                    <a:pt x="2283" y="272"/>
                    <a:pt x="2191" y="358"/>
                  </a:cubicBezTo>
                  <a:cubicBezTo>
                    <a:pt x="2147" y="399"/>
                    <a:pt x="2103" y="440"/>
                    <a:pt x="2059" y="484"/>
                  </a:cubicBezTo>
                  <a:cubicBezTo>
                    <a:pt x="1984" y="497"/>
                    <a:pt x="1905" y="531"/>
                    <a:pt x="1841" y="572"/>
                  </a:cubicBezTo>
                  <a:cubicBezTo>
                    <a:pt x="1732" y="644"/>
                    <a:pt x="1633" y="729"/>
                    <a:pt x="1535" y="817"/>
                  </a:cubicBezTo>
                  <a:cubicBezTo>
                    <a:pt x="1354" y="980"/>
                    <a:pt x="1205" y="1174"/>
                    <a:pt x="1068" y="1374"/>
                  </a:cubicBezTo>
                  <a:cubicBezTo>
                    <a:pt x="1011" y="1460"/>
                    <a:pt x="957" y="1552"/>
                    <a:pt x="905" y="1644"/>
                  </a:cubicBezTo>
                  <a:cubicBezTo>
                    <a:pt x="878" y="1691"/>
                    <a:pt x="851" y="1735"/>
                    <a:pt x="827" y="1787"/>
                  </a:cubicBezTo>
                  <a:cubicBezTo>
                    <a:pt x="786" y="1858"/>
                    <a:pt x="759" y="1939"/>
                    <a:pt x="725" y="2014"/>
                  </a:cubicBezTo>
                  <a:cubicBezTo>
                    <a:pt x="637" y="2225"/>
                    <a:pt x="561" y="2440"/>
                    <a:pt x="487" y="2654"/>
                  </a:cubicBezTo>
                  <a:cubicBezTo>
                    <a:pt x="450" y="2759"/>
                    <a:pt x="412" y="2864"/>
                    <a:pt x="378" y="2974"/>
                  </a:cubicBezTo>
                  <a:cubicBezTo>
                    <a:pt x="348" y="3068"/>
                    <a:pt x="321" y="3164"/>
                    <a:pt x="296" y="3256"/>
                  </a:cubicBezTo>
                  <a:cubicBezTo>
                    <a:pt x="269" y="3354"/>
                    <a:pt x="249" y="3450"/>
                    <a:pt x="232" y="3548"/>
                  </a:cubicBezTo>
                  <a:cubicBezTo>
                    <a:pt x="209" y="3657"/>
                    <a:pt x="187" y="3765"/>
                    <a:pt x="170" y="3876"/>
                  </a:cubicBezTo>
                  <a:lnTo>
                    <a:pt x="170" y="3876"/>
                  </a:lnTo>
                  <a:cubicBezTo>
                    <a:pt x="171" y="3872"/>
                    <a:pt x="171" y="3867"/>
                    <a:pt x="172" y="3863"/>
                  </a:cubicBezTo>
                  <a:lnTo>
                    <a:pt x="172" y="3863"/>
                  </a:lnTo>
                  <a:cubicBezTo>
                    <a:pt x="169" y="3877"/>
                    <a:pt x="167" y="3891"/>
                    <a:pt x="164" y="3905"/>
                  </a:cubicBezTo>
                  <a:cubicBezTo>
                    <a:pt x="126" y="4130"/>
                    <a:pt x="76" y="4354"/>
                    <a:pt x="62" y="4579"/>
                  </a:cubicBezTo>
                  <a:cubicBezTo>
                    <a:pt x="55" y="4685"/>
                    <a:pt x="48" y="4787"/>
                    <a:pt x="38" y="4892"/>
                  </a:cubicBezTo>
                  <a:cubicBezTo>
                    <a:pt x="31" y="4984"/>
                    <a:pt x="21" y="5073"/>
                    <a:pt x="18" y="5164"/>
                  </a:cubicBezTo>
                  <a:cubicBezTo>
                    <a:pt x="10" y="5273"/>
                    <a:pt x="4" y="5382"/>
                    <a:pt x="4" y="5491"/>
                  </a:cubicBezTo>
                  <a:cubicBezTo>
                    <a:pt x="1" y="5607"/>
                    <a:pt x="10" y="5722"/>
                    <a:pt x="7" y="5838"/>
                  </a:cubicBezTo>
                  <a:cubicBezTo>
                    <a:pt x="1" y="5950"/>
                    <a:pt x="7" y="6062"/>
                    <a:pt x="7" y="6175"/>
                  </a:cubicBezTo>
                  <a:cubicBezTo>
                    <a:pt x="4" y="6246"/>
                    <a:pt x="18" y="6318"/>
                    <a:pt x="24" y="6389"/>
                  </a:cubicBezTo>
                  <a:cubicBezTo>
                    <a:pt x="31" y="6430"/>
                    <a:pt x="51" y="6470"/>
                    <a:pt x="68" y="6508"/>
                  </a:cubicBezTo>
                  <a:cubicBezTo>
                    <a:pt x="96" y="6579"/>
                    <a:pt x="181" y="6651"/>
                    <a:pt x="255" y="6665"/>
                  </a:cubicBezTo>
                  <a:cubicBezTo>
                    <a:pt x="281" y="6672"/>
                    <a:pt x="307" y="6675"/>
                    <a:pt x="333" y="6675"/>
                  </a:cubicBezTo>
                  <a:cubicBezTo>
                    <a:pt x="355" y="6675"/>
                    <a:pt x="378" y="6672"/>
                    <a:pt x="402" y="6668"/>
                  </a:cubicBezTo>
                  <a:cubicBezTo>
                    <a:pt x="450" y="6654"/>
                    <a:pt x="494" y="6627"/>
                    <a:pt x="531" y="6593"/>
                  </a:cubicBezTo>
                  <a:cubicBezTo>
                    <a:pt x="579" y="6555"/>
                    <a:pt x="610" y="6481"/>
                    <a:pt x="619" y="6423"/>
                  </a:cubicBezTo>
                  <a:cubicBezTo>
                    <a:pt x="630" y="6375"/>
                    <a:pt x="637" y="6324"/>
                    <a:pt x="640" y="6273"/>
                  </a:cubicBezTo>
                  <a:cubicBezTo>
                    <a:pt x="647" y="6208"/>
                    <a:pt x="650" y="6141"/>
                    <a:pt x="654" y="6076"/>
                  </a:cubicBezTo>
                  <a:cubicBezTo>
                    <a:pt x="657" y="5930"/>
                    <a:pt x="668" y="5783"/>
                    <a:pt x="660" y="5637"/>
                  </a:cubicBezTo>
                  <a:lnTo>
                    <a:pt x="660" y="5610"/>
                  </a:lnTo>
                  <a:cubicBezTo>
                    <a:pt x="684" y="5522"/>
                    <a:pt x="712" y="5433"/>
                    <a:pt x="739" y="5345"/>
                  </a:cubicBezTo>
                  <a:cubicBezTo>
                    <a:pt x="786" y="5195"/>
                    <a:pt x="841" y="5048"/>
                    <a:pt x="892" y="4902"/>
                  </a:cubicBezTo>
                  <a:cubicBezTo>
                    <a:pt x="984" y="4635"/>
                    <a:pt x="1086" y="4374"/>
                    <a:pt x="1195" y="4112"/>
                  </a:cubicBezTo>
                  <a:lnTo>
                    <a:pt x="1195" y="4112"/>
                  </a:lnTo>
                  <a:cubicBezTo>
                    <a:pt x="1295" y="3877"/>
                    <a:pt x="1390" y="3641"/>
                    <a:pt x="1470" y="3399"/>
                  </a:cubicBezTo>
                  <a:cubicBezTo>
                    <a:pt x="1545" y="3164"/>
                    <a:pt x="1613" y="2926"/>
                    <a:pt x="1704" y="2698"/>
                  </a:cubicBezTo>
                  <a:cubicBezTo>
                    <a:pt x="1749" y="2596"/>
                    <a:pt x="1793" y="2497"/>
                    <a:pt x="1851" y="2399"/>
                  </a:cubicBezTo>
                  <a:cubicBezTo>
                    <a:pt x="1916" y="2286"/>
                    <a:pt x="1980" y="2170"/>
                    <a:pt x="2045" y="2052"/>
                  </a:cubicBezTo>
                  <a:cubicBezTo>
                    <a:pt x="2158" y="1844"/>
                    <a:pt x="2249" y="1627"/>
                    <a:pt x="2354" y="1415"/>
                  </a:cubicBezTo>
                  <a:cubicBezTo>
                    <a:pt x="2456" y="1208"/>
                    <a:pt x="2572" y="1004"/>
                    <a:pt x="2671" y="796"/>
                  </a:cubicBezTo>
                  <a:cubicBezTo>
                    <a:pt x="2766" y="599"/>
                    <a:pt x="2885" y="419"/>
                    <a:pt x="2974" y="225"/>
                  </a:cubicBezTo>
                  <a:cubicBezTo>
                    <a:pt x="2987" y="191"/>
                    <a:pt x="3001" y="157"/>
                    <a:pt x="3001" y="123"/>
                  </a:cubicBezTo>
                  <a:cubicBezTo>
                    <a:pt x="2998" y="55"/>
                    <a:pt x="2949" y="0"/>
                    <a:pt x="288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1994" name="Google Shape;1994;p40"/>
            <p:cNvSpPr/>
            <p:nvPr/>
          </p:nvSpPr>
          <p:spPr>
            <a:xfrm rot="124414">
              <a:off x="5544526" y="1892384"/>
              <a:ext cx="197369" cy="605801"/>
            </a:xfrm>
            <a:custGeom>
              <a:avLst/>
              <a:gdLst/>
              <a:ahLst/>
              <a:cxnLst/>
              <a:rect l="l" t="t" r="r" b="b"/>
              <a:pathLst>
                <a:path w="2868" h="8803" extrusionOk="0">
                  <a:moveTo>
                    <a:pt x="985" y="2632"/>
                  </a:moveTo>
                  <a:cubicBezTo>
                    <a:pt x="985" y="2633"/>
                    <a:pt x="984" y="2635"/>
                    <a:pt x="984" y="2636"/>
                  </a:cubicBezTo>
                  <a:cubicBezTo>
                    <a:pt x="984" y="2635"/>
                    <a:pt x="984" y="2633"/>
                    <a:pt x="985" y="2632"/>
                  </a:cubicBezTo>
                  <a:close/>
                  <a:moveTo>
                    <a:pt x="2705" y="0"/>
                  </a:moveTo>
                  <a:cubicBezTo>
                    <a:pt x="2654" y="0"/>
                    <a:pt x="2606" y="28"/>
                    <a:pt x="2576" y="72"/>
                  </a:cubicBezTo>
                  <a:cubicBezTo>
                    <a:pt x="2439" y="279"/>
                    <a:pt x="2307" y="490"/>
                    <a:pt x="2157" y="691"/>
                  </a:cubicBezTo>
                  <a:cubicBezTo>
                    <a:pt x="2116" y="742"/>
                    <a:pt x="2075" y="796"/>
                    <a:pt x="2034" y="848"/>
                  </a:cubicBezTo>
                  <a:cubicBezTo>
                    <a:pt x="1926" y="983"/>
                    <a:pt x="1813" y="1116"/>
                    <a:pt x="1711" y="1256"/>
                  </a:cubicBezTo>
                  <a:cubicBezTo>
                    <a:pt x="1657" y="1323"/>
                    <a:pt x="1609" y="1399"/>
                    <a:pt x="1562" y="1473"/>
                  </a:cubicBezTo>
                  <a:cubicBezTo>
                    <a:pt x="1521" y="1541"/>
                    <a:pt x="1477" y="1609"/>
                    <a:pt x="1436" y="1677"/>
                  </a:cubicBezTo>
                  <a:cubicBezTo>
                    <a:pt x="1395" y="1749"/>
                    <a:pt x="1358" y="1817"/>
                    <a:pt x="1323" y="1888"/>
                  </a:cubicBezTo>
                  <a:cubicBezTo>
                    <a:pt x="1293" y="1963"/>
                    <a:pt x="1262" y="2035"/>
                    <a:pt x="1229" y="2106"/>
                  </a:cubicBezTo>
                  <a:cubicBezTo>
                    <a:pt x="1157" y="2265"/>
                    <a:pt x="1077" y="2417"/>
                    <a:pt x="1007" y="2575"/>
                  </a:cubicBezTo>
                  <a:lnTo>
                    <a:pt x="1007" y="2575"/>
                  </a:lnTo>
                  <a:cubicBezTo>
                    <a:pt x="1007" y="2575"/>
                    <a:pt x="1007" y="2575"/>
                    <a:pt x="1007" y="2575"/>
                  </a:cubicBezTo>
                  <a:lnTo>
                    <a:pt x="1007" y="2575"/>
                  </a:lnTo>
                  <a:cubicBezTo>
                    <a:pt x="1004" y="2583"/>
                    <a:pt x="1000" y="2591"/>
                    <a:pt x="997" y="2600"/>
                  </a:cubicBezTo>
                  <a:cubicBezTo>
                    <a:pt x="1001" y="2592"/>
                    <a:pt x="1004" y="2586"/>
                    <a:pt x="1007" y="2576"/>
                  </a:cubicBezTo>
                  <a:lnTo>
                    <a:pt x="1007" y="2576"/>
                  </a:lnTo>
                  <a:cubicBezTo>
                    <a:pt x="1004" y="2586"/>
                    <a:pt x="1001" y="2592"/>
                    <a:pt x="997" y="2603"/>
                  </a:cubicBezTo>
                  <a:cubicBezTo>
                    <a:pt x="992" y="2610"/>
                    <a:pt x="989" y="2620"/>
                    <a:pt x="986" y="2628"/>
                  </a:cubicBezTo>
                  <a:lnTo>
                    <a:pt x="986" y="2628"/>
                  </a:lnTo>
                  <a:cubicBezTo>
                    <a:pt x="969" y="2669"/>
                    <a:pt x="952" y="2709"/>
                    <a:pt x="936" y="2749"/>
                  </a:cubicBezTo>
                  <a:cubicBezTo>
                    <a:pt x="861" y="2926"/>
                    <a:pt x="786" y="3102"/>
                    <a:pt x="722" y="3283"/>
                  </a:cubicBezTo>
                  <a:cubicBezTo>
                    <a:pt x="654" y="3470"/>
                    <a:pt x="585" y="3657"/>
                    <a:pt x="521" y="3845"/>
                  </a:cubicBezTo>
                  <a:cubicBezTo>
                    <a:pt x="450" y="4041"/>
                    <a:pt x="392" y="4242"/>
                    <a:pt x="337" y="4443"/>
                  </a:cubicBezTo>
                  <a:cubicBezTo>
                    <a:pt x="310" y="4538"/>
                    <a:pt x="282" y="4630"/>
                    <a:pt x="259" y="4722"/>
                  </a:cubicBezTo>
                  <a:cubicBezTo>
                    <a:pt x="235" y="4824"/>
                    <a:pt x="215" y="4926"/>
                    <a:pt x="197" y="5028"/>
                  </a:cubicBezTo>
                  <a:cubicBezTo>
                    <a:pt x="164" y="5225"/>
                    <a:pt x="130" y="5419"/>
                    <a:pt x="99" y="5616"/>
                  </a:cubicBezTo>
                  <a:cubicBezTo>
                    <a:pt x="86" y="5708"/>
                    <a:pt x="68" y="5804"/>
                    <a:pt x="48" y="5895"/>
                  </a:cubicBezTo>
                  <a:cubicBezTo>
                    <a:pt x="42" y="5936"/>
                    <a:pt x="31" y="5980"/>
                    <a:pt x="24" y="6021"/>
                  </a:cubicBezTo>
                  <a:cubicBezTo>
                    <a:pt x="21" y="6038"/>
                    <a:pt x="17" y="6059"/>
                    <a:pt x="14" y="6079"/>
                  </a:cubicBezTo>
                  <a:cubicBezTo>
                    <a:pt x="7" y="6110"/>
                    <a:pt x="1" y="6140"/>
                    <a:pt x="4" y="6171"/>
                  </a:cubicBezTo>
                  <a:cubicBezTo>
                    <a:pt x="4" y="6212"/>
                    <a:pt x="14" y="6246"/>
                    <a:pt x="31" y="6280"/>
                  </a:cubicBezTo>
                  <a:cubicBezTo>
                    <a:pt x="45" y="6297"/>
                    <a:pt x="58" y="6314"/>
                    <a:pt x="72" y="6330"/>
                  </a:cubicBezTo>
                  <a:cubicBezTo>
                    <a:pt x="95" y="6358"/>
                    <a:pt x="126" y="6375"/>
                    <a:pt x="160" y="6385"/>
                  </a:cubicBezTo>
                  <a:cubicBezTo>
                    <a:pt x="160" y="6409"/>
                    <a:pt x="153" y="6433"/>
                    <a:pt x="153" y="6457"/>
                  </a:cubicBezTo>
                  <a:cubicBezTo>
                    <a:pt x="150" y="6473"/>
                    <a:pt x="147" y="6487"/>
                    <a:pt x="147" y="6501"/>
                  </a:cubicBezTo>
                  <a:cubicBezTo>
                    <a:pt x="144" y="6508"/>
                    <a:pt x="144" y="6511"/>
                    <a:pt x="144" y="6514"/>
                  </a:cubicBezTo>
                  <a:cubicBezTo>
                    <a:pt x="130" y="6616"/>
                    <a:pt x="116" y="6718"/>
                    <a:pt x="106" y="6820"/>
                  </a:cubicBezTo>
                  <a:cubicBezTo>
                    <a:pt x="82" y="7015"/>
                    <a:pt x="92" y="7208"/>
                    <a:pt x="89" y="7399"/>
                  </a:cubicBezTo>
                  <a:cubicBezTo>
                    <a:pt x="89" y="7491"/>
                    <a:pt x="82" y="7580"/>
                    <a:pt x="82" y="7668"/>
                  </a:cubicBezTo>
                  <a:cubicBezTo>
                    <a:pt x="86" y="7767"/>
                    <a:pt x="92" y="7861"/>
                    <a:pt x="95" y="7960"/>
                  </a:cubicBezTo>
                  <a:cubicBezTo>
                    <a:pt x="103" y="8069"/>
                    <a:pt x="119" y="8181"/>
                    <a:pt x="140" y="8290"/>
                  </a:cubicBezTo>
                  <a:cubicBezTo>
                    <a:pt x="150" y="8341"/>
                    <a:pt x="167" y="8385"/>
                    <a:pt x="184" y="8433"/>
                  </a:cubicBezTo>
                  <a:cubicBezTo>
                    <a:pt x="197" y="8478"/>
                    <a:pt x="215" y="8522"/>
                    <a:pt x="232" y="8566"/>
                  </a:cubicBezTo>
                  <a:cubicBezTo>
                    <a:pt x="249" y="8610"/>
                    <a:pt x="269" y="8665"/>
                    <a:pt x="296" y="8709"/>
                  </a:cubicBezTo>
                  <a:cubicBezTo>
                    <a:pt x="330" y="8765"/>
                    <a:pt x="391" y="8802"/>
                    <a:pt x="459" y="8802"/>
                  </a:cubicBezTo>
                  <a:cubicBezTo>
                    <a:pt x="474" y="8802"/>
                    <a:pt x="489" y="8800"/>
                    <a:pt x="504" y="8797"/>
                  </a:cubicBezTo>
                  <a:cubicBezTo>
                    <a:pt x="535" y="8787"/>
                    <a:pt x="565" y="8770"/>
                    <a:pt x="589" y="8746"/>
                  </a:cubicBezTo>
                  <a:cubicBezTo>
                    <a:pt x="623" y="8709"/>
                    <a:pt x="637" y="8668"/>
                    <a:pt x="643" y="8616"/>
                  </a:cubicBezTo>
                  <a:cubicBezTo>
                    <a:pt x="654" y="8528"/>
                    <a:pt x="633" y="8440"/>
                    <a:pt x="620" y="8348"/>
                  </a:cubicBezTo>
                  <a:cubicBezTo>
                    <a:pt x="616" y="8321"/>
                    <a:pt x="613" y="8294"/>
                    <a:pt x="609" y="8266"/>
                  </a:cubicBezTo>
                  <a:cubicBezTo>
                    <a:pt x="599" y="8151"/>
                    <a:pt x="596" y="8035"/>
                    <a:pt x="593" y="7919"/>
                  </a:cubicBezTo>
                  <a:cubicBezTo>
                    <a:pt x="585" y="7793"/>
                    <a:pt x="589" y="7671"/>
                    <a:pt x="593" y="7545"/>
                  </a:cubicBezTo>
                  <a:cubicBezTo>
                    <a:pt x="599" y="7423"/>
                    <a:pt x="606" y="7304"/>
                    <a:pt x="606" y="7184"/>
                  </a:cubicBezTo>
                  <a:cubicBezTo>
                    <a:pt x="606" y="7062"/>
                    <a:pt x="616" y="6940"/>
                    <a:pt x="633" y="6817"/>
                  </a:cubicBezTo>
                  <a:cubicBezTo>
                    <a:pt x="643" y="6743"/>
                    <a:pt x="654" y="6668"/>
                    <a:pt x="664" y="6593"/>
                  </a:cubicBezTo>
                  <a:cubicBezTo>
                    <a:pt x="670" y="6572"/>
                    <a:pt x="670" y="6552"/>
                    <a:pt x="670" y="6531"/>
                  </a:cubicBezTo>
                  <a:cubicBezTo>
                    <a:pt x="691" y="6406"/>
                    <a:pt x="704" y="6280"/>
                    <a:pt x="722" y="6157"/>
                  </a:cubicBezTo>
                  <a:cubicBezTo>
                    <a:pt x="749" y="5963"/>
                    <a:pt x="786" y="5776"/>
                    <a:pt x="817" y="5583"/>
                  </a:cubicBezTo>
                  <a:cubicBezTo>
                    <a:pt x="851" y="5379"/>
                    <a:pt x="885" y="5174"/>
                    <a:pt x="932" y="4970"/>
                  </a:cubicBezTo>
                  <a:cubicBezTo>
                    <a:pt x="984" y="4759"/>
                    <a:pt x="1034" y="4548"/>
                    <a:pt x="1078" y="4338"/>
                  </a:cubicBezTo>
                  <a:cubicBezTo>
                    <a:pt x="1103" y="4236"/>
                    <a:pt x="1127" y="4137"/>
                    <a:pt x="1153" y="4035"/>
                  </a:cubicBezTo>
                  <a:cubicBezTo>
                    <a:pt x="1185" y="3936"/>
                    <a:pt x="1218" y="3837"/>
                    <a:pt x="1256" y="3738"/>
                  </a:cubicBezTo>
                  <a:cubicBezTo>
                    <a:pt x="1296" y="3623"/>
                    <a:pt x="1344" y="3511"/>
                    <a:pt x="1389" y="3399"/>
                  </a:cubicBezTo>
                  <a:cubicBezTo>
                    <a:pt x="1439" y="3273"/>
                    <a:pt x="1480" y="3147"/>
                    <a:pt x="1527" y="3024"/>
                  </a:cubicBezTo>
                  <a:cubicBezTo>
                    <a:pt x="1613" y="2800"/>
                    <a:pt x="1684" y="2568"/>
                    <a:pt x="1772" y="2347"/>
                  </a:cubicBezTo>
                  <a:cubicBezTo>
                    <a:pt x="1841" y="2191"/>
                    <a:pt x="1912" y="2038"/>
                    <a:pt x="1987" y="1885"/>
                  </a:cubicBezTo>
                  <a:cubicBezTo>
                    <a:pt x="2069" y="1718"/>
                    <a:pt x="2160" y="1555"/>
                    <a:pt x="2252" y="1391"/>
                  </a:cubicBezTo>
                  <a:cubicBezTo>
                    <a:pt x="2337" y="1235"/>
                    <a:pt x="2422" y="1079"/>
                    <a:pt x="2507" y="922"/>
                  </a:cubicBezTo>
                  <a:cubicBezTo>
                    <a:pt x="2541" y="854"/>
                    <a:pt x="2576" y="783"/>
                    <a:pt x="2613" y="714"/>
                  </a:cubicBezTo>
                  <a:cubicBezTo>
                    <a:pt x="2634" y="670"/>
                    <a:pt x="2657" y="626"/>
                    <a:pt x="2681" y="582"/>
                  </a:cubicBezTo>
                  <a:cubicBezTo>
                    <a:pt x="2691" y="565"/>
                    <a:pt x="2701" y="551"/>
                    <a:pt x="2711" y="534"/>
                  </a:cubicBezTo>
                  <a:cubicBezTo>
                    <a:pt x="2742" y="493"/>
                    <a:pt x="2763" y="460"/>
                    <a:pt x="2769" y="405"/>
                  </a:cubicBezTo>
                  <a:cubicBezTo>
                    <a:pt x="2769" y="381"/>
                    <a:pt x="2763" y="354"/>
                    <a:pt x="2749" y="330"/>
                  </a:cubicBezTo>
                  <a:cubicBezTo>
                    <a:pt x="2776" y="293"/>
                    <a:pt x="2800" y="252"/>
                    <a:pt x="2827" y="215"/>
                  </a:cubicBezTo>
                  <a:cubicBezTo>
                    <a:pt x="2868" y="150"/>
                    <a:pt x="2841" y="55"/>
                    <a:pt x="2772" y="17"/>
                  </a:cubicBezTo>
                  <a:cubicBezTo>
                    <a:pt x="2752" y="3"/>
                    <a:pt x="2728" y="0"/>
                    <a:pt x="270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1995" name="Google Shape;1995;p40"/>
            <p:cNvSpPr/>
            <p:nvPr/>
          </p:nvSpPr>
          <p:spPr>
            <a:xfrm rot="124414">
              <a:off x="6043854" y="2208549"/>
              <a:ext cx="160689" cy="261576"/>
            </a:xfrm>
            <a:custGeom>
              <a:avLst/>
              <a:gdLst/>
              <a:ahLst/>
              <a:cxnLst/>
              <a:rect l="l" t="t" r="r" b="b"/>
              <a:pathLst>
                <a:path w="2335" h="3801" extrusionOk="0">
                  <a:moveTo>
                    <a:pt x="2273" y="1583"/>
                  </a:moveTo>
                  <a:lnTo>
                    <a:pt x="2273" y="1583"/>
                  </a:lnTo>
                  <a:cubicBezTo>
                    <a:pt x="2272" y="1586"/>
                    <a:pt x="2272" y="1589"/>
                    <a:pt x="2271" y="1592"/>
                  </a:cubicBezTo>
                  <a:lnTo>
                    <a:pt x="2271" y="1592"/>
                  </a:lnTo>
                  <a:cubicBezTo>
                    <a:pt x="2272" y="1589"/>
                    <a:pt x="2273" y="1587"/>
                    <a:pt x="2273" y="1583"/>
                  </a:cubicBezTo>
                  <a:close/>
                  <a:moveTo>
                    <a:pt x="2271" y="1592"/>
                  </a:moveTo>
                  <a:lnTo>
                    <a:pt x="2271" y="1592"/>
                  </a:lnTo>
                  <a:cubicBezTo>
                    <a:pt x="2271" y="1596"/>
                    <a:pt x="2270" y="1599"/>
                    <a:pt x="2270" y="1603"/>
                  </a:cubicBezTo>
                  <a:cubicBezTo>
                    <a:pt x="2270" y="1599"/>
                    <a:pt x="2271" y="1596"/>
                    <a:pt x="2271" y="1592"/>
                  </a:cubicBezTo>
                  <a:close/>
                  <a:moveTo>
                    <a:pt x="1593" y="1"/>
                  </a:moveTo>
                  <a:cubicBezTo>
                    <a:pt x="1416" y="7"/>
                    <a:pt x="1229" y="52"/>
                    <a:pt x="1075" y="141"/>
                  </a:cubicBezTo>
                  <a:cubicBezTo>
                    <a:pt x="997" y="188"/>
                    <a:pt x="923" y="246"/>
                    <a:pt x="851" y="310"/>
                  </a:cubicBezTo>
                  <a:cubicBezTo>
                    <a:pt x="777" y="378"/>
                    <a:pt x="711" y="460"/>
                    <a:pt x="650" y="541"/>
                  </a:cubicBezTo>
                  <a:cubicBezTo>
                    <a:pt x="562" y="657"/>
                    <a:pt x="494" y="783"/>
                    <a:pt x="433" y="913"/>
                  </a:cubicBezTo>
                  <a:cubicBezTo>
                    <a:pt x="372" y="1039"/>
                    <a:pt x="314" y="1164"/>
                    <a:pt x="256" y="1290"/>
                  </a:cubicBezTo>
                  <a:cubicBezTo>
                    <a:pt x="185" y="1436"/>
                    <a:pt x="119" y="1582"/>
                    <a:pt x="83" y="1739"/>
                  </a:cubicBezTo>
                  <a:cubicBezTo>
                    <a:pt x="58" y="1831"/>
                    <a:pt x="42" y="1929"/>
                    <a:pt x="31" y="2025"/>
                  </a:cubicBezTo>
                  <a:cubicBezTo>
                    <a:pt x="17" y="2110"/>
                    <a:pt x="17" y="2199"/>
                    <a:pt x="11" y="2284"/>
                  </a:cubicBezTo>
                  <a:cubicBezTo>
                    <a:pt x="7" y="2358"/>
                    <a:pt x="4" y="2433"/>
                    <a:pt x="1" y="2508"/>
                  </a:cubicBezTo>
                  <a:cubicBezTo>
                    <a:pt x="1" y="2620"/>
                    <a:pt x="14" y="2733"/>
                    <a:pt x="28" y="2844"/>
                  </a:cubicBezTo>
                  <a:cubicBezTo>
                    <a:pt x="52" y="3015"/>
                    <a:pt x="96" y="3178"/>
                    <a:pt x="171" y="3334"/>
                  </a:cubicBezTo>
                  <a:cubicBezTo>
                    <a:pt x="246" y="3494"/>
                    <a:pt x="368" y="3634"/>
                    <a:pt x="521" y="3719"/>
                  </a:cubicBezTo>
                  <a:cubicBezTo>
                    <a:pt x="627" y="3776"/>
                    <a:pt x="748" y="3801"/>
                    <a:pt x="869" y="3801"/>
                  </a:cubicBezTo>
                  <a:cubicBezTo>
                    <a:pt x="958" y="3801"/>
                    <a:pt x="1048" y="3787"/>
                    <a:pt x="1133" y="3763"/>
                  </a:cubicBezTo>
                  <a:cubicBezTo>
                    <a:pt x="1300" y="3716"/>
                    <a:pt x="1443" y="3617"/>
                    <a:pt x="1573" y="3501"/>
                  </a:cubicBezTo>
                  <a:cubicBezTo>
                    <a:pt x="1634" y="3447"/>
                    <a:pt x="1684" y="3378"/>
                    <a:pt x="1732" y="3314"/>
                  </a:cubicBezTo>
                  <a:cubicBezTo>
                    <a:pt x="1777" y="3256"/>
                    <a:pt x="1813" y="3199"/>
                    <a:pt x="1848" y="3141"/>
                  </a:cubicBezTo>
                  <a:cubicBezTo>
                    <a:pt x="1929" y="3004"/>
                    <a:pt x="1997" y="2855"/>
                    <a:pt x="2045" y="2709"/>
                  </a:cubicBezTo>
                  <a:cubicBezTo>
                    <a:pt x="2093" y="2569"/>
                    <a:pt x="2119" y="2423"/>
                    <a:pt x="2144" y="2276"/>
                  </a:cubicBezTo>
                  <a:cubicBezTo>
                    <a:pt x="2164" y="2164"/>
                    <a:pt x="2181" y="2048"/>
                    <a:pt x="2195" y="1937"/>
                  </a:cubicBezTo>
                  <a:cubicBezTo>
                    <a:pt x="2225" y="1833"/>
                    <a:pt x="2248" y="1729"/>
                    <a:pt x="2265" y="1623"/>
                  </a:cubicBezTo>
                  <a:lnTo>
                    <a:pt x="2265" y="1623"/>
                  </a:lnTo>
                  <a:cubicBezTo>
                    <a:pt x="2264" y="1632"/>
                    <a:pt x="2262" y="1640"/>
                    <a:pt x="2262" y="1647"/>
                  </a:cubicBezTo>
                  <a:lnTo>
                    <a:pt x="2262" y="1647"/>
                  </a:lnTo>
                  <a:cubicBezTo>
                    <a:pt x="2262" y="1637"/>
                    <a:pt x="2266" y="1627"/>
                    <a:pt x="2266" y="1617"/>
                  </a:cubicBezTo>
                  <a:lnTo>
                    <a:pt x="2266" y="1617"/>
                  </a:lnTo>
                  <a:cubicBezTo>
                    <a:pt x="2266" y="1619"/>
                    <a:pt x="2266" y="1621"/>
                    <a:pt x="2265" y="1623"/>
                  </a:cubicBezTo>
                  <a:lnTo>
                    <a:pt x="2265" y="1623"/>
                  </a:lnTo>
                  <a:cubicBezTo>
                    <a:pt x="2266" y="1619"/>
                    <a:pt x="2266" y="1614"/>
                    <a:pt x="2266" y="1610"/>
                  </a:cubicBezTo>
                  <a:cubicBezTo>
                    <a:pt x="2270" y="1599"/>
                    <a:pt x="2270" y="1590"/>
                    <a:pt x="2273" y="1579"/>
                  </a:cubicBezTo>
                  <a:lnTo>
                    <a:pt x="2273" y="1579"/>
                  </a:lnTo>
                  <a:cubicBezTo>
                    <a:pt x="2273" y="1581"/>
                    <a:pt x="2273" y="1582"/>
                    <a:pt x="2273" y="1583"/>
                  </a:cubicBezTo>
                  <a:lnTo>
                    <a:pt x="2273" y="1583"/>
                  </a:lnTo>
                  <a:cubicBezTo>
                    <a:pt x="2291" y="1464"/>
                    <a:pt x="2304" y="1342"/>
                    <a:pt x="2317" y="1222"/>
                  </a:cubicBezTo>
                  <a:cubicBezTo>
                    <a:pt x="2334" y="1065"/>
                    <a:pt x="2311" y="902"/>
                    <a:pt x="2290" y="745"/>
                  </a:cubicBezTo>
                  <a:cubicBezTo>
                    <a:pt x="2280" y="681"/>
                    <a:pt x="2262" y="616"/>
                    <a:pt x="2239" y="552"/>
                  </a:cubicBezTo>
                  <a:cubicBezTo>
                    <a:pt x="2208" y="467"/>
                    <a:pt x="2171" y="382"/>
                    <a:pt x="2119" y="304"/>
                  </a:cubicBezTo>
                  <a:cubicBezTo>
                    <a:pt x="2083" y="246"/>
                    <a:pt x="2035" y="178"/>
                    <a:pt x="1981" y="133"/>
                  </a:cubicBezTo>
                  <a:cubicBezTo>
                    <a:pt x="1919" y="89"/>
                    <a:pt x="1882" y="56"/>
                    <a:pt x="1807" y="28"/>
                  </a:cubicBezTo>
                  <a:cubicBezTo>
                    <a:pt x="1752" y="7"/>
                    <a:pt x="1695" y="1"/>
                    <a:pt x="163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1996" name="Google Shape;1996;p40"/>
            <p:cNvSpPr/>
            <p:nvPr/>
          </p:nvSpPr>
          <p:spPr>
            <a:xfrm rot="124414">
              <a:off x="7013003" y="2343870"/>
              <a:ext cx="158969" cy="262126"/>
            </a:xfrm>
            <a:custGeom>
              <a:avLst/>
              <a:gdLst/>
              <a:ahLst/>
              <a:cxnLst/>
              <a:rect l="l" t="t" r="r" b="b"/>
              <a:pathLst>
                <a:path w="2310" h="3809" extrusionOk="0">
                  <a:moveTo>
                    <a:pt x="1429" y="681"/>
                  </a:moveTo>
                  <a:cubicBezTo>
                    <a:pt x="1425" y="681"/>
                    <a:pt x="1421" y="685"/>
                    <a:pt x="1418" y="688"/>
                  </a:cubicBezTo>
                  <a:cubicBezTo>
                    <a:pt x="1388" y="726"/>
                    <a:pt x="1357" y="766"/>
                    <a:pt x="1327" y="804"/>
                  </a:cubicBezTo>
                  <a:cubicBezTo>
                    <a:pt x="1316" y="817"/>
                    <a:pt x="1306" y="831"/>
                    <a:pt x="1296" y="848"/>
                  </a:cubicBezTo>
                  <a:cubicBezTo>
                    <a:pt x="1272" y="875"/>
                    <a:pt x="1255" y="906"/>
                    <a:pt x="1238" y="933"/>
                  </a:cubicBezTo>
                  <a:cubicBezTo>
                    <a:pt x="1153" y="1069"/>
                    <a:pt x="1095" y="1228"/>
                    <a:pt x="1044" y="1379"/>
                  </a:cubicBezTo>
                  <a:cubicBezTo>
                    <a:pt x="993" y="1522"/>
                    <a:pt x="942" y="1664"/>
                    <a:pt x="908" y="1811"/>
                  </a:cubicBezTo>
                  <a:cubicBezTo>
                    <a:pt x="870" y="1967"/>
                    <a:pt x="843" y="2134"/>
                    <a:pt x="894" y="2294"/>
                  </a:cubicBezTo>
                  <a:cubicBezTo>
                    <a:pt x="905" y="2335"/>
                    <a:pt x="922" y="2375"/>
                    <a:pt x="949" y="2409"/>
                  </a:cubicBezTo>
                  <a:cubicBezTo>
                    <a:pt x="993" y="2481"/>
                    <a:pt x="1034" y="2518"/>
                    <a:pt x="1102" y="2566"/>
                  </a:cubicBezTo>
                  <a:cubicBezTo>
                    <a:pt x="1167" y="2610"/>
                    <a:pt x="1234" y="2613"/>
                    <a:pt x="1310" y="2624"/>
                  </a:cubicBezTo>
                  <a:cubicBezTo>
                    <a:pt x="1327" y="2624"/>
                    <a:pt x="1347" y="2624"/>
                    <a:pt x="1368" y="2620"/>
                  </a:cubicBezTo>
                  <a:cubicBezTo>
                    <a:pt x="1371" y="2633"/>
                    <a:pt x="1374" y="2647"/>
                    <a:pt x="1381" y="2657"/>
                  </a:cubicBezTo>
                  <a:cubicBezTo>
                    <a:pt x="1327" y="2767"/>
                    <a:pt x="1266" y="2872"/>
                    <a:pt x="1194" y="2971"/>
                  </a:cubicBezTo>
                  <a:cubicBezTo>
                    <a:pt x="1159" y="3008"/>
                    <a:pt x="1123" y="3045"/>
                    <a:pt x="1085" y="3079"/>
                  </a:cubicBezTo>
                  <a:cubicBezTo>
                    <a:pt x="1068" y="3093"/>
                    <a:pt x="1051" y="3103"/>
                    <a:pt x="1030" y="3110"/>
                  </a:cubicBezTo>
                  <a:cubicBezTo>
                    <a:pt x="1027" y="3114"/>
                    <a:pt x="1024" y="3114"/>
                    <a:pt x="1021" y="3114"/>
                  </a:cubicBezTo>
                  <a:lnTo>
                    <a:pt x="976" y="3114"/>
                  </a:lnTo>
                  <a:lnTo>
                    <a:pt x="884" y="3082"/>
                  </a:lnTo>
                  <a:cubicBezTo>
                    <a:pt x="881" y="3082"/>
                    <a:pt x="881" y="3082"/>
                    <a:pt x="878" y="3079"/>
                  </a:cubicBezTo>
                  <a:cubicBezTo>
                    <a:pt x="874" y="3076"/>
                    <a:pt x="870" y="3073"/>
                    <a:pt x="867" y="3069"/>
                  </a:cubicBezTo>
                  <a:cubicBezTo>
                    <a:pt x="857" y="3052"/>
                    <a:pt x="843" y="3032"/>
                    <a:pt x="833" y="3011"/>
                  </a:cubicBezTo>
                  <a:cubicBezTo>
                    <a:pt x="820" y="2967"/>
                    <a:pt x="806" y="2919"/>
                    <a:pt x="799" y="2872"/>
                  </a:cubicBezTo>
                  <a:cubicBezTo>
                    <a:pt x="792" y="2790"/>
                    <a:pt x="785" y="2705"/>
                    <a:pt x="779" y="2624"/>
                  </a:cubicBezTo>
                  <a:cubicBezTo>
                    <a:pt x="759" y="2423"/>
                    <a:pt x="785" y="2222"/>
                    <a:pt x="812" y="2024"/>
                  </a:cubicBezTo>
                  <a:cubicBezTo>
                    <a:pt x="820" y="1980"/>
                    <a:pt x="826" y="1936"/>
                    <a:pt x="833" y="1892"/>
                  </a:cubicBezTo>
                  <a:cubicBezTo>
                    <a:pt x="894" y="1559"/>
                    <a:pt x="969" y="1228"/>
                    <a:pt x="1095" y="916"/>
                  </a:cubicBezTo>
                  <a:cubicBezTo>
                    <a:pt x="1112" y="886"/>
                    <a:pt x="1129" y="851"/>
                    <a:pt x="1150" y="824"/>
                  </a:cubicBezTo>
                  <a:cubicBezTo>
                    <a:pt x="1173" y="800"/>
                    <a:pt x="1194" y="776"/>
                    <a:pt x="1217" y="756"/>
                  </a:cubicBezTo>
                  <a:cubicBezTo>
                    <a:pt x="1252" y="739"/>
                    <a:pt x="1282" y="718"/>
                    <a:pt x="1316" y="705"/>
                  </a:cubicBezTo>
                  <a:cubicBezTo>
                    <a:pt x="1347" y="694"/>
                    <a:pt x="1377" y="688"/>
                    <a:pt x="1412" y="681"/>
                  </a:cubicBezTo>
                  <a:close/>
                  <a:moveTo>
                    <a:pt x="1476" y="1"/>
                  </a:moveTo>
                  <a:cubicBezTo>
                    <a:pt x="1412" y="1"/>
                    <a:pt x="1347" y="11"/>
                    <a:pt x="1279" y="18"/>
                  </a:cubicBezTo>
                  <a:cubicBezTo>
                    <a:pt x="1184" y="32"/>
                    <a:pt x="1092" y="72"/>
                    <a:pt x="1003" y="110"/>
                  </a:cubicBezTo>
                  <a:cubicBezTo>
                    <a:pt x="908" y="151"/>
                    <a:pt x="826" y="212"/>
                    <a:pt x="748" y="273"/>
                  </a:cubicBezTo>
                  <a:cubicBezTo>
                    <a:pt x="670" y="334"/>
                    <a:pt x="608" y="412"/>
                    <a:pt x="547" y="490"/>
                  </a:cubicBezTo>
                  <a:cubicBezTo>
                    <a:pt x="505" y="548"/>
                    <a:pt x="470" y="614"/>
                    <a:pt x="439" y="681"/>
                  </a:cubicBezTo>
                  <a:lnTo>
                    <a:pt x="439" y="681"/>
                  </a:lnTo>
                  <a:cubicBezTo>
                    <a:pt x="440" y="679"/>
                    <a:pt x="441" y="677"/>
                    <a:pt x="442" y="674"/>
                  </a:cubicBezTo>
                  <a:lnTo>
                    <a:pt x="442" y="674"/>
                  </a:lnTo>
                  <a:cubicBezTo>
                    <a:pt x="440" y="678"/>
                    <a:pt x="439" y="682"/>
                    <a:pt x="437" y="686"/>
                  </a:cubicBezTo>
                  <a:lnTo>
                    <a:pt x="437" y="686"/>
                  </a:lnTo>
                  <a:cubicBezTo>
                    <a:pt x="434" y="692"/>
                    <a:pt x="432" y="699"/>
                    <a:pt x="429" y="705"/>
                  </a:cubicBezTo>
                  <a:cubicBezTo>
                    <a:pt x="429" y="704"/>
                    <a:pt x="430" y="703"/>
                    <a:pt x="431" y="702"/>
                  </a:cubicBezTo>
                  <a:lnTo>
                    <a:pt x="431" y="702"/>
                  </a:lnTo>
                  <a:cubicBezTo>
                    <a:pt x="428" y="707"/>
                    <a:pt x="426" y="712"/>
                    <a:pt x="423" y="718"/>
                  </a:cubicBezTo>
                  <a:lnTo>
                    <a:pt x="423" y="718"/>
                  </a:lnTo>
                  <a:cubicBezTo>
                    <a:pt x="425" y="714"/>
                    <a:pt x="427" y="709"/>
                    <a:pt x="429" y="705"/>
                  </a:cubicBezTo>
                  <a:lnTo>
                    <a:pt x="429" y="705"/>
                  </a:lnTo>
                  <a:cubicBezTo>
                    <a:pt x="426" y="712"/>
                    <a:pt x="423" y="718"/>
                    <a:pt x="420" y="725"/>
                  </a:cubicBezTo>
                  <a:lnTo>
                    <a:pt x="420" y="725"/>
                  </a:lnTo>
                  <a:cubicBezTo>
                    <a:pt x="415" y="735"/>
                    <a:pt x="410" y="745"/>
                    <a:pt x="404" y="756"/>
                  </a:cubicBezTo>
                  <a:cubicBezTo>
                    <a:pt x="408" y="750"/>
                    <a:pt x="411" y="744"/>
                    <a:pt x="414" y="738"/>
                  </a:cubicBezTo>
                  <a:lnTo>
                    <a:pt x="414" y="738"/>
                  </a:lnTo>
                  <a:cubicBezTo>
                    <a:pt x="348" y="888"/>
                    <a:pt x="285" y="1040"/>
                    <a:pt x="234" y="1198"/>
                  </a:cubicBezTo>
                  <a:cubicBezTo>
                    <a:pt x="187" y="1338"/>
                    <a:pt x="156" y="1481"/>
                    <a:pt x="118" y="1624"/>
                  </a:cubicBezTo>
                  <a:cubicBezTo>
                    <a:pt x="98" y="1705"/>
                    <a:pt x="85" y="1793"/>
                    <a:pt x="68" y="1878"/>
                  </a:cubicBezTo>
                  <a:cubicBezTo>
                    <a:pt x="44" y="1988"/>
                    <a:pt x="30" y="2100"/>
                    <a:pt x="21" y="2208"/>
                  </a:cubicBezTo>
                  <a:cubicBezTo>
                    <a:pt x="13" y="2297"/>
                    <a:pt x="0" y="2379"/>
                    <a:pt x="0" y="2464"/>
                  </a:cubicBezTo>
                  <a:cubicBezTo>
                    <a:pt x="3" y="2562"/>
                    <a:pt x="16" y="2661"/>
                    <a:pt x="30" y="2759"/>
                  </a:cubicBezTo>
                  <a:cubicBezTo>
                    <a:pt x="41" y="2886"/>
                    <a:pt x="41" y="3015"/>
                    <a:pt x="78" y="3134"/>
                  </a:cubicBezTo>
                  <a:cubicBezTo>
                    <a:pt x="105" y="3212"/>
                    <a:pt x="132" y="3294"/>
                    <a:pt x="173" y="3365"/>
                  </a:cubicBezTo>
                  <a:cubicBezTo>
                    <a:pt x="211" y="3433"/>
                    <a:pt x="265" y="3494"/>
                    <a:pt x="316" y="3552"/>
                  </a:cubicBezTo>
                  <a:cubicBezTo>
                    <a:pt x="435" y="3682"/>
                    <a:pt x="602" y="3743"/>
                    <a:pt x="765" y="3784"/>
                  </a:cubicBezTo>
                  <a:cubicBezTo>
                    <a:pt x="825" y="3798"/>
                    <a:pt x="890" y="3808"/>
                    <a:pt x="953" y="3808"/>
                  </a:cubicBezTo>
                  <a:cubicBezTo>
                    <a:pt x="962" y="3808"/>
                    <a:pt x="971" y="3808"/>
                    <a:pt x="980" y="3807"/>
                  </a:cubicBezTo>
                  <a:cubicBezTo>
                    <a:pt x="1129" y="3804"/>
                    <a:pt x="1261" y="3767"/>
                    <a:pt x="1388" y="3685"/>
                  </a:cubicBezTo>
                  <a:cubicBezTo>
                    <a:pt x="1541" y="3589"/>
                    <a:pt x="1657" y="3460"/>
                    <a:pt x="1759" y="3314"/>
                  </a:cubicBezTo>
                  <a:cubicBezTo>
                    <a:pt x="1837" y="3202"/>
                    <a:pt x="1894" y="3079"/>
                    <a:pt x="1955" y="2957"/>
                  </a:cubicBezTo>
                  <a:cubicBezTo>
                    <a:pt x="2017" y="2831"/>
                    <a:pt x="2071" y="2702"/>
                    <a:pt x="2115" y="2572"/>
                  </a:cubicBezTo>
                  <a:cubicBezTo>
                    <a:pt x="2139" y="2504"/>
                    <a:pt x="2159" y="2437"/>
                    <a:pt x="2177" y="2368"/>
                  </a:cubicBezTo>
                  <a:cubicBezTo>
                    <a:pt x="2197" y="2286"/>
                    <a:pt x="2208" y="2202"/>
                    <a:pt x="2221" y="2117"/>
                  </a:cubicBezTo>
                  <a:cubicBezTo>
                    <a:pt x="2238" y="2008"/>
                    <a:pt x="2255" y="1902"/>
                    <a:pt x="2262" y="1793"/>
                  </a:cubicBezTo>
                  <a:cubicBezTo>
                    <a:pt x="2286" y="1633"/>
                    <a:pt x="2310" y="1477"/>
                    <a:pt x="2310" y="1314"/>
                  </a:cubicBezTo>
                  <a:cubicBezTo>
                    <a:pt x="2310" y="1140"/>
                    <a:pt x="2293" y="963"/>
                    <a:pt x="2255" y="793"/>
                  </a:cubicBezTo>
                  <a:cubicBezTo>
                    <a:pt x="2208" y="586"/>
                    <a:pt x="2119" y="361"/>
                    <a:pt x="1955" y="215"/>
                  </a:cubicBezTo>
                  <a:cubicBezTo>
                    <a:pt x="1867" y="140"/>
                    <a:pt x="1779" y="72"/>
                    <a:pt x="1666" y="32"/>
                  </a:cubicBezTo>
                  <a:cubicBezTo>
                    <a:pt x="1602" y="8"/>
                    <a:pt x="1541" y="1"/>
                    <a:pt x="147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1997" name="Google Shape;1997;p40"/>
            <p:cNvSpPr/>
            <p:nvPr/>
          </p:nvSpPr>
          <p:spPr>
            <a:xfrm rot="124414">
              <a:off x="6457187" y="2325135"/>
              <a:ext cx="286556" cy="181678"/>
            </a:xfrm>
            <a:custGeom>
              <a:avLst/>
              <a:gdLst/>
              <a:ahLst/>
              <a:cxnLst/>
              <a:rect l="l" t="t" r="r" b="b"/>
              <a:pathLst>
                <a:path w="4164" h="2640" extrusionOk="0">
                  <a:moveTo>
                    <a:pt x="3759" y="0"/>
                  </a:moveTo>
                  <a:cubicBezTo>
                    <a:pt x="3728" y="0"/>
                    <a:pt x="3695" y="4"/>
                    <a:pt x="3663" y="10"/>
                  </a:cubicBezTo>
                  <a:cubicBezTo>
                    <a:pt x="3629" y="24"/>
                    <a:pt x="3596" y="37"/>
                    <a:pt x="3561" y="51"/>
                  </a:cubicBezTo>
                  <a:cubicBezTo>
                    <a:pt x="3500" y="85"/>
                    <a:pt x="3450" y="133"/>
                    <a:pt x="3412" y="194"/>
                  </a:cubicBezTo>
                  <a:cubicBezTo>
                    <a:pt x="3392" y="221"/>
                    <a:pt x="3378" y="258"/>
                    <a:pt x="3361" y="290"/>
                  </a:cubicBezTo>
                  <a:cubicBezTo>
                    <a:pt x="3340" y="327"/>
                    <a:pt x="3320" y="364"/>
                    <a:pt x="3303" y="401"/>
                  </a:cubicBezTo>
                  <a:cubicBezTo>
                    <a:pt x="3241" y="527"/>
                    <a:pt x="3170" y="650"/>
                    <a:pt x="3109" y="776"/>
                  </a:cubicBezTo>
                  <a:cubicBezTo>
                    <a:pt x="3048" y="899"/>
                    <a:pt x="2993" y="1024"/>
                    <a:pt x="2919" y="1143"/>
                  </a:cubicBezTo>
                  <a:cubicBezTo>
                    <a:pt x="2858" y="1241"/>
                    <a:pt x="2786" y="1334"/>
                    <a:pt x="2718" y="1425"/>
                  </a:cubicBezTo>
                  <a:cubicBezTo>
                    <a:pt x="2623" y="1541"/>
                    <a:pt x="2521" y="1650"/>
                    <a:pt x="2405" y="1742"/>
                  </a:cubicBezTo>
                  <a:cubicBezTo>
                    <a:pt x="2371" y="1766"/>
                    <a:pt x="2337" y="1786"/>
                    <a:pt x="2299" y="1806"/>
                  </a:cubicBezTo>
                  <a:cubicBezTo>
                    <a:pt x="2289" y="1810"/>
                    <a:pt x="2279" y="1813"/>
                    <a:pt x="2266" y="1813"/>
                  </a:cubicBezTo>
                  <a:lnTo>
                    <a:pt x="2241" y="1813"/>
                  </a:lnTo>
                  <a:cubicBezTo>
                    <a:pt x="2228" y="1810"/>
                    <a:pt x="2214" y="1806"/>
                    <a:pt x="2197" y="1800"/>
                  </a:cubicBezTo>
                  <a:cubicBezTo>
                    <a:pt x="2119" y="1756"/>
                    <a:pt x="2048" y="1704"/>
                    <a:pt x="1976" y="1646"/>
                  </a:cubicBezTo>
                  <a:cubicBezTo>
                    <a:pt x="1922" y="1602"/>
                    <a:pt x="1871" y="1558"/>
                    <a:pt x="1820" y="1511"/>
                  </a:cubicBezTo>
                  <a:cubicBezTo>
                    <a:pt x="1759" y="1456"/>
                    <a:pt x="1690" y="1409"/>
                    <a:pt x="1629" y="1354"/>
                  </a:cubicBezTo>
                  <a:cubicBezTo>
                    <a:pt x="1514" y="1249"/>
                    <a:pt x="1415" y="1130"/>
                    <a:pt x="1320" y="1007"/>
                  </a:cubicBezTo>
                  <a:cubicBezTo>
                    <a:pt x="1102" y="718"/>
                    <a:pt x="871" y="439"/>
                    <a:pt x="643" y="156"/>
                  </a:cubicBezTo>
                  <a:cubicBezTo>
                    <a:pt x="585" y="82"/>
                    <a:pt x="476" y="45"/>
                    <a:pt x="384" y="41"/>
                  </a:cubicBezTo>
                  <a:cubicBezTo>
                    <a:pt x="380" y="41"/>
                    <a:pt x="375" y="41"/>
                    <a:pt x="371" y="41"/>
                  </a:cubicBezTo>
                  <a:cubicBezTo>
                    <a:pt x="277" y="41"/>
                    <a:pt x="184" y="81"/>
                    <a:pt x="115" y="147"/>
                  </a:cubicBezTo>
                  <a:cubicBezTo>
                    <a:pt x="44" y="214"/>
                    <a:pt x="4" y="310"/>
                    <a:pt x="0" y="405"/>
                  </a:cubicBezTo>
                  <a:cubicBezTo>
                    <a:pt x="0" y="514"/>
                    <a:pt x="41" y="596"/>
                    <a:pt x="106" y="677"/>
                  </a:cubicBezTo>
                  <a:cubicBezTo>
                    <a:pt x="289" y="902"/>
                    <a:pt x="473" y="1130"/>
                    <a:pt x="649" y="1361"/>
                  </a:cubicBezTo>
                  <a:cubicBezTo>
                    <a:pt x="759" y="1514"/>
                    <a:pt x="864" y="1670"/>
                    <a:pt x="987" y="1813"/>
                  </a:cubicBezTo>
                  <a:cubicBezTo>
                    <a:pt x="1048" y="1885"/>
                    <a:pt x="1112" y="1946"/>
                    <a:pt x="1180" y="2010"/>
                  </a:cubicBezTo>
                  <a:cubicBezTo>
                    <a:pt x="1252" y="2075"/>
                    <a:pt x="1313" y="2150"/>
                    <a:pt x="1384" y="2218"/>
                  </a:cubicBezTo>
                  <a:cubicBezTo>
                    <a:pt x="1466" y="2296"/>
                    <a:pt x="1558" y="2364"/>
                    <a:pt x="1646" y="2433"/>
                  </a:cubicBezTo>
                  <a:cubicBezTo>
                    <a:pt x="1738" y="2497"/>
                    <a:pt x="1827" y="2541"/>
                    <a:pt x="1932" y="2588"/>
                  </a:cubicBezTo>
                  <a:cubicBezTo>
                    <a:pt x="2021" y="2626"/>
                    <a:pt x="2114" y="2639"/>
                    <a:pt x="2207" y="2639"/>
                  </a:cubicBezTo>
                  <a:cubicBezTo>
                    <a:pt x="2279" y="2639"/>
                    <a:pt x="2351" y="2631"/>
                    <a:pt x="2422" y="2620"/>
                  </a:cubicBezTo>
                  <a:cubicBezTo>
                    <a:pt x="2503" y="2609"/>
                    <a:pt x="2588" y="2568"/>
                    <a:pt x="2657" y="2538"/>
                  </a:cubicBezTo>
                  <a:cubicBezTo>
                    <a:pt x="2701" y="2517"/>
                    <a:pt x="2739" y="2494"/>
                    <a:pt x="2776" y="2470"/>
                  </a:cubicBezTo>
                  <a:cubicBezTo>
                    <a:pt x="2932" y="2361"/>
                    <a:pt x="3065" y="2238"/>
                    <a:pt x="3194" y="2099"/>
                  </a:cubicBezTo>
                  <a:cubicBezTo>
                    <a:pt x="3303" y="1976"/>
                    <a:pt x="3401" y="1841"/>
                    <a:pt x="3500" y="1708"/>
                  </a:cubicBezTo>
                  <a:cubicBezTo>
                    <a:pt x="3541" y="1646"/>
                    <a:pt x="3585" y="1588"/>
                    <a:pt x="3626" y="1527"/>
                  </a:cubicBezTo>
                  <a:cubicBezTo>
                    <a:pt x="3670" y="1456"/>
                    <a:pt x="3711" y="1381"/>
                    <a:pt x="3748" y="1307"/>
                  </a:cubicBezTo>
                  <a:cubicBezTo>
                    <a:pt x="3827" y="1157"/>
                    <a:pt x="3905" y="1010"/>
                    <a:pt x="3990" y="864"/>
                  </a:cubicBezTo>
                  <a:cubicBezTo>
                    <a:pt x="4014" y="820"/>
                    <a:pt x="4037" y="772"/>
                    <a:pt x="4062" y="725"/>
                  </a:cubicBezTo>
                  <a:cubicBezTo>
                    <a:pt x="4086" y="677"/>
                    <a:pt x="4106" y="626"/>
                    <a:pt x="4130" y="575"/>
                  </a:cubicBezTo>
                  <a:cubicBezTo>
                    <a:pt x="4150" y="524"/>
                    <a:pt x="4157" y="470"/>
                    <a:pt x="4164" y="415"/>
                  </a:cubicBezTo>
                  <a:cubicBezTo>
                    <a:pt x="4164" y="340"/>
                    <a:pt x="4147" y="269"/>
                    <a:pt x="4113" y="205"/>
                  </a:cubicBezTo>
                  <a:cubicBezTo>
                    <a:pt x="4062" y="112"/>
                    <a:pt x="3973" y="45"/>
                    <a:pt x="3874" y="14"/>
                  </a:cubicBezTo>
                  <a:cubicBezTo>
                    <a:pt x="3837" y="4"/>
                    <a:pt x="3797" y="0"/>
                    <a:pt x="375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1998" name="Google Shape;1998;p40"/>
            <p:cNvSpPr/>
            <p:nvPr/>
          </p:nvSpPr>
          <p:spPr>
            <a:xfrm rot="124414">
              <a:off x="7036719" y="2379256"/>
              <a:ext cx="111897" cy="211820"/>
            </a:xfrm>
            <a:custGeom>
              <a:avLst/>
              <a:gdLst/>
              <a:ahLst/>
              <a:cxnLst/>
              <a:rect l="l" t="t" r="r" b="b"/>
              <a:pathLst>
                <a:path w="1626" h="3078" extrusionOk="0">
                  <a:moveTo>
                    <a:pt x="925" y="0"/>
                  </a:moveTo>
                  <a:cubicBezTo>
                    <a:pt x="854" y="0"/>
                    <a:pt x="782" y="17"/>
                    <a:pt x="718" y="55"/>
                  </a:cubicBezTo>
                  <a:cubicBezTo>
                    <a:pt x="613" y="113"/>
                    <a:pt x="558" y="198"/>
                    <a:pt x="517" y="306"/>
                  </a:cubicBezTo>
                  <a:cubicBezTo>
                    <a:pt x="412" y="565"/>
                    <a:pt x="306" y="824"/>
                    <a:pt x="208" y="1089"/>
                  </a:cubicBezTo>
                  <a:cubicBezTo>
                    <a:pt x="184" y="1150"/>
                    <a:pt x="160" y="1215"/>
                    <a:pt x="143" y="1279"/>
                  </a:cubicBezTo>
                  <a:cubicBezTo>
                    <a:pt x="129" y="1351"/>
                    <a:pt x="115" y="1419"/>
                    <a:pt x="102" y="1487"/>
                  </a:cubicBezTo>
                  <a:cubicBezTo>
                    <a:pt x="68" y="1650"/>
                    <a:pt x="54" y="1813"/>
                    <a:pt x="41" y="1980"/>
                  </a:cubicBezTo>
                  <a:cubicBezTo>
                    <a:pt x="31" y="2143"/>
                    <a:pt x="0" y="2306"/>
                    <a:pt x="34" y="2474"/>
                  </a:cubicBezTo>
                  <a:cubicBezTo>
                    <a:pt x="75" y="2671"/>
                    <a:pt x="191" y="2857"/>
                    <a:pt x="364" y="2964"/>
                  </a:cubicBezTo>
                  <a:cubicBezTo>
                    <a:pt x="466" y="3028"/>
                    <a:pt x="572" y="3062"/>
                    <a:pt x="691" y="3075"/>
                  </a:cubicBezTo>
                  <a:cubicBezTo>
                    <a:pt x="706" y="3077"/>
                    <a:pt x="720" y="3077"/>
                    <a:pt x="735" y="3077"/>
                  </a:cubicBezTo>
                  <a:cubicBezTo>
                    <a:pt x="836" y="3077"/>
                    <a:pt x="932" y="3046"/>
                    <a:pt x="1024" y="3008"/>
                  </a:cubicBezTo>
                  <a:cubicBezTo>
                    <a:pt x="1276" y="2902"/>
                    <a:pt x="1398" y="2589"/>
                    <a:pt x="1487" y="2351"/>
                  </a:cubicBezTo>
                  <a:cubicBezTo>
                    <a:pt x="1507" y="2293"/>
                    <a:pt x="1531" y="2232"/>
                    <a:pt x="1548" y="2171"/>
                  </a:cubicBezTo>
                  <a:cubicBezTo>
                    <a:pt x="1558" y="2140"/>
                    <a:pt x="1569" y="2113"/>
                    <a:pt x="1575" y="2082"/>
                  </a:cubicBezTo>
                  <a:cubicBezTo>
                    <a:pt x="1613" y="1956"/>
                    <a:pt x="1626" y="1834"/>
                    <a:pt x="1596" y="1705"/>
                  </a:cubicBezTo>
                  <a:cubicBezTo>
                    <a:pt x="1539" y="1477"/>
                    <a:pt x="1324" y="1286"/>
                    <a:pt x="1087" y="1286"/>
                  </a:cubicBezTo>
                  <a:cubicBezTo>
                    <a:pt x="1083" y="1286"/>
                    <a:pt x="1079" y="1286"/>
                    <a:pt x="1075" y="1286"/>
                  </a:cubicBezTo>
                  <a:lnTo>
                    <a:pt x="1058" y="1286"/>
                  </a:lnTo>
                  <a:cubicBezTo>
                    <a:pt x="1129" y="1031"/>
                    <a:pt x="1242" y="790"/>
                    <a:pt x="1337" y="548"/>
                  </a:cubicBezTo>
                  <a:cubicBezTo>
                    <a:pt x="1378" y="446"/>
                    <a:pt x="1351" y="310"/>
                    <a:pt x="1299" y="218"/>
                  </a:cubicBezTo>
                  <a:cubicBezTo>
                    <a:pt x="1245" y="119"/>
                    <a:pt x="1153" y="48"/>
                    <a:pt x="1048" y="17"/>
                  </a:cubicBezTo>
                  <a:cubicBezTo>
                    <a:pt x="1007" y="4"/>
                    <a:pt x="966" y="0"/>
                    <a:pt x="92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</p:grpSp>
      <p:sp>
        <p:nvSpPr>
          <p:cNvPr id="1999" name="Google Shape;1999;p40"/>
          <p:cNvSpPr/>
          <p:nvPr/>
        </p:nvSpPr>
        <p:spPr>
          <a:xfrm flipH="1">
            <a:off x="1895092" y="4205659"/>
            <a:ext cx="4373523" cy="26732"/>
          </a:xfrm>
          <a:custGeom>
            <a:avLst/>
            <a:gdLst/>
            <a:ahLst/>
            <a:cxnLst/>
            <a:rect l="l" t="t" r="r" b="b"/>
            <a:pathLst>
              <a:path w="172299" h="1847" extrusionOk="0">
                <a:moveTo>
                  <a:pt x="0" y="209"/>
                </a:moveTo>
                <a:cubicBezTo>
                  <a:pt x="5704" y="-503"/>
                  <a:pt x="11460" y="1146"/>
                  <a:pt x="17198" y="1483"/>
                </a:cubicBezTo>
                <a:cubicBezTo>
                  <a:pt x="29597" y="2211"/>
                  <a:pt x="42039" y="1483"/>
                  <a:pt x="54460" y="1483"/>
                </a:cubicBezTo>
                <a:cubicBezTo>
                  <a:pt x="93741" y="1483"/>
                  <a:pt x="133018" y="528"/>
                  <a:pt x="172299" y="528"/>
                </a:cubicBezTo>
              </a:path>
            </a:pathLst>
          </a:custGeom>
          <a:noFill/>
          <a:ln w="76200" cap="flat" cmpd="sng">
            <a:solidFill>
              <a:srgbClr val="FEFEFE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2000" name="Google Shape;2000;p40"/>
          <p:cNvGrpSpPr/>
          <p:nvPr/>
        </p:nvGrpSpPr>
        <p:grpSpPr>
          <a:xfrm rot="236343">
            <a:off x="987714" y="3664600"/>
            <a:ext cx="1019199" cy="600881"/>
            <a:chOff x="1963425" y="418250"/>
            <a:chExt cx="2160932" cy="1380257"/>
          </a:xfrm>
        </p:grpSpPr>
        <p:sp>
          <p:nvSpPr>
            <p:cNvPr id="2001" name="Google Shape;2001;p40"/>
            <p:cNvSpPr/>
            <p:nvPr/>
          </p:nvSpPr>
          <p:spPr>
            <a:xfrm>
              <a:off x="2009373" y="463512"/>
              <a:ext cx="2054634" cy="1307335"/>
            </a:xfrm>
            <a:custGeom>
              <a:avLst/>
              <a:gdLst/>
              <a:ahLst/>
              <a:cxnLst/>
              <a:rect l="l" t="t" r="r" b="b"/>
              <a:pathLst>
                <a:path w="8988" h="5719" extrusionOk="0">
                  <a:moveTo>
                    <a:pt x="3151" y="1850"/>
                  </a:moveTo>
                  <a:cubicBezTo>
                    <a:pt x="3205" y="1854"/>
                    <a:pt x="3255" y="1857"/>
                    <a:pt x="3302" y="1867"/>
                  </a:cubicBezTo>
                  <a:cubicBezTo>
                    <a:pt x="3362" y="1880"/>
                    <a:pt x="3422" y="1897"/>
                    <a:pt x="3479" y="1914"/>
                  </a:cubicBezTo>
                  <a:cubicBezTo>
                    <a:pt x="3499" y="1920"/>
                    <a:pt x="3519" y="1927"/>
                    <a:pt x="3539" y="1930"/>
                  </a:cubicBezTo>
                  <a:cubicBezTo>
                    <a:pt x="3620" y="1954"/>
                    <a:pt x="3696" y="1974"/>
                    <a:pt x="3776" y="1997"/>
                  </a:cubicBezTo>
                  <a:cubicBezTo>
                    <a:pt x="3810" y="2004"/>
                    <a:pt x="3844" y="2014"/>
                    <a:pt x="3877" y="2021"/>
                  </a:cubicBezTo>
                  <a:cubicBezTo>
                    <a:pt x="3930" y="2034"/>
                    <a:pt x="3987" y="2047"/>
                    <a:pt x="4041" y="2064"/>
                  </a:cubicBezTo>
                  <a:cubicBezTo>
                    <a:pt x="4194" y="2111"/>
                    <a:pt x="4342" y="2178"/>
                    <a:pt x="4486" y="2245"/>
                  </a:cubicBezTo>
                  <a:lnTo>
                    <a:pt x="4503" y="2251"/>
                  </a:lnTo>
                  <a:cubicBezTo>
                    <a:pt x="4633" y="2308"/>
                    <a:pt x="4767" y="2371"/>
                    <a:pt x="4890" y="2436"/>
                  </a:cubicBezTo>
                  <a:cubicBezTo>
                    <a:pt x="4934" y="2456"/>
                    <a:pt x="4974" y="2476"/>
                    <a:pt x="5014" y="2496"/>
                  </a:cubicBezTo>
                  <a:cubicBezTo>
                    <a:pt x="5175" y="2572"/>
                    <a:pt x="5335" y="2649"/>
                    <a:pt x="5496" y="2729"/>
                  </a:cubicBezTo>
                  <a:cubicBezTo>
                    <a:pt x="5569" y="2766"/>
                    <a:pt x="5639" y="2810"/>
                    <a:pt x="5716" y="2857"/>
                  </a:cubicBezTo>
                  <a:cubicBezTo>
                    <a:pt x="5733" y="2867"/>
                    <a:pt x="5750" y="2877"/>
                    <a:pt x="5767" y="2887"/>
                  </a:cubicBezTo>
                  <a:cubicBezTo>
                    <a:pt x="5813" y="2917"/>
                    <a:pt x="5863" y="2950"/>
                    <a:pt x="5911" y="2981"/>
                  </a:cubicBezTo>
                  <a:lnTo>
                    <a:pt x="5931" y="2994"/>
                  </a:lnTo>
                  <a:lnTo>
                    <a:pt x="5951" y="3007"/>
                  </a:lnTo>
                  <a:lnTo>
                    <a:pt x="5954" y="3007"/>
                  </a:lnTo>
                  <a:cubicBezTo>
                    <a:pt x="5965" y="3005"/>
                    <a:pt x="5975" y="3004"/>
                    <a:pt x="5986" y="3004"/>
                  </a:cubicBezTo>
                  <a:cubicBezTo>
                    <a:pt x="6018" y="3004"/>
                    <a:pt x="6045" y="3014"/>
                    <a:pt x="6071" y="3027"/>
                  </a:cubicBezTo>
                  <a:cubicBezTo>
                    <a:pt x="6108" y="3047"/>
                    <a:pt x="6148" y="3067"/>
                    <a:pt x="6184" y="3091"/>
                  </a:cubicBezTo>
                  <a:lnTo>
                    <a:pt x="6215" y="3108"/>
                  </a:lnTo>
                  <a:cubicBezTo>
                    <a:pt x="6248" y="3128"/>
                    <a:pt x="6285" y="3148"/>
                    <a:pt x="6318" y="3168"/>
                  </a:cubicBezTo>
                  <a:lnTo>
                    <a:pt x="6322" y="3171"/>
                  </a:lnTo>
                  <a:lnTo>
                    <a:pt x="6342" y="3181"/>
                  </a:lnTo>
                  <a:lnTo>
                    <a:pt x="6362" y="3194"/>
                  </a:lnTo>
                  <a:lnTo>
                    <a:pt x="6385" y="3211"/>
                  </a:lnTo>
                  <a:cubicBezTo>
                    <a:pt x="6429" y="3238"/>
                    <a:pt x="6482" y="3271"/>
                    <a:pt x="6529" y="3308"/>
                  </a:cubicBezTo>
                  <a:cubicBezTo>
                    <a:pt x="6579" y="3348"/>
                    <a:pt x="6616" y="3382"/>
                    <a:pt x="6650" y="3419"/>
                  </a:cubicBezTo>
                  <a:cubicBezTo>
                    <a:pt x="6683" y="3459"/>
                    <a:pt x="6713" y="3506"/>
                    <a:pt x="6736" y="3543"/>
                  </a:cubicBezTo>
                  <a:cubicBezTo>
                    <a:pt x="6760" y="3583"/>
                    <a:pt x="6780" y="3632"/>
                    <a:pt x="6797" y="3696"/>
                  </a:cubicBezTo>
                  <a:cubicBezTo>
                    <a:pt x="6817" y="3756"/>
                    <a:pt x="6820" y="3813"/>
                    <a:pt x="6814" y="3867"/>
                  </a:cubicBezTo>
                  <a:cubicBezTo>
                    <a:pt x="6803" y="3930"/>
                    <a:pt x="6780" y="3987"/>
                    <a:pt x="6740" y="4047"/>
                  </a:cubicBezTo>
                  <a:cubicBezTo>
                    <a:pt x="6703" y="4101"/>
                    <a:pt x="6646" y="4151"/>
                    <a:pt x="6576" y="4194"/>
                  </a:cubicBezTo>
                  <a:cubicBezTo>
                    <a:pt x="6559" y="4205"/>
                    <a:pt x="6536" y="4218"/>
                    <a:pt x="6516" y="4228"/>
                  </a:cubicBezTo>
                  <a:cubicBezTo>
                    <a:pt x="6472" y="4245"/>
                    <a:pt x="6425" y="4265"/>
                    <a:pt x="6372" y="4271"/>
                  </a:cubicBezTo>
                  <a:cubicBezTo>
                    <a:pt x="6338" y="4275"/>
                    <a:pt x="6305" y="4278"/>
                    <a:pt x="6272" y="4278"/>
                  </a:cubicBezTo>
                  <a:cubicBezTo>
                    <a:pt x="6253" y="4279"/>
                    <a:pt x="6233" y="4279"/>
                    <a:pt x="6214" y="4279"/>
                  </a:cubicBezTo>
                  <a:cubicBezTo>
                    <a:pt x="6155" y="4279"/>
                    <a:pt x="6096" y="4275"/>
                    <a:pt x="6041" y="4265"/>
                  </a:cubicBezTo>
                  <a:cubicBezTo>
                    <a:pt x="5960" y="4255"/>
                    <a:pt x="5863" y="4238"/>
                    <a:pt x="5770" y="4205"/>
                  </a:cubicBezTo>
                  <a:cubicBezTo>
                    <a:pt x="5723" y="4191"/>
                    <a:pt x="5673" y="4174"/>
                    <a:pt x="5626" y="4157"/>
                  </a:cubicBezTo>
                  <a:cubicBezTo>
                    <a:pt x="5593" y="4148"/>
                    <a:pt x="5562" y="4134"/>
                    <a:pt x="5529" y="4124"/>
                  </a:cubicBezTo>
                  <a:cubicBezTo>
                    <a:pt x="5375" y="4071"/>
                    <a:pt x="5211" y="4007"/>
                    <a:pt x="5048" y="3933"/>
                  </a:cubicBezTo>
                  <a:cubicBezTo>
                    <a:pt x="4880" y="3860"/>
                    <a:pt x="4719" y="3773"/>
                    <a:pt x="4569" y="3693"/>
                  </a:cubicBezTo>
                  <a:cubicBezTo>
                    <a:pt x="4489" y="3653"/>
                    <a:pt x="4409" y="3609"/>
                    <a:pt x="4328" y="3569"/>
                  </a:cubicBezTo>
                  <a:cubicBezTo>
                    <a:pt x="4255" y="3532"/>
                    <a:pt x="4185" y="3495"/>
                    <a:pt x="4111" y="3455"/>
                  </a:cubicBezTo>
                  <a:lnTo>
                    <a:pt x="3660" y="3214"/>
                  </a:lnTo>
                  <a:cubicBezTo>
                    <a:pt x="3515" y="3138"/>
                    <a:pt x="3372" y="3061"/>
                    <a:pt x="3234" y="2981"/>
                  </a:cubicBezTo>
                  <a:cubicBezTo>
                    <a:pt x="3208" y="2967"/>
                    <a:pt x="3185" y="2950"/>
                    <a:pt x="3158" y="2937"/>
                  </a:cubicBezTo>
                  <a:cubicBezTo>
                    <a:pt x="3104" y="2907"/>
                    <a:pt x="3047" y="2873"/>
                    <a:pt x="2994" y="2840"/>
                  </a:cubicBezTo>
                  <a:cubicBezTo>
                    <a:pt x="2910" y="2786"/>
                    <a:pt x="2844" y="2737"/>
                    <a:pt x="2787" y="2683"/>
                  </a:cubicBezTo>
                  <a:cubicBezTo>
                    <a:pt x="2730" y="2623"/>
                    <a:pt x="2689" y="2572"/>
                    <a:pt x="2660" y="2516"/>
                  </a:cubicBezTo>
                  <a:cubicBezTo>
                    <a:pt x="2636" y="2472"/>
                    <a:pt x="2616" y="2428"/>
                    <a:pt x="2606" y="2385"/>
                  </a:cubicBezTo>
                  <a:cubicBezTo>
                    <a:pt x="2600" y="2365"/>
                    <a:pt x="2596" y="2345"/>
                    <a:pt x="2596" y="2328"/>
                  </a:cubicBezTo>
                  <a:lnTo>
                    <a:pt x="2592" y="2322"/>
                  </a:lnTo>
                  <a:cubicBezTo>
                    <a:pt x="2589" y="2298"/>
                    <a:pt x="2586" y="2265"/>
                    <a:pt x="2589" y="2241"/>
                  </a:cubicBezTo>
                  <a:cubicBezTo>
                    <a:pt x="2592" y="2218"/>
                    <a:pt x="2596" y="2195"/>
                    <a:pt x="2603" y="2175"/>
                  </a:cubicBezTo>
                  <a:cubicBezTo>
                    <a:pt x="2609" y="2148"/>
                    <a:pt x="2620" y="2121"/>
                    <a:pt x="2632" y="2101"/>
                  </a:cubicBezTo>
                  <a:cubicBezTo>
                    <a:pt x="2643" y="2074"/>
                    <a:pt x="2660" y="2054"/>
                    <a:pt x="2680" y="2034"/>
                  </a:cubicBezTo>
                  <a:lnTo>
                    <a:pt x="2689" y="2024"/>
                  </a:lnTo>
                  <a:lnTo>
                    <a:pt x="2697" y="2010"/>
                  </a:lnTo>
                  <a:cubicBezTo>
                    <a:pt x="2730" y="1984"/>
                    <a:pt x="2770" y="1954"/>
                    <a:pt x="2813" y="1927"/>
                  </a:cubicBezTo>
                  <a:cubicBezTo>
                    <a:pt x="2857" y="1904"/>
                    <a:pt x="2910" y="1887"/>
                    <a:pt x="2950" y="1874"/>
                  </a:cubicBezTo>
                  <a:cubicBezTo>
                    <a:pt x="2994" y="1860"/>
                    <a:pt x="3041" y="1857"/>
                    <a:pt x="3084" y="1854"/>
                  </a:cubicBezTo>
                  <a:lnTo>
                    <a:pt x="3098" y="1850"/>
                  </a:lnTo>
                  <a:close/>
                  <a:moveTo>
                    <a:pt x="1131" y="0"/>
                  </a:moveTo>
                  <a:cubicBezTo>
                    <a:pt x="1095" y="0"/>
                    <a:pt x="1051" y="4"/>
                    <a:pt x="1018" y="8"/>
                  </a:cubicBezTo>
                  <a:cubicBezTo>
                    <a:pt x="917" y="24"/>
                    <a:pt x="840" y="74"/>
                    <a:pt x="774" y="124"/>
                  </a:cubicBezTo>
                  <a:cubicBezTo>
                    <a:pt x="743" y="148"/>
                    <a:pt x="717" y="188"/>
                    <a:pt x="693" y="218"/>
                  </a:cubicBezTo>
                  <a:lnTo>
                    <a:pt x="680" y="235"/>
                  </a:lnTo>
                  <a:cubicBezTo>
                    <a:pt x="670" y="248"/>
                    <a:pt x="656" y="264"/>
                    <a:pt x="646" y="278"/>
                  </a:cubicBezTo>
                  <a:cubicBezTo>
                    <a:pt x="626" y="305"/>
                    <a:pt x="606" y="335"/>
                    <a:pt x="590" y="362"/>
                  </a:cubicBezTo>
                  <a:lnTo>
                    <a:pt x="576" y="378"/>
                  </a:lnTo>
                  <a:lnTo>
                    <a:pt x="516" y="469"/>
                  </a:lnTo>
                  <a:cubicBezTo>
                    <a:pt x="489" y="509"/>
                    <a:pt x="462" y="549"/>
                    <a:pt x="432" y="586"/>
                  </a:cubicBezTo>
                  <a:cubicBezTo>
                    <a:pt x="385" y="656"/>
                    <a:pt x="335" y="726"/>
                    <a:pt x="289" y="797"/>
                  </a:cubicBezTo>
                  <a:lnTo>
                    <a:pt x="245" y="857"/>
                  </a:lnTo>
                  <a:lnTo>
                    <a:pt x="204" y="917"/>
                  </a:lnTo>
                  <a:cubicBezTo>
                    <a:pt x="178" y="954"/>
                    <a:pt x="155" y="991"/>
                    <a:pt x="135" y="1027"/>
                  </a:cubicBezTo>
                  <a:cubicBezTo>
                    <a:pt x="94" y="1091"/>
                    <a:pt x="68" y="1164"/>
                    <a:pt x="37" y="1238"/>
                  </a:cubicBezTo>
                  <a:cubicBezTo>
                    <a:pt x="1" y="1342"/>
                    <a:pt x="48" y="1468"/>
                    <a:pt x="151" y="1533"/>
                  </a:cubicBezTo>
                  <a:cubicBezTo>
                    <a:pt x="168" y="1542"/>
                    <a:pt x="188" y="1553"/>
                    <a:pt x="208" y="1559"/>
                  </a:cubicBezTo>
                  <a:lnTo>
                    <a:pt x="212" y="1559"/>
                  </a:lnTo>
                  <a:cubicBezTo>
                    <a:pt x="212" y="1569"/>
                    <a:pt x="208" y="1582"/>
                    <a:pt x="208" y="1593"/>
                  </a:cubicBezTo>
                  <a:cubicBezTo>
                    <a:pt x="204" y="1656"/>
                    <a:pt x="228" y="1740"/>
                    <a:pt x="278" y="1790"/>
                  </a:cubicBezTo>
                  <a:cubicBezTo>
                    <a:pt x="352" y="1857"/>
                    <a:pt x="436" y="1917"/>
                    <a:pt x="516" y="1974"/>
                  </a:cubicBezTo>
                  <a:lnTo>
                    <a:pt x="533" y="1987"/>
                  </a:lnTo>
                  <a:cubicBezTo>
                    <a:pt x="596" y="2034"/>
                    <a:pt x="663" y="2081"/>
                    <a:pt x="740" y="2127"/>
                  </a:cubicBezTo>
                  <a:lnTo>
                    <a:pt x="746" y="2135"/>
                  </a:lnTo>
                  <a:cubicBezTo>
                    <a:pt x="814" y="2175"/>
                    <a:pt x="887" y="2211"/>
                    <a:pt x="957" y="2248"/>
                  </a:cubicBezTo>
                  <a:lnTo>
                    <a:pt x="961" y="2251"/>
                  </a:lnTo>
                  <a:cubicBezTo>
                    <a:pt x="1034" y="2288"/>
                    <a:pt x="1111" y="2328"/>
                    <a:pt x="1195" y="2371"/>
                  </a:cubicBezTo>
                  <a:cubicBezTo>
                    <a:pt x="1315" y="2436"/>
                    <a:pt x="1432" y="2509"/>
                    <a:pt x="1546" y="2579"/>
                  </a:cubicBezTo>
                  <a:lnTo>
                    <a:pt x="1626" y="2626"/>
                  </a:lnTo>
                  <a:cubicBezTo>
                    <a:pt x="1750" y="2700"/>
                    <a:pt x="1874" y="2773"/>
                    <a:pt x="1998" y="2843"/>
                  </a:cubicBezTo>
                  <a:lnTo>
                    <a:pt x="2078" y="2887"/>
                  </a:lnTo>
                  <a:cubicBezTo>
                    <a:pt x="2222" y="2970"/>
                    <a:pt x="2368" y="3054"/>
                    <a:pt x="2532" y="3144"/>
                  </a:cubicBezTo>
                  <a:cubicBezTo>
                    <a:pt x="2603" y="3185"/>
                    <a:pt x="2677" y="3221"/>
                    <a:pt x="2746" y="3262"/>
                  </a:cubicBezTo>
                  <a:cubicBezTo>
                    <a:pt x="2837" y="3308"/>
                    <a:pt x="2927" y="3359"/>
                    <a:pt x="3014" y="3409"/>
                  </a:cubicBezTo>
                  <a:cubicBezTo>
                    <a:pt x="3078" y="3442"/>
                    <a:pt x="3141" y="3479"/>
                    <a:pt x="3205" y="3515"/>
                  </a:cubicBezTo>
                  <a:cubicBezTo>
                    <a:pt x="3439" y="3646"/>
                    <a:pt x="3680" y="3783"/>
                    <a:pt x="3921" y="3910"/>
                  </a:cubicBezTo>
                  <a:cubicBezTo>
                    <a:pt x="4011" y="3957"/>
                    <a:pt x="4101" y="4004"/>
                    <a:pt x="4191" y="4047"/>
                  </a:cubicBezTo>
                  <a:cubicBezTo>
                    <a:pt x="4265" y="4084"/>
                    <a:pt x="4335" y="4121"/>
                    <a:pt x="4409" y="4157"/>
                  </a:cubicBezTo>
                  <a:cubicBezTo>
                    <a:pt x="4556" y="4234"/>
                    <a:pt x="4727" y="4322"/>
                    <a:pt x="4890" y="4402"/>
                  </a:cubicBezTo>
                  <a:cubicBezTo>
                    <a:pt x="5051" y="4478"/>
                    <a:pt x="5211" y="4556"/>
                    <a:pt x="5369" y="4629"/>
                  </a:cubicBezTo>
                  <a:lnTo>
                    <a:pt x="5469" y="4676"/>
                  </a:lnTo>
                  <a:cubicBezTo>
                    <a:pt x="5596" y="4736"/>
                    <a:pt x="5727" y="4796"/>
                    <a:pt x="5850" y="4860"/>
                  </a:cubicBezTo>
                  <a:cubicBezTo>
                    <a:pt x="6024" y="4947"/>
                    <a:pt x="6195" y="5040"/>
                    <a:pt x="6355" y="5128"/>
                  </a:cubicBezTo>
                  <a:cubicBezTo>
                    <a:pt x="6422" y="5168"/>
                    <a:pt x="6492" y="5205"/>
                    <a:pt x="6562" y="5245"/>
                  </a:cubicBezTo>
                  <a:cubicBezTo>
                    <a:pt x="6639" y="5288"/>
                    <a:pt x="6720" y="5335"/>
                    <a:pt x="6797" y="5378"/>
                  </a:cubicBezTo>
                  <a:lnTo>
                    <a:pt x="6857" y="5412"/>
                  </a:lnTo>
                  <a:cubicBezTo>
                    <a:pt x="6977" y="5475"/>
                    <a:pt x="7101" y="5542"/>
                    <a:pt x="7225" y="5602"/>
                  </a:cubicBezTo>
                  <a:cubicBezTo>
                    <a:pt x="7281" y="5626"/>
                    <a:pt x="7332" y="5650"/>
                    <a:pt x="7382" y="5670"/>
                  </a:cubicBezTo>
                  <a:cubicBezTo>
                    <a:pt x="7439" y="5693"/>
                    <a:pt x="7513" y="5710"/>
                    <a:pt x="7599" y="5716"/>
                  </a:cubicBezTo>
                  <a:cubicBezTo>
                    <a:pt x="7616" y="5717"/>
                    <a:pt x="7633" y="5718"/>
                    <a:pt x="7651" y="5718"/>
                  </a:cubicBezTo>
                  <a:cubicBezTo>
                    <a:pt x="7722" y="5718"/>
                    <a:pt x="7802" y="5708"/>
                    <a:pt x="7890" y="5686"/>
                  </a:cubicBezTo>
                  <a:cubicBezTo>
                    <a:pt x="8098" y="5629"/>
                    <a:pt x="8308" y="5552"/>
                    <a:pt x="8536" y="5449"/>
                  </a:cubicBezTo>
                  <a:cubicBezTo>
                    <a:pt x="8583" y="5426"/>
                    <a:pt x="8626" y="5402"/>
                    <a:pt x="8669" y="5381"/>
                  </a:cubicBezTo>
                  <a:cubicBezTo>
                    <a:pt x="8733" y="5349"/>
                    <a:pt x="8813" y="5301"/>
                    <a:pt x="8873" y="5235"/>
                  </a:cubicBezTo>
                  <a:cubicBezTo>
                    <a:pt x="8900" y="5208"/>
                    <a:pt x="8964" y="5137"/>
                    <a:pt x="8974" y="5077"/>
                  </a:cubicBezTo>
                  <a:cubicBezTo>
                    <a:pt x="8981" y="5051"/>
                    <a:pt x="8984" y="5020"/>
                    <a:pt x="8987" y="4994"/>
                  </a:cubicBezTo>
                  <a:cubicBezTo>
                    <a:pt x="8987" y="4964"/>
                    <a:pt x="8984" y="4937"/>
                    <a:pt x="8981" y="4907"/>
                  </a:cubicBezTo>
                  <a:cubicBezTo>
                    <a:pt x="8978" y="4853"/>
                    <a:pt x="8924" y="4779"/>
                    <a:pt x="8900" y="4750"/>
                  </a:cubicBezTo>
                  <a:cubicBezTo>
                    <a:pt x="8887" y="4736"/>
                    <a:pt x="8873" y="4719"/>
                    <a:pt x="8864" y="4706"/>
                  </a:cubicBezTo>
                  <a:cubicBezTo>
                    <a:pt x="8840" y="4676"/>
                    <a:pt x="8820" y="4649"/>
                    <a:pt x="8800" y="4619"/>
                  </a:cubicBezTo>
                  <a:cubicBezTo>
                    <a:pt x="8760" y="4563"/>
                    <a:pt x="8720" y="4499"/>
                    <a:pt x="8686" y="4432"/>
                  </a:cubicBezTo>
                  <a:cubicBezTo>
                    <a:pt x="8649" y="4358"/>
                    <a:pt x="8609" y="4278"/>
                    <a:pt x="8569" y="4188"/>
                  </a:cubicBezTo>
                  <a:cubicBezTo>
                    <a:pt x="8549" y="4137"/>
                    <a:pt x="8529" y="4088"/>
                    <a:pt x="8509" y="4041"/>
                  </a:cubicBezTo>
                  <a:cubicBezTo>
                    <a:pt x="8496" y="4007"/>
                    <a:pt x="8482" y="3974"/>
                    <a:pt x="8469" y="3941"/>
                  </a:cubicBezTo>
                  <a:lnTo>
                    <a:pt x="8459" y="3917"/>
                  </a:lnTo>
                  <a:cubicBezTo>
                    <a:pt x="8436" y="3856"/>
                    <a:pt x="8408" y="3793"/>
                    <a:pt x="8376" y="3736"/>
                  </a:cubicBezTo>
                  <a:cubicBezTo>
                    <a:pt x="8339" y="3676"/>
                    <a:pt x="8298" y="3616"/>
                    <a:pt x="8248" y="3566"/>
                  </a:cubicBezTo>
                  <a:cubicBezTo>
                    <a:pt x="8208" y="3526"/>
                    <a:pt x="8161" y="3492"/>
                    <a:pt x="8115" y="3455"/>
                  </a:cubicBezTo>
                  <a:lnTo>
                    <a:pt x="8095" y="3439"/>
                  </a:lnTo>
                  <a:cubicBezTo>
                    <a:pt x="8034" y="3395"/>
                    <a:pt x="7974" y="3348"/>
                    <a:pt x="7904" y="3295"/>
                  </a:cubicBezTo>
                  <a:cubicBezTo>
                    <a:pt x="7797" y="3208"/>
                    <a:pt x="7676" y="3118"/>
                    <a:pt x="7529" y="3018"/>
                  </a:cubicBezTo>
                  <a:cubicBezTo>
                    <a:pt x="7469" y="2973"/>
                    <a:pt x="7402" y="2933"/>
                    <a:pt x="7328" y="2887"/>
                  </a:cubicBezTo>
                  <a:cubicBezTo>
                    <a:pt x="7168" y="2786"/>
                    <a:pt x="7004" y="2689"/>
                    <a:pt x="6843" y="2596"/>
                  </a:cubicBezTo>
                  <a:cubicBezTo>
                    <a:pt x="6780" y="2562"/>
                    <a:pt x="6720" y="2529"/>
                    <a:pt x="6659" y="2492"/>
                  </a:cubicBezTo>
                  <a:cubicBezTo>
                    <a:pt x="6606" y="2459"/>
                    <a:pt x="6549" y="2428"/>
                    <a:pt x="6496" y="2396"/>
                  </a:cubicBezTo>
                  <a:cubicBezTo>
                    <a:pt x="6409" y="2342"/>
                    <a:pt x="6318" y="2288"/>
                    <a:pt x="6228" y="2238"/>
                  </a:cubicBezTo>
                  <a:cubicBezTo>
                    <a:pt x="6071" y="2151"/>
                    <a:pt x="5911" y="2070"/>
                    <a:pt x="5760" y="1994"/>
                  </a:cubicBezTo>
                  <a:cubicBezTo>
                    <a:pt x="5419" y="1823"/>
                    <a:pt x="5128" y="1683"/>
                    <a:pt x="4833" y="1549"/>
                  </a:cubicBezTo>
                  <a:cubicBezTo>
                    <a:pt x="4787" y="1525"/>
                    <a:pt x="4736" y="1502"/>
                    <a:pt x="4690" y="1479"/>
                  </a:cubicBezTo>
                  <a:cubicBezTo>
                    <a:pt x="4559" y="1419"/>
                    <a:pt x="4429" y="1358"/>
                    <a:pt x="4295" y="1302"/>
                  </a:cubicBezTo>
                  <a:cubicBezTo>
                    <a:pt x="4198" y="1255"/>
                    <a:pt x="4094" y="1215"/>
                    <a:pt x="3997" y="1178"/>
                  </a:cubicBezTo>
                  <a:cubicBezTo>
                    <a:pt x="3934" y="1151"/>
                    <a:pt x="3873" y="1127"/>
                    <a:pt x="3810" y="1101"/>
                  </a:cubicBezTo>
                  <a:cubicBezTo>
                    <a:pt x="3459" y="957"/>
                    <a:pt x="3108" y="800"/>
                    <a:pt x="2763" y="650"/>
                  </a:cubicBezTo>
                  <a:cubicBezTo>
                    <a:pt x="2683" y="613"/>
                    <a:pt x="2603" y="576"/>
                    <a:pt x="2523" y="539"/>
                  </a:cubicBezTo>
                  <a:cubicBezTo>
                    <a:pt x="2439" y="502"/>
                    <a:pt x="2352" y="462"/>
                    <a:pt x="2268" y="422"/>
                  </a:cubicBezTo>
                  <a:cubicBezTo>
                    <a:pt x="2215" y="395"/>
                    <a:pt x="2158" y="369"/>
                    <a:pt x="2101" y="342"/>
                  </a:cubicBezTo>
                  <a:lnTo>
                    <a:pt x="2058" y="321"/>
                  </a:lnTo>
                  <a:cubicBezTo>
                    <a:pt x="1974" y="281"/>
                    <a:pt x="1884" y="238"/>
                    <a:pt x="1794" y="204"/>
                  </a:cubicBezTo>
                  <a:cubicBezTo>
                    <a:pt x="1723" y="175"/>
                    <a:pt x="1646" y="144"/>
                    <a:pt x="1569" y="118"/>
                  </a:cubicBezTo>
                  <a:cubicBezTo>
                    <a:pt x="1496" y="91"/>
                    <a:pt x="1419" y="68"/>
                    <a:pt x="1345" y="44"/>
                  </a:cubicBezTo>
                  <a:lnTo>
                    <a:pt x="1335" y="41"/>
                  </a:lnTo>
                  <a:cubicBezTo>
                    <a:pt x="1272" y="20"/>
                    <a:pt x="1201" y="0"/>
                    <a:pt x="1131" y="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02" name="Google Shape;2002;p40"/>
            <p:cNvSpPr/>
            <p:nvPr/>
          </p:nvSpPr>
          <p:spPr>
            <a:xfrm>
              <a:off x="2160704" y="514259"/>
              <a:ext cx="316150" cy="445760"/>
            </a:xfrm>
            <a:custGeom>
              <a:avLst/>
              <a:gdLst/>
              <a:ahLst/>
              <a:cxnLst/>
              <a:rect l="l" t="t" r="r" b="b"/>
              <a:pathLst>
                <a:path w="1383" h="1950" extrusionOk="0">
                  <a:moveTo>
                    <a:pt x="1122" y="0"/>
                  </a:moveTo>
                  <a:cubicBezTo>
                    <a:pt x="1105" y="0"/>
                    <a:pt x="1088" y="2"/>
                    <a:pt x="1071" y="6"/>
                  </a:cubicBezTo>
                  <a:cubicBezTo>
                    <a:pt x="1011" y="19"/>
                    <a:pt x="964" y="56"/>
                    <a:pt x="931" y="107"/>
                  </a:cubicBezTo>
                  <a:cubicBezTo>
                    <a:pt x="874" y="187"/>
                    <a:pt x="817" y="267"/>
                    <a:pt x="763" y="351"/>
                  </a:cubicBezTo>
                  <a:cubicBezTo>
                    <a:pt x="726" y="404"/>
                    <a:pt x="690" y="457"/>
                    <a:pt x="657" y="511"/>
                  </a:cubicBezTo>
                  <a:cubicBezTo>
                    <a:pt x="573" y="648"/>
                    <a:pt x="493" y="785"/>
                    <a:pt x="412" y="919"/>
                  </a:cubicBezTo>
                  <a:cubicBezTo>
                    <a:pt x="339" y="1043"/>
                    <a:pt x="269" y="1163"/>
                    <a:pt x="195" y="1283"/>
                  </a:cubicBezTo>
                  <a:cubicBezTo>
                    <a:pt x="158" y="1344"/>
                    <a:pt x="124" y="1404"/>
                    <a:pt x="91" y="1464"/>
                  </a:cubicBezTo>
                  <a:cubicBezTo>
                    <a:pt x="71" y="1504"/>
                    <a:pt x="55" y="1544"/>
                    <a:pt x="41" y="1584"/>
                  </a:cubicBezTo>
                  <a:cubicBezTo>
                    <a:pt x="21" y="1638"/>
                    <a:pt x="14" y="1688"/>
                    <a:pt x="8" y="1742"/>
                  </a:cubicBezTo>
                  <a:cubicBezTo>
                    <a:pt x="1" y="1812"/>
                    <a:pt x="44" y="1882"/>
                    <a:pt x="101" y="1919"/>
                  </a:cubicBezTo>
                  <a:cubicBezTo>
                    <a:pt x="132" y="1936"/>
                    <a:pt x="161" y="1946"/>
                    <a:pt x="198" y="1949"/>
                  </a:cubicBezTo>
                  <a:cubicBezTo>
                    <a:pt x="202" y="1949"/>
                    <a:pt x="206" y="1949"/>
                    <a:pt x="210" y="1949"/>
                  </a:cubicBezTo>
                  <a:cubicBezTo>
                    <a:pt x="258" y="1949"/>
                    <a:pt x="298" y="1926"/>
                    <a:pt x="339" y="1896"/>
                  </a:cubicBezTo>
                  <a:cubicBezTo>
                    <a:pt x="402" y="1848"/>
                    <a:pt x="436" y="1772"/>
                    <a:pt x="476" y="1705"/>
                  </a:cubicBezTo>
                  <a:cubicBezTo>
                    <a:pt x="510" y="1645"/>
                    <a:pt x="543" y="1584"/>
                    <a:pt x="576" y="1524"/>
                  </a:cubicBezTo>
                  <a:cubicBezTo>
                    <a:pt x="646" y="1404"/>
                    <a:pt x="720" y="1280"/>
                    <a:pt x="791" y="1160"/>
                  </a:cubicBezTo>
                  <a:cubicBezTo>
                    <a:pt x="874" y="1023"/>
                    <a:pt x="954" y="885"/>
                    <a:pt x="1038" y="752"/>
                  </a:cubicBezTo>
                  <a:cubicBezTo>
                    <a:pt x="1067" y="701"/>
                    <a:pt x="1101" y="652"/>
                    <a:pt x="1135" y="604"/>
                  </a:cubicBezTo>
                  <a:cubicBezTo>
                    <a:pt x="1192" y="518"/>
                    <a:pt x="1248" y="431"/>
                    <a:pt x="1308" y="343"/>
                  </a:cubicBezTo>
                  <a:cubicBezTo>
                    <a:pt x="1382" y="243"/>
                    <a:pt x="1339" y="96"/>
                    <a:pt x="1238" y="36"/>
                  </a:cubicBezTo>
                  <a:cubicBezTo>
                    <a:pt x="1205" y="12"/>
                    <a:pt x="1164" y="0"/>
                    <a:pt x="1122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03" name="Google Shape;2003;p40"/>
            <p:cNvSpPr/>
            <p:nvPr/>
          </p:nvSpPr>
          <p:spPr>
            <a:xfrm>
              <a:off x="2340381" y="594039"/>
              <a:ext cx="291690" cy="484393"/>
            </a:xfrm>
            <a:custGeom>
              <a:avLst/>
              <a:gdLst/>
              <a:ahLst/>
              <a:cxnLst/>
              <a:rect l="l" t="t" r="r" b="b"/>
              <a:pathLst>
                <a:path w="1276" h="2119" extrusionOk="0">
                  <a:moveTo>
                    <a:pt x="1109" y="0"/>
                  </a:moveTo>
                  <a:cubicBezTo>
                    <a:pt x="1096" y="0"/>
                    <a:pt x="1083" y="2"/>
                    <a:pt x="1071" y="5"/>
                  </a:cubicBezTo>
                  <a:cubicBezTo>
                    <a:pt x="1031" y="11"/>
                    <a:pt x="988" y="39"/>
                    <a:pt x="968" y="79"/>
                  </a:cubicBezTo>
                  <a:cubicBezTo>
                    <a:pt x="928" y="159"/>
                    <a:pt x="883" y="239"/>
                    <a:pt x="834" y="312"/>
                  </a:cubicBezTo>
                  <a:cubicBezTo>
                    <a:pt x="787" y="386"/>
                    <a:pt x="743" y="456"/>
                    <a:pt x="696" y="530"/>
                  </a:cubicBezTo>
                  <a:cubicBezTo>
                    <a:pt x="607" y="667"/>
                    <a:pt x="526" y="811"/>
                    <a:pt x="439" y="954"/>
                  </a:cubicBezTo>
                  <a:cubicBezTo>
                    <a:pt x="355" y="1088"/>
                    <a:pt x="269" y="1223"/>
                    <a:pt x="201" y="1366"/>
                  </a:cubicBezTo>
                  <a:cubicBezTo>
                    <a:pt x="165" y="1446"/>
                    <a:pt x="128" y="1527"/>
                    <a:pt x="98" y="1610"/>
                  </a:cubicBezTo>
                  <a:cubicBezTo>
                    <a:pt x="74" y="1677"/>
                    <a:pt x="51" y="1744"/>
                    <a:pt x="25" y="1808"/>
                  </a:cubicBezTo>
                  <a:cubicBezTo>
                    <a:pt x="11" y="1841"/>
                    <a:pt x="1" y="1874"/>
                    <a:pt x="1" y="1908"/>
                  </a:cubicBezTo>
                  <a:cubicBezTo>
                    <a:pt x="1" y="1945"/>
                    <a:pt x="8" y="1978"/>
                    <a:pt x="25" y="2008"/>
                  </a:cubicBezTo>
                  <a:cubicBezTo>
                    <a:pt x="41" y="2041"/>
                    <a:pt x="65" y="2065"/>
                    <a:pt x="94" y="2085"/>
                  </a:cubicBezTo>
                  <a:lnTo>
                    <a:pt x="98" y="2089"/>
                  </a:lnTo>
                  <a:cubicBezTo>
                    <a:pt x="128" y="2105"/>
                    <a:pt x="158" y="2115"/>
                    <a:pt x="195" y="2118"/>
                  </a:cubicBezTo>
                  <a:cubicBezTo>
                    <a:pt x="245" y="2118"/>
                    <a:pt x="295" y="2101"/>
                    <a:pt x="332" y="2065"/>
                  </a:cubicBezTo>
                  <a:lnTo>
                    <a:pt x="346" y="2055"/>
                  </a:lnTo>
                  <a:cubicBezTo>
                    <a:pt x="375" y="2025"/>
                    <a:pt x="395" y="1985"/>
                    <a:pt x="402" y="1945"/>
                  </a:cubicBezTo>
                  <a:cubicBezTo>
                    <a:pt x="429" y="1878"/>
                    <a:pt x="449" y="1814"/>
                    <a:pt x="473" y="1747"/>
                  </a:cubicBezTo>
                  <a:cubicBezTo>
                    <a:pt x="499" y="1667"/>
                    <a:pt x="526" y="1590"/>
                    <a:pt x="559" y="1513"/>
                  </a:cubicBezTo>
                  <a:cubicBezTo>
                    <a:pt x="607" y="1419"/>
                    <a:pt x="660" y="1326"/>
                    <a:pt x="710" y="1232"/>
                  </a:cubicBezTo>
                  <a:cubicBezTo>
                    <a:pt x="767" y="1125"/>
                    <a:pt x="823" y="1022"/>
                    <a:pt x="880" y="914"/>
                  </a:cubicBezTo>
                  <a:cubicBezTo>
                    <a:pt x="997" y="690"/>
                    <a:pt x="1128" y="476"/>
                    <a:pt x="1245" y="252"/>
                  </a:cubicBezTo>
                  <a:cubicBezTo>
                    <a:pt x="1265" y="212"/>
                    <a:pt x="1275" y="175"/>
                    <a:pt x="1265" y="129"/>
                  </a:cubicBezTo>
                  <a:cubicBezTo>
                    <a:pt x="1255" y="88"/>
                    <a:pt x="1229" y="48"/>
                    <a:pt x="1192" y="25"/>
                  </a:cubicBezTo>
                  <a:cubicBezTo>
                    <a:pt x="1168" y="9"/>
                    <a:pt x="1138" y="0"/>
                    <a:pt x="1109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04" name="Google Shape;2004;p40"/>
            <p:cNvSpPr/>
            <p:nvPr/>
          </p:nvSpPr>
          <p:spPr>
            <a:xfrm>
              <a:off x="3540743" y="1213757"/>
              <a:ext cx="352040" cy="522340"/>
            </a:xfrm>
            <a:custGeom>
              <a:avLst/>
              <a:gdLst/>
              <a:ahLst/>
              <a:cxnLst/>
              <a:rect l="l" t="t" r="r" b="b"/>
              <a:pathLst>
                <a:path w="1540" h="2285" extrusionOk="0">
                  <a:moveTo>
                    <a:pt x="1336" y="0"/>
                  </a:moveTo>
                  <a:cubicBezTo>
                    <a:pt x="1276" y="0"/>
                    <a:pt x="1216" y="29"/>
                    <a:pt x="1181" y="83"/>
                  </a:cubicBezTo>
                  <a:cubicBezTo>
                    <a:pt x="981" y="407"/>
                    <a:pt x="786" y="739"/>
                    <a:pt x="569" y="1050"/>
                  </a:cubicBezTo>
                  <a:cubicBezTo>
                    <a:pt x="479" y="1184"/>
                    <a:pt x="392" y="1317"/>
                    <a:pt x="312" y="1457"/>
                  </a:cubicBezTo>
                  <a:cubicBezTo>
                    <a:pt x="272" y="1525"/>
                    <a:pt x="238" y="1598"/>
                    <a:pt x="201" y="1668"/>
                  </a:cubicBezTo>
                  <a:cubicBezTo>
                    <a:pt x="181" y="1702"/>
                    <a:pt x="164" y="1738"/>
                    <a:pt x="141" y="1772"/>
                  </a:cubicBezTo>
                  <a:cubicBezTo>
                    <a:pt x="121" y="1802"/>
                    <a:pt x="101" y="1829"/>
                    <a:pt x="81" y="1859"/>
                  </a:cubicBezTo>
                  <a:cubicBezTo>
                    <a:pt x="71" y="1876"/>
                    <a:pt x="58" y="1892"/>
                    <a:pt x="51" y="1909"/>
                  </a:cubicBezTo>
                  <a:cubicBezTo>
                    <a:pt x="37" y="1932"/>
                    <a:pt x="24" y="1956"/>
                    <a:pt x="17" y="1983"/>
                  </a:cubicBezTo>
                  <a:cubicBezTo>
                    <a:pt x="4" y="2039"/>
                    <a:pt x="1" y="2110"/>
                    <a:pt x="34" y="2160"/>
                  </a:cubicBezTo>
                  <a:cubicBezTo>
                    <a:pt x="54" y="2197"/>
                    <a:pt x="81" y="2227"/>
                    <a:pt x="118" y="2247"/>
                  </a:cubicBezTo>
                  <a:cubicBezTo>
                    <a:pt x="151" y="2270"/>
                    <a:pt x="184" y="2280"/>
                    <a:pt x="225" y="2284"/>
                  </a:cubicBezTo>
                  <a:cubicBezTo>
                    <a:pt x="228" y="2284"/>
                    <a:pt x="231" y="2284"/>
                    <a:pt x="235" y="2284"/>
                  </a:cubicBezTo>
                  <a:cubicBezTo>
                    <a:pt x="294" y="2284"/>
                    <a:pt x="347" y="2258"/>
                    <a:pt x="388" y="2220"/>
                  </a:cubicBezTo>
                  <a:lnTo>
                    <a:pt x="388" y="2220"/>
                  </a:lnTo>
                  <a:lnTo>
                    <a:pt x="385" y="2224"/>
                  </a:lnTo>
                  <a:cubicBezTo>
                    <a:pt x="432" y="2184"/>
                    <a:pt x="456" y="2133"/>
                    <a:pt x="476" y="2079"/>
                  </a:cubicBezTo>
                  <a:cubicBezTo>
                    <a:pt x="502" y="2030"/>
                    <a:pt x="529" y="1979"/>
                    <a:pt x="556" y="1926"/>
                  </a:cubicBezTo>
                  <a:cubicBezTo>
                    <a:pt x="589" y="1859"/>
                    <a:pt x="619" y="1792"/>
                    <a:pt x="649" y="1722"/>
                  </a:cubicBezTo>
                  <a:cubicBezTo>
                    <a:pt x="757" y="1497"/>
                    <a:pt x="880" y="1281"/>
                    <a:pt x="1010" y="1066"/>
                  </a:cubicBezTo>
                  <a:cubicBezTo>
                    <a:pt x="1168" y="802"/>
                    <a:pt x="1325" y="538"/>
                    <a:pt x="1485" y="277"/>
                  </a:cubicBezTo>
                  <a:cubicBezTo>
                    <a:pt x="1539" y="193"/>
                    <a:pt x="1512" y="80"/>
                    <a:pt x="1432" y="26"/>
                  </a:cubicBezTo>
                  <a:lnTo>
                    <a:pt x="1428" y="26"/>
                  </a:lnTo>
                  <a:cubicBezTo>
                    <a:pt x="1400" y="9"/>
                    <a:pt x="1368" y="0"/>
                    <a:pt x="133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05" name="Google Shape;2005;p40"/>
            <p:cNvSpPr/>
            <p:nvPr/>
          </p:nvSpPr>
          <p:spPr>
            <a:xfrm>
              <a:off x="2600296" y="886182"/>
              <a:ext cx="968110" cy="555714"/>
            </a:xfrm>
            <a:custGeom>
              <a:avLst/>
              <a:gdLst/>
              <a:ahLst/>
              <a:cxnLst/>
              <a:rect l="l" t="t" r="r" b="b"/>
              <a:pathLst>
                <a:path w="4235" h="2431" extrusionOk="0">
                  <a:moveTo>
                    <a:pt x="513" y="1"/>
                  </a:moveTo>
                  <a:lnTo>
                    <a:pt x="499" y="5"/>
                  </a:lnTo>
                  <a:cubicBezTo>
                    <a:pt x="456" y="8"/>
                    <a:pt x="409" y="11"/>
                    <a:pt x="365" y="25"/>
                  </a:cubicBezTo>
                  <a:cubicBezTo>
                    <a:pt x="325" y="38"/>
                    <a:pt x="272" y="55"/>
                    <a:pt x="228" y="78"/>
                  </a:cubicBezTo>
                  <a:cubicBezTo>
                    <a:pt x="185" y="105"/>
                    <a:pt x="145" y="135"/>
                    <a:pt x="112" y="161"/>
                  </a:cubicBezTo>
                  <a:lnTo>
                    <a:pt x="104" y="175"/>
                  </a:lnTo>
                  <a:lnTo>
                    <a:pt x="95" y="185"/>
                  </a:lnTo>
                  <a:cubicBezTo>
                    <a:pt x="75" y="205"/>
                    <a:pt x="58" y="225"/>
                    <a:pt x="47" y="252"/>
                  </a:cubicBezTo>
                  <a:cubicBezTo>
                    <a:pt x="35" y="272"/>
                    <a:pt x="24" y="299"/>
                    <a:pt x="18" y="326"/>
                  </a:cubicBezTo>
                  <a:cubicBezTo>
                    <a:pt x="11" y="346"/>
                    <a:pt x="7" y="369"/>
                    <a:pt x="4" y="392"/>
                  </a:cubicBezTo>
                  <a:cubicBezTo>
                    <a:pt x="1" y="416"/>
                    <a:pt x="4" y="449"/>
                    <a:pt x="7" y="473"/>
                  </a:cubicBezTo>
                  <a:lnTo>
                    <a:pt x="11" y="479"/>
                  </a:lnTo>
                  <a:cubicBezTo>
                    <a:pt x="11" y="496"/>
                    <a:pt x="15" y="516"/>
                    <a:pt x="21" y="536"/>
                  </a:cubicBezTo>
                  <a:cubicBezTo>
                    <a:pt x="31" y="579"/>
                    <a:pt x="51" y="623"/>
                    <a:pt x="75" y="667"/>
                  </a:cubicBezTo>
                  <a:cubicBezTo>
                    <a:pt x="104" y="723"/>
                    <a:pt x="145" y="774"/>
                    <a:pt x="202" y="834"/>
                  </a:cubicBezTo>
                  <a:cubicBezTo>
                    <a:pt x="259" y="888"/>
                    <a:pt x="325" y="937"/>
                    <a:pt x="409" y="991"/>
                  </a:cubicBezTo>
                  <a:cubicBezTo>
                    <a:pt x="462" y="1024"/>
                    <a:pt x="519" y="1058"/>
                    <a:pt x="573" y="1088"/>
                  </a:cubicBezTo>
                  <a:cubicBezTo>
                    <a:pt x="600" y="1101"/>
                    <a:pt x="623" y="1118"/>
                    <a:pt x="649" y="1132"/>
                  </a:cubicBezTo>
                  <a:cubicBezTo>
                    <a:pt x="787" y="1212"/>
                    <a:pt x="930" y="1289"/>
                    <a:pt x="1075" y="1365"/>
                  </a:cubicBezTo>
                  <a:lnTo>
                    <a:pt x="1526" y="1606"/>
                  </a:lnTo>
                  <a:cubicBezTo>
                    <a:pt x="1600" y="1646"/>
                    <a:pt x="1670" y="1683"/>
                    <a:pt x="1743" y="1720"/>
                  </a:cubicBezTo>
                  <a:cubicBezTo>
                    <a:pt x="1824" y="1760"/>
                    <a:pt x="1904" y="1804"/>
                    <a:pt x="1984" y="1844"/>
                  </a:cubicBezTo>
                  <a:cubicBezTo>
                    <a:pt x="2134" y="1924"/>
                    <a:pt x="2295" y="2011"/>
                    <a:pt x="2463" y="2084"/>
                  </a:cubicBezTo>
                  <a:cubicBezTo>
                    <a:pt x="2626" y="2158"/>
                    <a:pt x="2790" y="2222"/>
                    <a:pt x="2944" y="2275"/>
                  </a:cubicBezTo>
                  <a:cubicBezTo>
                    <a:pt x="2977" y="2285"/>
                    <a:pt x="3008" y="2299"/>
                    <a:pt x="3041" y="2308"/>
                  </a:cubicBezTo>
                  <a:cubicBezTo>
                    <a:pt x="3088" y="2325"/>
                    <a:pt x="3138" y="2342"/>
                    <a:pt x="3185" y="2356"/>
                  </a:cubicBezTo>
                  <a:cubicBezTo>
                    <a:pt x="3278" y="2389"/>
                    <a:pt x="3375" y="2406"/>
                    <a:pt x="3456" y="2416"/>
                  </a:cubicBezTo>
                  <a:cubicBezTo>
                    <a:pt x="3511" y="2426"/>
                    <a:pt x="3570" y="2430"/>
                    <a:pt x="3629" y="2430"/>
                  </a:cubicBezTo>
                  <a:cubicBezTo>
                    <a:pt x="3648" y="2430"/>
                    <a:pt x="3668" y="2430"/>
                    <a:pt x="3687" y="2429"/>
                  </a:cubicBezTo>
                  <a:cubicBezTo>
                    <a:pt x="3720" y="2429"/>
                    <a:pt x="3753" y="2426"/>
                    <a:pt x="3787" y="2422"/>
                  </a:cubicBezTo>
                  <a:cubicBezTo>
                    <a:pt x="3840" y="2416"/>
                    <a:pt x="3887" y="2396"/>
                    <a:pt x="3931" y="2379"/>
                  </a:cubicBezTo>
                  <a:cubicBezTo>
                    <a:pt x="3951" y="2369"/>
                    <a:pt x="3974" y="2356"/>
                    <a:pt x="3991" y="2345"/>
                  </a:cubicBezTo>
                  <a:cubicBezTo>
                    <a:pt x="4061" y="2302"/>
                    <a:pt x="4118" y="2252"/>
                    <a:pt x="4155" y="2198"/>
                  </a:cubicBezTo>
                  <a:cubicBezTo>
                    <a:pt x="4195" y="2138"/>
                    <a:pt x="4218" y="2081"/>
                    <a:pt x="4229" y="2018"/>
                  </a:cubicBezTo>
                  <a:cubicBezTo>
                    <a:pt x="4235" y="1964"/>
                    <a:pt x="4232" y="1907"/>
                    <a:pt x="4212" y="1847"/>
                  </a:cubicBezTo>
                  <a:cubicBezTo>
                    <a:pt x="4195" y="1783"/>
                    <a:pt x="4175" y="1734"/>
                    <a:pt x="4151" y="1694"/>
                  </a:cubicBezTo>
                  <a:cubicBezTo>
                    <a:pt x="4128" y="1657"/>
                    <a:pt x="4098" y="1610"/>
                    <a:pt x="4065" y="1570"/>
                  </a:cubicBezTo>
                  <a:cubicBezTo>
                    <a:pt x="4031" y="1533"/>
                    <a:pt x="3994" y="1499"/>
                    <a:pt x="3944" y="1459"/>
                  </a:cubicBezTo>
                  <a:cubicBezTo>
                    <a:pt x="3897" y="1422"/>
                    <a:pt x="3844" y="1389"/>
                    <a:pt x="3800" y="1362"/>
                  </a:cubicBezTo>
                  <a:lnTo>
                    <a:pt x="3777" y="1345"/>
                  </a:lnTo>
                  <a:lnTo>
                    <a:pt x="3757" y="1332"/>
                  </a:lnTo>
                  <a:lnTo>
                    <a:pt x="3737" y="1322"/>
                  </a:lnTo>
                  <a:lnTo>
                    <a:pt x="3733" y="1319"/>
                  </a:lnTo>
                  <a:cubicBezTo>
                    <a:pt x="3700" y="1299"/>
                    <a:pt x="3663" y="1279"/>
                    <a:pt x="3630" y="1259"/>
                  </a:cubicBezTo>
                  <a:lnTo>
                    <a:pt x="3599" y="1242"/>
                  </a:lnTo>
                  <a:cubicBezTo>
                    <a:pt x="3563" y="1218"/>
                    <a:pt x="3523" y="1198"/>
                    <a:pt x="3486" y="1178"/>
                  </a:cubicBezTo>
                  <a:cubicBezTo>
                    <a:pt x="3460" y="1165"/>
                    <a:pt x="3433" y="1155"/>
                    <a:pt x="3401" y="1155"/>
                  </a:cubicBezTo>
                  <a:cubicBezTo>
                    <a:pt x="3390" y="1155"/>
                    <a:pt x="3380" y="1156"/>
                    <a:pt x="3369" y="1158"/>
                  </a:cubicBezTo>
                  <a:lnTo>
                    <a:pt x="3366" y="1158"/>
                  </a:lnTo>
                  <a:lnTo>
                    <a:pt x="3346" y="1145"/>
                  </a:lnTo>
                  <a:lnTo>
                    <a:pt x="3326" y="1132"/>
                  </a:lnTo>
                  <a:cubicBezTo>
                    <a:pt x="3278" y="1101"/>
                    <a:pt x="3228" y="1068"/>
                    <a:pt x="3182" y="1038"/>
                  </a:cubicBezTo>
                  <a:cubicBezTo>
                    <a:pt x="3165" y="1028"/>
                    <a:pt x="3148" y="1018"/>
                    <a:pt x="3131" y="1008"/>
                  </a:cubicBezTo>
                  <a:cubicBezTo>
                    <a:pt x="3054" y="961"/>
                    <a:pt x="2984" y="917"/>
                    <a:pt x="2911" y="880"/>
                  </a:cubicBezTo>
                  <a:cubicBezTo>
                    <a:pt x="2750" y="800"/>
                    <a:pt x="2590" y="723"/>
                    <a:pt x="2429" y="647"/>
                  </a:cubicBezTo>
                  <a:cubicBezTo>
                    <a:pt x="2389" y="627"/>
                    <a:pt x="2349" y="607"/>
                    <a:pt x="2305" y="587"/>
                  </a:cubicBezTo>
                  <a:cubicBezTo>
                    <a:pt x="2182" y="526"/>
                    <a:pt x="2048" y="459"/>
                    <a:pt x="1918" y="402"/>
                  </a:cubicBezTo>
                  <a:lnTo>
                    <a:pt x="1901" y="396"/>
                  </a:lnTo>
                  <a:cubicBezTo>
                    <a:pt x="1757" y="329"/>
                    <a:pt x="1609" y="262"/>
                    <a:pt x="1456" y="215"/>
                  </a:cubicBezTo>
                  <a:cubicBezTo>
                    <a:pt x="1402" y="198"/>
                    <a:pt x="1345" y="185"/>
                    <a:pt x="1292" y="172"/>
                  </a:cubicBezTo>
                  <a:cubicBezTo>
                    <a:pt x="1259" y="165"/>
                    <a:pt x="1225" y="155"/>
                    <a:pt x="1191" y="148"/>
                  </a:cubicBezTo>
                  <a:cubicBezTo>
                    <a:pt x="1111" y="125"/>
                    <a:pt x="1035" y="105"/>
                    <a:pt x="954" y="81"/>
                  </a:cubicBezTo>
                  <a:cubicBezTo>
                    <a:pt x="934" y="78"/>
                    <a:pt x="914" y="71"/>
                    <a:pt x="894" y="65"/>
                  </a:cubicBezTo>
                  <a:cubicBezTo>
                    <a:pt x="837" y="48"/>
                    <a:pt x="777" y="31"/>
                    <a:pt x="717" y="18"/>
                  </a:cubicBezTo>
                  <a:cubicBezTo>
                    <a:pt x="670" y="8"/>
                    <a:pt x="620" y="5"/>
                    <a:pt x="566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06" name="Google Shape;2006;p40"/>
            <p:cNvSpPr/>
            <p:nvPr/>
          </p:nvSpPr>
          <p:spPr>
            <a:xfrm>
              <a:off x="1963425" y="418250"/>
              <a:ext cx="2160932" cy="1380257"/>
            </a:xfrm>
            <a:custGeom>
              <a:avLst/>
              <a:gdLst/>
              <a:ahLst/>
              <a:cxnLst/>
              <a:rect l="l" t="t" r="r" b="b"/>
              <a:pathLst>
                <a:path w="9453" h="6038" extrusionOk="0">
                  <a:moveTo>
                    <a:pt x="830" y="656"/>
                  </a:moveTo>
                  <a:cubicBezTo>
                    <a:pt x="823" y="664"/>
                    <a:pt x="816" y="672"/>
                    <a:pt x="809" y="680"/>
                  </a:cubicBezTo>
                  <a:lnTo>
                    <a:pt x="809" y="680"/>
                  </a:lnTo>
                  <a:cubicBezTo>
                    <a:pt x="816" y="671"/>
                    <a:pt x="823" y="664"/>
                    <a:pt x="830" y="656"/>
                  </a:cubicBezTo>
                  <a:close/>
                  <a:moveTo>
                    <a:pt x="809" y="680"/>
                  </a:moveTo>
                  <a:lnTo>
                    <a:pt x="809" y="680"/>
                  </a:lnTo>
                  <a:cubicBezTo>
                    <a:pt x="809" y="681"/>
                    <a:pt x="808" y="682"/>
                    <a:pt x="807" y="683"/>
                  </a:cubicBezTo>
                  <a:cubicBezTo>
                    <a:pt x="808" y="682"/>
                    <a:pt x="809" y="681"/>
                    <a:pt x="809" y="680"/>
                  </a:cubicBezTo>
                  <a:close/>
                  <a:moveTo>
                    <a:pt x="1242" y="393"/>
                  </a:moveTo>
                  <a:cubicBezTo>
                    <a:pt x="1285" y="393"/>
                    <a:pt x="1332" y="396"/>
                    <a:pt x="1376" y="402"/>
                  </a:cubicBezTo>
                  <a:cubicBezTo>
                    <a:pt x="1516" y="433"/>
                    <a:pt x="1654" y="483"/>
                    <a:pt x="1784" y="536"/>
                  </a:cubicBezTo>
                  <a:cubicBezTo>
                    <a:pt x="1927" y="593"/>
                    <a:pt x="2065" y="654"/>
                    <a:pt x="2205" y="714"/>
                  </a:cubicBezTo>
                  <a:cubicBezTo>
                    <a:pt x="2362" y="780"/>
                    <a:pt x="2512" y="851"/>
                    <a:pt x="2667" y="921"/>
                  </a:cubicBezTo>
                  <a:cubicBezTo>
                    <a:pt x="2830" y="991"/>
                    <a:pt x="2994" y="1068"/>
                    <a:pt x="3159" y="1142"/>
                  </a:cubicBezTo>
                  <a:cubicBezTo>
                    <a:pt x="3285" y="1199"/>
                    <a:pt x="3415" y="1259"/>
                    <a:pt x="3543" y="1316"/>
                  </a:cubicBezTo>
                  <a:cubicBezTo>
                    <a:pt x="3696" y="1386"/>
                    <a:pt x="3850" y="1456"/>
                    <a:pt x="4001" y="1526"/>
                  </a:cubicBezTo>
                  <a:cubicBezTo>
                    <a:pt x="4215" y="1626"/>
                    <a:pt x="4426" y="1723"/>
                    <a:pt x="4639" y="1821"/>
                  </a:cubicBezTo>
                  <a:cubicBezTo>
                    <a:pt x="4957" y="1971"/>
                    <a:pt x="5272" y="2132"/>
                    <a:pt x="5583" y="2296"/>
                  </a:cubicBezTo>
                  <a:cubicBezTo>
                    <a:pt x="5740" y="2379"/>
                    <a:pt x="5897" y="2466"/>
                    <a:pt x="6058" y="2546"/>
                  </a:cubicBezTo>
                  <a:cubicBezTo>
                    <a:pt x="6225" y="2630"/>
                    <a:pt x="6389" y="2714"/>
                    <a:pt x="6556" y="2804"/>
                  </a:cubicBezTo>
                  <a:cubicBezTo>
                    <a:pt x="6693" y="2881"/>
                    <a:pt x="6831" y="2955"/>
                    <a:pt x="6964" y="3031"/>
                  </a:cubicBezTo>
                  <a:cubicBezTo>
                    <a:pt x="7121" y="3118"/>
                    <a:pt x="7279" y="3205"/>
                    <a:pt x="7433" y="3296"/>
                  </a:cubicBezTo>
                  <a:cubicBezTo>
                    <a:pt x="7573" y="3372"/>
                    <a:pt x="7717" y="3449"/>
                    <a:pt x="7857" y="3526"/>
                  </a:cubicBezTo>
                  <a:cubicBezTo>
                    <a:pt x="7984" y="3600"/>
                    <a:pt x="8121" y="3667"/>
                    <a:pt x="8239" y="3757"/>
                  </a:cubicBezTo>
                  <a:cubicBezTo>
                    <a:pt x="8268" y="3787"/>
                    <a:pt x="8296" y="3821"/>
                    <a:pt x="8319" y="3858"/>
                  </a:cubicBezTo>
                  <a:cubicBezTo>
                    <a:pt x="8389" y="3958"/>
                    <a:pt x="8452" y="4065"/>
                    <a:pt x="8520" y="4168"/>
                  </a:cubicBezTo>
                  <a:cubicBezTo>
                    <a:pt x="8600" y="4286"/>
                    <a:pt x="8673" y="4406"/>
                    <a:pt x="8743" y="4526"/>
                  </a:cubicBezTo>
                  <a:cubicBezTo>
                    <a:pt x="8817" y="4647"/>
                    <a:pt x="8881" y="4767"/>
                    <a:pt x="8944" y="4891"/>
                  </a:cubicBezTo>
                  <a:cubicBezTo>
                    <a:pt x="9004" y="5008"/>
                    <a:pt x="9068" y="5122"/>
                    <a:pt x="9131" y="5235"/>
                  </a:cubicBezTo>
                  <a:cubicBezTo>
                    <a:pt x="9114" y="5242"/>
                    <a:pt x="9098" y="5252"/>
                    <a:pt x="9078" y="5258"/>
                  </a:cubicBezTo>
                  <a:cubicBezTo>
                    <a:pt x="9041" y="5269"/>
                    <a:pt x="9001" y="5275"/>
                    <a:pt x="8961" y="5282"/>
                  </a:cubicBezTo>
                  <a:cubicBezTo>
                    <a:pt x="8907" y="5292"/>
                    <a:pt x="8857" y="5312"/>
                    <a:pt x="8807" y="5326"/>
                  </a:cubicBezTo>
                  <a:cubicBezTo>
                    <a:pt x="8747" y="5346"/>
                    <a:pt x="8686" y="5363"/>
                    <a:pt x="8626" y="5379"/>
                  </a:cubicBezTo>
                  <a:cubicBezTo>
                    <a:pt x="8569" y="5396"/>
                    <a:pt x="8516" y="5416"/>
                    <a:pt x="8463" y="5436"/>
                  </a:cubicBezTo>
                  <a:cubicBezTo>
                    <a:pt x="8365" y="5469"/>
                    <a:pt x="8268" y="5499"/>
                    <a:pt x="8175" y="5547"/>
                  </a:cubicBezTo>
                  <a:cubicBezTo>
                    <a:pt x="8128" y="5570"/>
                    <a:pt x="8081" y="5587"/>
                    <a:pt x="8038" y="5607"/>
                  </a:cubicBezTo>
                  <a:cubicBezTo>
                    <a:pt x="7991" y="5630"/>
                    <a:pt x="7944" y="5657"/>
                    <a:pt x="7897" y="5680"/>
                  </a:cubicBezTo>
                  <a:cubicBezTo>
                    <a:pt x="7877" y="5684"/>
                    <a:pt x="7857" y="5690"/>
                    <a:pt x="7837" y="5697"/>
                  </a:cubicBezTo>
                  <a:cubicBezTo>
                    <a:pt x="7820" y="5704"/>
                    <a:pt x="7800" y="5710"/>
                    <a:pt x="7780" y="5713"/>
                  </a:cubicBezTo>
                  <a:cubicBezTo>
                    <a:pt x="7747" y="5713"/>
                    <a:pt x="7710" y="5710"/>
                    <a:pt x="7677" y="5704"/>
                  </a:cubicBezTo>
                  <a:cubicBezTo>
                    <a:pt x="7657" y="5700"/>
                    <a:pt x="7637" y="5693"/>
                    <a:pt x="7620" y="5684"/>
                  </a:cubicBezTo>
                  <a:cubicBezTo>
                    <a:pt x="7589" y="5673"/>
                    <a:pt x="7560" y="5667"/>
                    <a:pt x="7529" y="5653"/>
                  </a:cubicBezTo>
                  <a:cubicBezTo>
                    <a:pt x="7479" y="5633"/>
                    <a:pt x="7426" y="5613"/>
                    <a:pt x="7373" y="5596"/>
                  </a:cubicBezTo>
                  <a:cubicBezTo>
                    <a:pt x="7322" y="5579"/>
                    <a:pt x="7272" y="5567"/>
                    <a:pt x="7225" y="5547"/>
                  </a:cubicBezTo>
                  <a:lnTo>
                    <a:pt x="7075" y="5486"/>
                  </a:lnTo>
                  <a:cubicBezTo>
                    <a:pt x="6964" y="5436"/>
                    <a:pt x="6854" y="5386"/>
                    <a:pt x="6740" y="5339"/>
                  </a:cubicBezTo>
                  <a:cubicBezTo>
                    <a:pt x="6686" y="5319"/>
                    <a:pt x="6630" y="5299"/>
                    <a:pt x="6576" y="5278"/>
                  </a:cubicBezTo>
                  <a:cubicBezTo>
                    <a:pt x="6533" y="5258"/>
                    <a:pt x="6490" y="5242"/>
                    <a:pt x="6445" y="5222"/>
                  </a:cubicBezTo>
                  <a:cubicBezTo>
                    <a:pt x="6329" y="5165"/>
                    <a:pt x="6209" y="5105"/>
                    <a:pt x="6091" y="5048"/>
                  </a:cubicBezTo>
                  <a:cubicBezTo>
                    <a:pt x="5971" y="4998"/>
                    <a:pt x="5854" y="4945"/>
                    <a:pt x="5737" y="4894"/>
                  </a:cubicBezTo>
                  <a:cubicBezTo>
                    <a:pt x="5593" y="4824"/>
                    <a:pt x="5456" y="4754"/>
                    <a:pt x="5315" y="4680"/>
                  </a:cubicBezTo>
                  <a:cubicBezTo>
                    <a:pt x="5175" y="4607"/>
                    <a:pt x="5028" y="4540"/>
                    <a:pt x="4887" y="4466"/>
                  </a:cubicBezTo>
                  <a:cubicBezTo>
                    <a:pt x="4740" y="4392"/>
                    <a:pt x="4596" y="4312"/>
                    <a:pt x="4452" y="4232"/>
                  </a:cubicBezTo>
                  <a:cubicBezTo>
                    <a:pt x="4298" y="4148"/>
                    <a:pt x="4148" y="4068"/>
                    <a:pt x="3994" y="3988"/>
                  </a:cubicBezTo>
                  <a:cubicBezTo>
                    <a:pt x="3827" y="3898"/>
                    <a:pt x="3656" y="3810"/>
                    <a:pt x="3492" y="3720"/>
                  </a:cubicBezTo>
                  <a:cubicBezTo>
                    <a:pt x="3339" y="3637"/>
                    <a:pt x="3188" y="3550"/>
                    <a:pt x="3034" y="3463"/>
                  </a:cubicBezTo>
                  <a:cubicBezTo>
                    <a:pt x="2890" y="3383"/>
                    <a:pt x="2747" y="3299"/>
                    <a:pt x="2603" y="3216"/>
                  </a:cubicBezTo>
                  <a:cubicBezTo>
                    <a:pt x="2456" y="3128"/>
                    <a:pt x="2312" y="3041"/>
                    <a:pt x="2171" y="2951"/>
                  </a:cubicBezTo>
                  <a:cubicBezTo>
                    <a:pt x="1927" y="2794"/>
                    <a:pt x="1680" y="2647"/>
                    <a:pt x="1433" y="2496"/>
                  </a:cubicBezTo>
                  <a:cubicBezTo>
                    <a:pt x="1302" y="2416"/>
                    <a:pt x="1175" y="2333"/>
                    <a:pt x="1044" y="2248"/>
                  </a:cubicBezTo>
                  <a:cubicBezTo>
                    <a:pt x="931" y="2172"/>
                    <a:pt x="814" y="2095"/>
                    <a:pt x="703" y="2012"/>
                  </a:cubicBezTo>
                  <a:cubicBezTo>
                    <a:pt x="646" y="1958"/>
                    <a:pt x="593" y="1898"/>
                    <a:pt x="543" y="1841"/>
                  </a:cubicBezTo>
                  <a:cubicBezTo>
                    <a:pt x="493" y="1787"/>
                    <a:pt x="446" y="1731"/>
                    <a:pt x="402" y="1674"/>
                  </a:cubicBezTo>
                  <a:cubicBezTo>
                    <a:pt x="393" y="1657"/>
                    <a:pt x="382" y="1637"/>
                    <a:pt x="373" y="1620"/>
                  </a:cubicBezTo>
                  <a:cubicBezTo>
                    <a:pt x="365" y="1593"/>
                    <a:pt x="359" y="1570"/>
                    <a:pt x="356" y="1543"/>
                  </a:cubicBezTo>
                  <a:cubicBezTo>
                    <a:pt x="356" y="1530"/>
                    <a:pt x="359" y="1513"/>
                    <a:pt x="359" y="1496"/>
                  </a:cubicBezTo>
                  <a:cubicBezTo>
                    <a:pt x="369" y="1456"/>
                    <a:pt x="379" y="1416"/>
                    <a:pt x="393" y="1376"/>
                  </a:cubicBezTo>
                  <a:cubicBezTo>
                    <a:pt x="409" y="1329"/>
                    <a:pt x="422" y="1282"/>
                    <a:pt x="442" y="1235"/>
                  </a:cubicBezTo>
                  <a:cubicBezTo>
                    <a:pt x="462" y="1199"/>
                    <a:pt x="482" y="1158"/>
                    <a:pt x="503" y="1118"/>
                  </a:cubicBezTo>
                  <a:cubicBezTo>
                    <a:pt x="526" y="1075"/>
                    <a:pt x="550" y="1032"/>
                    <a:pt x="573" y="988"/>
                  </a:cubicBezTo>
                  <a:cubicBezTo>
                    <a:pt x="603" y="944"/>
                    <a:pt x="633" y="901"/>
                    <a:pt x="666" y="861"/>
                  </a:cubicBezTo>
                  <a:cubicBezTo>
                    <a:pt x="697" y="820"/>
                    <a:pt x="726" y="777"/>
                    <a:pt x="760" y="737"/>
                  </a:cubicBezTo>
                  <a:cubicBezTo>
                    <a:pt x="783" y="707"/>
                    <a:pt x="811" y="677"/>
                    <a:pt x="837" y="647"/>
                  </a:cubicBezTo>
                  <a:lnTo>
                    <a:pt x="837" y="647"/>
                  </a:lnTo>
                  <a:cubicBezTo>
                    <a:pt x="835" y="650"/>
                    <a:pt x="832" y="653"/>
                    <a:pt x="830" y="656"/>
                  </a:cubicBezTo>
                  <a:lnTo>
                    <a:pt x="830" y="656"/>
                  </a:lnTo>
                  <a:cubicBezTo>
                    <a:pt x="881" y="598"/>
                    <a:pt x="937" y="549"/>
                    <a:pt x="998" y="503"/>
                  </a:cubicBezTo>
                  <a:cubicBezTo>
                    <a:pt x="1021" y="487"/>
                    <a:pt x="1041" y="473"/>
                    <a:pt x="1064" y="459"/>
                  </a:cubicBezTo>
                  <a:cubicBezTo>
                    <a:pt x="1095" y="442"/>
                    <a:pt x="1125" y="430"/>
                    <a:pt x="1155" y="416"/>
                  </a:cubicBezTo>
                  <a:cubicBezTo>
                    <a:pt x="1185" y="406"/>
                    <a:pt x="1212" y="399"/>
                    <a:pt x="1242" y="393"/>
                  </a:cubicBezTo>
                  <a:close/>
                  <a:moveTo>
                    <a:pt x="1296" y="1"/>
                  </a:moveTo>
                  <a:cubicBezTo>
                    <a:pt x="1262" y="1"/>
                    <a:pt x="1228" y="5"/>
                    <a:pt x="1198" y="8"/>
                  </a:cubicBezTo>
                  <a:cubicBezTo>
                    <a:pt x="1175" y="8"/>
                    <a:pt x="1152" y="11"/>
                    <a:pt x="1132" y="18"/>
                  </a:cubicBezTo>
                  <a:cubicBezTo>
                    <a:pt x="1084" y="31"/>
                    <a:pt x="1038" y="48"/>
                    <a:pt x="995" y="68"/>
                  </a:cubicBezTo>
                  <a:cubicBezTo>
                    <a:pt x="947" y="92"/>
                    <a:pt x="901" y="125"/>
                    <a:pt x="857" y="158"/>
                  </a:cubicBezTo>
                  <a:cubicBezTo>
                    <a:pt x="791" y="206"/>
                    <a:pt x="730" y="255"/>
                    <a:pt x="674" y="316"/>
                  </a:cubicBezTo>
                  <a:cubicBezTo>
                    <a:pt x="617" y="379"/>
                    <a:pt x="563" y="446"/>
                    <a:pt x="510" y="513"/>
                  </a:cubicBezTo>
                  <a:cubicBezTo>
                    <a:pt x="459" y="573"/>
                    <a:pt x="413" y="633"/>
                    <a:pt x="365" y="690"/>
                  </a:cubicBezTo>
                  <a:cubicBezTo>
                    <a:pt x="316" y="751"/>
                    <a:pt x="272" y="811"/>
                    <a:pt x="238" y="877"/>
                  </a:cubicBezTo>
                  <a:cubicBezTo>
                    <a:pt x="202" y="944"/>
                    <a:pt x="161" y="1004"/>
                    <a:pt x="128" y="1072"/>
                  </a:cubicBezTo>
                  <a:cubicBezTo>
                    <a:pt x="92" y="1152"/>
                    <a:pt x="61" y="1235"/>
                    <a:pt x="38" y="1319"/>
                  </a:cubicBezTo>
                  <a:cubicBezTo>
                    <a:pt x="28" y="1365"/>
                    <a:pt x="18" y="1410"/>
                    <a:pt x="11" y="1456"/>
                  </a:cubicBezTo>
                  <a:cubicBezTo>
                    <a:pt x="1" y="1516"/>
                    <a:pt x="4" y="1577"/>
                    <a:pt x="18" y="1634"/>
                  </a:cubicBezTo>
                  <a:cubicBezTo>
                    <a:pt x="31" y="1680"/>
                    <a:pt x="44" y="1723"/>
                    <a:pt x="64" y="1767"/>
                  </a:cubicBezTo>
                  <a:cubicBezTo>
                    <a:pt x="84" y="1811"/>
                    <a:pt x="115" y="1847"/>
                    <a:pt x="141" y="1887"/>
                  </a:cubicBezTo>
                  <a:cubicBezTo>
                    <a:pt x="189" y="1947"/>
                    <a:pt x="242" y="2001"/>
                    <a:pt x="292" y="2058"/>
                  </a:cubicBezTo>
                  <a:cubicBezTo>
                    <a:pt x="345" y="2115"/>
                    <a:pt x="399" y="2175"/>
                    <a:pt x="456" y="2228"/>
                  </a:cubicBezTo>
                  <a:cubicBezTo>
                    <a:pt x="523" y="2289"/>
                    <a:pt x="600" y="2346"/>
                    <a:pt x="677" y="2396"/>
                  </a:cubicBezTo>
                  <a:cubicBezTo>
                    <a:pt x="747" y="2443"/>
                    <a:pt x="814" y="2486"/>
                    <a:pt x="884" y="2533"/>
                  </a:cubicBezTo>
                  <a:cubicBezTo>
                    <a:pt x="954" y="2580"/>
                    <a:pt x="1021" y="2626"/>
                    <a:pt x="1095" y="2670"/>
                  </a:cubicBezTo>
                  <a:cubicBezTo>
                    <a:pt x="1165" y="2714"/>
                    <a:pt x="1239" y="2757"/>
                    <a:pt x="1308" y="2801"/>
                  </a:cubicBezTo>
                  <a:cubicBezTo>
                    <a:pt x="1449" y="2884"/>
                    <a:pt x="1589" y="2971"/>
                    <a:pt x="1727" y="3055"/>
                  </a:cubicBezTo>
                  <a:cubicBezTo>
                    <a:pt x="1807" y="3105"/>
                    <a:pt x="1887" y="3159"/>
                    <a:pt x="1967" y="3208"/>
                  </a:cubicBezTo>
                  <a:cubicBezTo>
                    <a:pt x="2024" y="3245"/>
                    <a:pt x="2081" y="3282"/>
                    <a:pt x="2138" y="3316"/>
                  </a:cubicBezTo>
                  <a:cubicBezTo>
                    <a:pt x="2429" y="3500"/>
                    <a:pt x="2727" y="3673"/>
                    <a:pt x="3028" y="3844"/>
                  </a:cubicBezTo>
                  <a:cubicBezTo>
                    <a:pt x="3179" y="3928"/>
                    <a:pt x="3326" y="4014"/>
                    <a:pt x="3476" y="4095"/>
                  </a:cubicBezTo>
                  <a:cubicBezTo>
                    <a:pt x="3640" y="4182"/>
                    <a:pt x="3807" y="4272"/>
                    <a:pt x="3974" y="4359"/>
                  </a:cubicBezTo>
                  <a:cubicBezTo>
                    <a:pt x="4118" y="4440"/>
                    <a:pt x="4265" y="4516"/>
                    <a:pt x="4409" y="4600"/>
                  </a:cubicBezTo>
                  <a:cubicBezTo>
                    <a:pt x="4553" y="4676"/>
                    <a:pt x="4696" y="4750"/>
                    <a:pt x="4844" y="4824"/>
                  </a:cubicBezTo>
                  <a:cubicBezTo>
                    <a:pt x="4917" y="4857"/>
                    <a:pt x="4988" y="4891"/>
                    <a:pt x="5058" y="4928"/>
                  </a:cubicBezTo>
                  <a:cubicBezTo>
                    <a:pt x="5135" y="4968"/>
                    <a:pt x="5209" y="5008"/>
                    <a:pt x="5286" y="5045"/>
                  </a:cubicBezTo>
                  <a:cubicBezTo>
                    <a:pt x="5359" y="5085"/>
                    <a:pt x="5429" y="5125"/>
                    <a:pt x="5502" y="5158"/>
                  </a:cubicBezTo>
                  <a:cubicBezTo>
                    <a:pt x="5587" y="5198"/>
                    <a:pt x="5670" y="5235"/>
                    <a:pt x="5754" y="5272"/>
                  </a:cubicBezTo>
                  <a:cubicBezTo>
                    <a:pt x="5831" y="5306"/>
                    <a:pt x="5904" y="5339"/>
                    <a:pt x="5977" y="5372"/>
                  </a:cubicBezTo>
                  <a:cubicBezTo>
                    <a:pt x="6044" y="5403"/>
                    <a:pt x="6108" y="5436"/>
                    <a:pt x="6175" y="5469"/>
                  </a:cubicBezTo>
                  <a:cubicBezTo>
                    <a:pt x="6252" y="5506"/>
                    <a:pt x="6329" y="5543"/>
                    <a:pt x="6409" y="5576"/>
                  </a:cubicBezTo>
                  <a:cubicBezTo>
                    <a:pt x="6473" y="5607"/>
                    <a:pt x="6539" y="5630"/>
                    <a:pt x="6606" y="5653"/>
                  </a:cubicBezTo>
                  <a:cubicBezTo>
                    <a:pt x="6673" y="5680"/>
                    <a:pt x="6740" y="5707"/>
                    <a:pt x="6807" y="5737"/>
                  </a:cubicBezTo>
                  <a:cubicBezTo>
                    <a:pt x="6880" y="5770"/>
                    <a:pt x="6951" y="5800"/>
                    <a:pt x="7024" y="5831"/>
                  </a:cubicBezTo>
                  <a:cubicBezTo>
                    <a:pt x="7081" y="5854"/>
                    <a:pt x="7141" y="5880"/>
                    <a:pt x="7202" y="5897"/>
                  </a:cubicBezTo>
                  <a:cubicBezTo>
                    <a:pt x="7272" y="5917"/>
                    <a:pt x="7339" y="5941"/>
                    <a:pt x="7405" y="5965"/>
                  </a:cubicBezTo>
                  <a:cubicBezTo>
                    <a:pt x="7482" y="5991"/>
                    <a:pt x="7560" y="6018"/>
                    <a:pt x="7640" y="6028"/>
                  </a:cubicBezTo>
                  <a:cubicBezTo>
                    <a:pt x="7674" y="6035"/>
                    <a:pt x="7706" y="6038"/>
                    <a:pt x="7740" y="6038"/>
                  </a:cubicBezTo>
                  <a:lnTo>
                    <a:pt x="7783" y="6038"/>
                  </a:lnTo>
                  <a:cubicBezTo>
                    <a:pt x="7824" y="6038"/>
                    <a:pt x="7861" y="6028"/>
                    <a:pt x="7897" y="6014"/>
                  </a:cubicBezTo>
                  <a:cubicBezTo>
                    <a:pt x="7958" y="5994"/>
                    <a:pt x="8018" y="5978"/>
                    <a:pt x="8075" y="5951"/>
                  </a:cubicBezTo>
                  <a:cubicBezTo>
                    <a:pt x="8118" y="5928"/>
                    <a:pt x="8162" y="5908"/>
                    <a:pt x="8205" y="5891"/>
                  </a:cubicBezTo>
                  <a:cubicBezTo>
                    <a:pt x="8245" y="5877"/>
                    <a:pt x="8288" y="5864"/>
                    <a:pt x="8328" y="5844"/>
                  </a:cubicBezTo>
                  <a:cubicBezTo>
                    <a:pt x="8356" y="5834"/>
                    <a:pt x="8385" y="5824"/>
                    <a:pt x="8412" y="5811"/>
                  </a:cubicBezTo>
                  <a:cubicBezTo>
                    <a:pt x="8432" y="5804"/>
                    <a:pt x="8456" y="5797"/>
                    <a:pt x="8476" y="5791"/>
                  </a:cubicBezTo>
                  <a:cubicBezTo>
                    <a:pt x="8540" y="5770"/>
                    <a:pt x="8603" y="5747"/>
                    <a:pt x="8666" y="5724"/>
                  </a:cubicBezTo>
                  <a:cubicBezTo>
                    <a:pt x="8739" y="5700"/>
                    <a:pt x="8811" y="5677"/>
                    <a:pt x="8883" y="5651"/>
                  </a:cubicBezTo>
                  <a:lnTo>
                    <a:pt x="8883" y="5651"/>
                  </a:lnTo>
                  <a:cubicBezTo>
                    <a:pt x="8945" y="5632"/>
                    <a:pt x="9006" y="5609"/>
                    <a:pt x="9071" y="5590"/>
                  </a:cubicBezTo>
                  <a:cubicBezTo>
                    <a:pt x="9111" y="5579"/>
                    <a:pt x="9148" y="5570"/>
                    <a:pt x="9188" y="5553"/>
                  </a:cubicBezTo>
                  <a:cubicBezTo>
                    <a:pt x="9215" y="5543"/>
                    <a:pt x="9239" y="5526"/>
                    <a:pt x="9259" y="5510"/>
                  </a:cubicBezTo>
                  <a:cubicBezTo>
                    <a:pt x="9272" y="5503"/>
                    <a:pt x="9282" y="5499"/>
                    <a:pt x="9292" y="5496"/>
                  </a:cubicBezTo>
                  <a:lnTo>
                    <a:pt x="9305" y="5490"/>
                  </a:lnTo>
                  <a:cubicBezTo>
                    <a:pt x="9339" y="5476"/>
                    <a:pt x="9362" y="5453"/>
                    <a:pt x="9382" y="5423"/>
                  </a:cubicBezTo>
                  <a:cubicBezTo>
                    <a:pt x="9406" y="5392"/>
                    <a:pt x="9415" y="5352"/>
                    <a:pt x="9409" y="5315"/>
                  </a:cubicBezTo>
                  <a:cubicBezTo>
                    <a:pt x="9443" y="5269"/>
                    <a:pt x="9452" y="5205"/>
                    <a:pt x="9426" y="5155"/>
                  </a:cubicBezTo>
                  <a:cubicBezTo>
                    <a:pt x="9342" y="5005"/>
                    <a:pt x="9255" y="4854"/>
                    <a:pt x="9179" y="4697"/>
                  </a:cubicBezTo>
                  <a:cubicBezTo>
                    <a:pt x="9142" y="4627"/>
                    <a:pt x="9101" y="4556"/>
                    <a:pt x="9065" y="4483"/>
                  </a:cubicBezTo>
                  <a:cubicBezTo>
                    <a:pt x="9031" y="4416"/>
                    <a:pt x="8994" y="4349"/>
                    <a:pt x="8958" y="4282"/>
                  </a:cubicBezTo>
                  <a:cubicBezTo>
                    <a:pt x="8878" y="4139"/>
                    <a:pt x="8793" y="3994"/>
                    <a:pt x="8717" y="3844"/>
                  </a:cubicBezTo>
                  <a:cubicBezTo>
                    <a:pt x="8677" y="3767"/>
                    <a:pt x="8633" y="3690"/>
                    <a:pt x="8583" y="3617"/>
                  </a:cubicBezTo>
                  <a:cubicBezTo>
                    <a:pt x="8566" y="3593"/>
                    <a:pt x="8546" y="3570"/>
                    <a:pt x="8523" y="3546"/>
                  </a:cubicBezTo>
                  <a:cubicBezTo>
                    <a:pt x="8492" y="3513"/>
                    <a:pt x="8456" y="3486"/>
                    <a:pt x="8419" y="3463"/>
                  </a:cubicBezTo>
                  <a:lnTo>
                    <a:pt x="8399" y="3452"/>
                  </a:lnTo>
                  <a:cubicBezTo>
                    <a:pt x="8332" y="3412"/>
                    <a:pt x="8265" y="3379"/>
                    <a:pt x="8198" y="3339"/>
                  </a:cubicBezTo>
                  <a:cubicBezTo>
                    <a:pt x="8118" y="3296"/>
                    <a:pt x="8038" y="3256"/>
                    <a:pt x="7961" y="3212"/>
                  </a:cubicBezTo>
                  <a:cubicBezTo>
                    <a:pt x="7817" y="3128"/>
                    <a:pt x="7677" y="3051"/>
                    <a:pt x="7533" y="2968"/>
                  </a:cubicBezTo>
                  <a:cubicBezTo>
                    <a:pt x="7225" y="2787"/>
                    <a:pt x="6914" y="2603"/>
                    <a:pt x="6600" y="2426"/>
                  </a:cubicBezTo>
                  <a:cubicBezTo>
                    <a:pt x="6456" y="2342"/>
                    <a:pt x="6305" y="2272"/>
                    <a:pt x="6158" y="2188"/>
                  </a:cubicBezTo>
                  <a:cubicBezTo>
                    <a:pt x="6004" y="2105"/>
                    <a:pt x="5851" y="2018"/>
                    <a:pt x="5693" y="1931"/>
                  </a:cubicBezTo>
                  <a:cubicBezTo>
                    <a:pt x="5372" y="1757"/>
                    <a:pt x="5048" y="1583"/>
                    <a:pt x="4713" y="1426"/>
                  </a:cubicBezTo>
                  <a:cubicBezTo>
                    <a:pt x="4389" y="1276"/>
                    <a:pt x="4068" y="1125"/>
                    <a:pt x="3744" y="975"/>
                  </a:cubicBezTo>
                  <a:cubicBezTo>
                    <a:pt x="3403" y="817"/>
                    <a:pt x="3065" y="663"/>
                    <a:pt x="2724" y="510"/>
                  </a:cubicBezTo>
                  <a:cubicBezTo>
                    <a:pt x="2667" y="487"/>
                    <a:pt x="2606" y="459"/>
                    <a:pt x="2549" y="433"/>
                  </a:cubicBezTo>
                  <a:cubicBezTo>
                    <a:pt x="2469" y="396"/>
                    <a:pt x="2389" y="356"/>
                    <a:pt x="2309" y="322"/>
                  </a:cubicBezTo>
                  <a:cubicBezTo>
                    <a:pt x="2239" y="292"/>
                    <a:pt x="2171" y="266"/>
                    <a:pt x="2101" y="239"/>
                  </a:cubicBezTo>
                  <a:cubicBezTo>
                    <a:pt x="2031" y="206"/>
                    <a:pt x="1958" y="178"/>
                    <a:pt x="1884" y="149"/>
                  </a:cubicBezTo>
                  <a:cubicBezTo>
                    <a:pt x="1854" y="138"/>
                    <a:pt x="1824" y="125"/>
                    <a:pt x="1794" y="112"/>
                  </a:cubicBezTo>
                  <a:cubicBezTo>
                    <a:pt x="1754" y="98"/>
                    <a:pt x="1714" y="88"/>
                    <a:pt x="1670" y="75"/>
                  </a:cubicBezTo>
                  <a:cubicBezTo>
                    <a:pt x="1586" y="48"/>
                    <a:pt x="1499" y="28"/>
                    <a:pt x="1413" y="15"/>
                  </a:cubicBezTo>
                  <a:cubicBezTo>
                    <a:pt x="1373" y="8"/>
                    <a:pt x="1332" y="5"/>
                    <a:pt x="129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07" name="Google Shape;2007;p40"/>
            <p:cNvSpPr/>
            <p:nvPr/>
          </p:nvSpPr>
          <p:spPr>
            <a:xfrm>
              <a:off x="2855867" y="840920"/>
              <a:ext cx="114756" cy="101268"/>
            </a:xfrm>
            <a:custGeom>
              <a:avLst/>
              <a:gdLst/>
              <a:ahLst/>
              <a:cxnLst/>
              <a:rect l="l" t="t" r="r" b="b"/>
              <a:pathLst>
                <a:path w="502" h="443" extrusionOk="0">
                  <a:moveTo>
                    <a:pt x="255" y="1"/>
                  </a:moveTo>
                  <a:cubicBezTo>
                    <a:pt x="179" y="1"/>
                    <a:pt x="104" y="40"/>
                    <a:pt x="64" y="109"/>
                  </a:cubicBezTo>
                  <a:cubicBezTo>
                    <a:pt x="0" y="212"/>
                    <a:pt x="37" y="346"/>
                    <a:pt x="137" y="410"/>
                  </a:cubicBezTo>
                  <a:cubicBezTo>
                    <a:pt x="172" y="432"/>
                    <a:pt x="211" y="443"/>
                    <a:pt x="249" y="443"/>
                  </a:cubicBezTo>
                  <a:cubicBezTo>
                    <a:pt x="325" y="443"/>
                    <a:pt x="400" y="403"/>
                    <a:pt x="442" y="336"/>
                  </a:cubicBezTo>
                  <a:cubicBezTo>
                    <a:pt x="502" y="229"/>
                    <a:pt x="468" y="95"/>
                    <a:pt x="365" y="32"/>
                  </a:cubicBezTo>
                  <a:cubicBezTo>
                    <a:pt x="331" y="11"/>
                    <a:pt x="293" y="1"/>
                    <a:pt x="25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08" name="Google Shape;2008;p40"/>
            <p:cNvSpPr/>
            <p:nvPr/>
          </p:nvSpPr>
          <p:spPr>
            <a:xfrm>
              <a:off x="3239452" y="1058770"/>
              <a:ext cx="114299" cy="100125"/>
            </a:xfrm>
            <a:custGeom>
              <a:avLst/>
              <a:gdLst/>
              <a:ahLst/>
              <a:cxnLst/>
              <a:rect l="l" t="t" r="r" b="b"/>
              <a:pathLst>
                <a:path w="500" h="438" extrusionOk="0">
                  <a:moveTo>
                    <a:pt x="251" y="0"/>
                  </a:moveTo>
                  <a:cubicBezTo>
                    <a:pt x="175" y="0"/>
                    <a:pt x="101" y="39"/>
                    <a:pt x="61" y="105"/>
                  </a:cubicBezTo>
                  <a:cubicBezTo>
                    <a:pt x="1" y="209"/>
                    <a:pt x="38" y="343"/>
                    <a:pt x="138" y="406"/>
                  </a:cubicBezTo>
                  <a:cubicBezTo>
                    <a:pt x="172" y="428"/>
                    <a:pt x="210" y="438"/>
                    <a:pt x="248" y="438"/>
                  </a:cubicBezTo>
                  <a:cubicBezTo>
                    <a:pt x="322" y="438"/>
                    <a:pt x="396" y="400"/>
                    <a:pt x="436" y="333"/>
                  </a:cubicBezTo>
                  <a:cubicBezTo>
                    <a:pt x="499" y="229"/>
                    <a:pt x="462" y="96"/>
                    <a:pt x="362" y="32"/>
                  </a:cubicBezTo>
                  <a:cubicBezTo>
                    <a:pt x="328" y="11"/>
                    <a:pt x="289" y="0"/>
                    <a:pt x="2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09" name="Google Shape;2009;p40"/>
            <p:cNvSpPr/>
            <p:nvPr/>
          </p:nvSpPr>
          <p:spPr>
            <a:xfrm>
              <a:off x="3033029" y="930300"/>
              <a:ext cx="102183" cy="92352"/>
            </a:xfrm>
            <a:custGeom>
              <a:avLst/>
              <a:gdLst/>
              <a:ahLst/>
              <a:cxnLst/>
              <a:rect l="l" t="t" r="r" b="b"/>
              <a:pathLst>
                <a:path w="447" h="404" extrusionOk="0">
                  <a:moveTo>
                    <a:pt x="75" y="0"/>
                  </a:moveTo>
                  <a:cubicBezTo>
                    <a:pt x="63" y="0"/>
                    <a:pt x="51" y="2"/>
                    <a:pt x="41" y="8"/>
                  </a:cubicBezTo>
                  <a:cubicBezTo>
                    <a:pt x="25" y="19"/>
                    <a:pt x="14" y="32"/>
                    <a:pt x="8" y="53"/>
                  </a:cubicBezTo>
                  <a:cubicBezTo>
                    <a:pt x="1" y="69"/>
                    <a:pt x="5" y="85"/>
                    <a:pt x="14" y="106"/>
                  </a:cubicBezTo>
                  <a:cubicBezTo>
                    <a:pt x="34" y="156"/>
                    <a:pt x="58" y="209"/>
                    <a:pt x="81" y="260"/>
                  </a:cubicBezTo>
                  <a:cubicBezTo>
                    <a:pt x="91" y="280"/>
                    <a:pt x="105" y="300"/>
                    <a:pt x="115" y="317"/>
                  </a:cubicBezTo>
                  <a:cubicBezTo>
                    <a:pt x="135" y="346"/>
                    <a:pt x="158" y="374"/>
                    <a:pt x="188" y="386"/>
                  </a:cubicBezTo>
                  <a:cubicBezTo>
                    <a:pt x="213" y="399"/>
                    <a:pt x="237" y="404"/>
                    <a:pt x="262" y="404"/>
                  </a:cubicBezTo>
                  <a:cubicBezTo>
                    <a:pt x="304" y="404"/>
                    <a:pt x="345" y="390"/>
                    <a:pt x="386" y="377"/>
                  </a:cubicBezTo>
                  <a:cubicBezTo>
                    <a:pt x="422" y="366"/>
                    <a:pt x="446" y="329"/>
                    <a:pt x="436" y="293"/>
                  </a:cubicBezTo>
                  <a:cubicBezTo>
                    <a:pt x="432" y="273"/>
                    <a:pt x="422" y="256"/>
                    <a:pt x="406" y="249"/>
                  </a:cubicBezTo>
                  <a:cubicBezTo>
                    <a:pt x="394" y="242"/>
                    <a:pt x="380" y="237"/>
                    <a:pt x="367" y="237"/>
                  </a:cubicBezTo>
                  <a:cubicBezTo>
                    <a:pt x="362" y="237"/>
                    <a:pt x="357" y="238"/>
                    <a:pt x="352" y="240"/>
                  </a:cubicBezTo>
                  <a:cubicBezTo>
                    <a:pt x="326" y="249"/>
                    <a:pt x="298" y="260"/>
                    <a:pt x="269" y="266"/>
                  </a:cubicBezTo>
                  <a:lnTo>
                    <a:pt x="252" y="266"/>
                  </a:lnTo>
                  <a:lnTo>
                    <a:pt x="252" y="263"/>
                  </a:lnTo>
                  <a:lnTo>
                    <a:pt x="238" y="249"/>
                  </a:lnTo>
                  <a:cubicBezTo>
                    <a:pt x="215" y="216"/>
                    <a:pt x="198" y="179"/>
                    <a:pt x="181" y="146"/>
                  </a:cubicBezTo>
                  <a:cubicBezTo>
                    <a:pt x="165" y="109"/>
                    <a:pt x="151" y="73"/>
                    <a:pt x="138" y="39"/>
                  </a:cubicBezTo>
                  <a:cubicBezTo>
                    <a:pt x="135" y="25"/>
                    <a:pt x="125" y="19"/>
                    <a:pt x="115" y="12"/>
                  </a:cubicBezTo>
                  <a:lnTo>
                    <a:pt x="95" y="2"/>
                  </a:lnTo>
                  <a:cubicBezTo>
                    <a:pt x="88" y="1"/>
                    <a:pt x="82" y="0"/>
                    <a:pt x="7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</p:grpSp>
      <p:grpSp>
        <p:nvGrpSpPr>
          <p:cNvPr id="2010" name="Google Shape;2010;p40"/>
          <p:cNvGrpSpPr/>
          <p:nvPr/>
        </p:nvGrpSpPr>
        <p:grpSpPr>
          <a:xfrm rot="281879" flipH="1">
            <a:off x="4819931" y="232087"/>
            <a:ext cx="973489" cy="1283208"/>
            <a:chOff x="1322550" y="2267825"/>
            <a:chExt cx="524325" cy="720600"/>
          </a:xfrm>
        </p:grpSpPr>
        <p:sp>
          <p:nvSpPr>
            <p:cNvPr id="2011" name="Google Shape;2011;p40"/>
            <p:cNvSpPr/>
            <p:nvPr/>
          </p:nvSpPr>
          <p:spPr>
            <a:xfrm>
              <a:off x="1583125" y="2267825"/>
              <a:ext cx="41275" cy="81450"/>
            </a:xfrm>
            <a:custGeom>
              <a:avLst/>
              <a:gdLst/>
              <a:ahLst/>
              <a:cxnLst/>
              <a:rect l="l" t="t" r="r" b="b"/>
              <a:pathLst>
                <a:path w="1651" h="3258" extrusionOk="0">
                  <a:moveTo>
                    <a:pt x="939" y="0"/>
                  </a:moveTo>
                  <a:cubicBezTo>
                    <a:pt x="756" y="0"/>
                    <a:pt x="579" y="71"/>
                    <a:pt x="450" y="201"/>
                  </a:cubicBezTo>
                  <a:cubicBezTo>
                    <a:pt x="412" y="248"/>
                    <a:pt x="379" y="296"/>
                    <a:pt x="341" y="341"/>
                  </a:cubicBezTo>
                  <a:cubicBezTo>
                    <a:pt x="280" y="449"/>
                    <a:pt x="249" y="565"/>
                    <a:pt x="249" y="691"/>
                  </a:cubicBezTo>
                  <a:cubicBezTo>
                    <a:pt x="239" y="752"/>
                    <a:pt x="232" y="817"/>
                    <a:pt x="225" y="878"/>
                  </a:cubicBezTo>
                  <a:cubicBezTo>
                    <a:pt x="211" y="953"/>
                    <a:pt x="198" y="1031"/>
                    <a:pt x="184" y="1106"/>
                  </a:cubicBezTo>
                  <a:cubicBezTo>
                    <a:pt x="150" y="1272"/>
                    <a:pt x="134" y="1439"/>
                    <a:pt x="109" y="1606"/>
                  </a:cubicBezTo>
                  <a:cubicBezTo>
                    <a:pt x="86" y="1796"/>
                    <a:pt x="86" y="1987"/>
                    <a:pt x="65" y="2178"/>
                  </a:cubicBezTo>
                  <a:cubicBezTo>
                    <a:pt x="59" y="2218"/>
                    <a:pt x="52" y="2255"/>
                    <a:pt x="45" y="2296"/>
                  </a:cubicBezTo>
                  <a:cubicBezTo>
                    <a:pt x="24" y="2382"/>
                    <a:pt x="1" y="2476"/>
                    <a:pt x="1" y="2561"/>
                  </a:cubicBezTo>
                  <a:cubicBezTo>
                    <a:pt x="1" y="2691"/>
                    <a:pt x="38" y="2834"/>
                    <a:pt x="106" y="2943"/>
                  </a:cubicBezTo>
                  <a:cubicBezTo>
                    <a:pt x="191" y="3085"/>
                    <a:pt x="324" y="3191"/>
                    <a:pt x="484" y="3235"/>
                  </a:cubicBezTo>
                  <a:cubicBezTo>
                    <a:pt x="539" y="3250"/>
                    <a:pt x="593" y="3258"/>
                    <a:pt x="646" y="3258"/>
                  </a:cubicBezTo>
                  <a:cubicBezTo>
                    <a:pt x="759" y="3258"/>
                    <a:pt x="868" y="3226"/>
                    <a:pt x="974" y="3170"/>
                  </a:cubicBezTo>
                  <a:cubicBezTo>
                    <a:pt x="1205" y="3051"/>
                    <a:pt x="1307" y="2806"/>
                    <a:pt x="1385" y="2572"/>
                  </a:cubicBezTo>
                  <a:cubicBezTo>
                    <a:pt x="1436" y="2418"/>
                    <a:pt x="1450" y="2249"/>
                    <a:pt x="1470" y="2089"/>
                  </a:cubicBezTo>
                  <a:cubicBezTo>
                    <a:pt x="1494" y="1875"/>
                    <a:pt x="1504" y="1660"/>
                    <a:pt x="1528" y="1446"/>
                  </a:cubicBezTo>
                  <a:cubicBezTo>
                    <a:pt x="1566" y="1194"/>
                    <a:pt x="1603" y="942"/>
                    <a:pt x="1630" y="691"/>
                  </a:cubicBezTo>
                  <a:cubicBezTo>
                    <a:pt x="1651" y="517"/>
                    <a:pt x="1545" y="320"/>
                    <a:pt x="1426" y="201"/>
                  </a:cubicBezTo>
                  <a:cubicBezTo>
                    <a:pt x="1300" y="71"/>
                    <a:pt x="1120" y="0"/>
                    <a:pt x="93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12" name="Google Shape;2012;p40"/>
            <p:cNvSpPr/>
            <p:nvPr/>
          </p:nvSpPr>
          <p:spPr>
            <a:xfrm>
              <a:off x="1322550" y="2392250"/>
              <a:ext cx="69525" cy="62575"/>
            </a:xfrm>
            <a:custGeom>
              <a:avLst/>
              <a:gdLst/>
              <a:ahLst/>
              <a:cxnLst/>
              <a:rect l="l" t="t" r="r" b="b"/>
              <a:pathLst>
                <a:path w="2781" h="2503" extrusionOk="0">
                  <a:moveTo>
                    <a:pt x="790" y="0"/>
                  </a:moveTo>
                  <a:cubicBezTo>
                    <a:pt x="671" y="0"/>
                    <a:pt x="548" y="30"/>
                    <a:pt x="440" y="95"/>
                  </a:cubicBezTo>
                  <a:cubicBezTo>
                    <a:pt x="110" y="289"/>
                    <a:pt x="1" y="721"/>
                    <a:pt x="192" y="1051"/>
                  </a:cubicBezTo>
                  <a:cubicBezTo>
                    <a:pt x="379" y="1385"/>
                    <a:pt x="572" y="1714"/>
                    <a:pt x="872" y="1959"/>
                  </a:cubicBezTo>
                  <a:cubicBezTo>
                    <a:pt x="1035" y="2088"/>
                    <a:pt x="1202" y="2208"/>
                    <a:pt x="1393" y="2289"/>
                  </a:cubicBezTo>
                  <a:cubicBezTo>
                    <a:pt x="1518" y="2344"/>
                    <a:pt x="1641" y="2398"/>
                    <a:pt x="1773" y="2435"/>
                  </a:cubicBezTo>
                  <a:cubicBezTo>
                    <a:pt x="1858" y="2456"/>
                    <a:pt x="1947" y="2462"/>
                    <a:pt x="2032" y="2479"/>
                  </a:cubicBezTo>
                  <a:cubicBezTo>
                    <a:pt x="2083" y="2495"/>
                    <a:pt x="2134" y="2503"/>
                    <a:pt x="2185" y="2503"/>
                  </a:cubicBezTo>
                  <a:cubicBezTo>
                    <a:pt x="2236" y="2503"/>
                    <a:pt x="2287" y="2495"/>
                    <a:pt x="2338" y="2479"/>
                  </a:cubicBezTo>
                  <a:cubicBezTo>
                    <a:pt x="2481" y="2442"/>
                    <a:pt x="2607" y="2347"/>
                    <a:pt x="2682" y="2217"/>
                  </a:cubicBezTo>
                  <a:cubicBezTo>
                    <a:pt x="2760" y="2085"/>
                    <a:pt x="2780" y="1922"/>
                    <a:pt x="2740" y="1772"/>
                  </a:cubicBezTo>
                  <a:cubicBezTo>
                    <a:pt x="2699" y="1622"/>
                    <a:pt x="2603" y="1517"/>
                    <a:pt x="2474" y="1429"/>
                  </a:cubicBezTo>
                  <a:cubicBezTo>
                    <a:pt x="2372" y="1357"/>
                    <a:pt x="2273" y="1279"/>
                    <a:pt x="2168" y="1204"/>
                  </a:cubicBezTo>
                  <a:cubicBezTo>
                    <a:pt x="2090" y="1150"/>
                    <a:pt x="2011" y="1092"/>
                    <a:pt x="1936" y="1034"/>
                  </a:cubicBezTo>
                  <a:cubicBezTo>
                    <a:pt x="1838" y="956"/>
                    <a:pt x="1746" y="874"/>
                    <a:pt x="1664" y="782"/>
                  </a:cubicBezTo>
                  <a:cubicBezTo>
                    <a:pt x="1566" y="643"/>
                    <a:pt x="1484" y="493"/>
                    <a:pt x="1399" y="347"/>
                  </a:cubicBezTo>
                  <a:cubicBezTo>
                    <a:pt x="1273" y="123"/>
                    <a:pt x="1032" y="0"/>
                    <a:pt x="79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13" name="Google Shape;2013;p40"/>
            <p:cNvSpPr/>
            <p:nvPr/>
          </p:nvSpPr>
          <p:spPr>
            <a:xfrm>
              <a:off x="1387875" y="2414925"/>
              <a:ext cx="438075" cy="477050"/>
            </a:xfrm>
            <a:custGeom>
              <a:avLst/>
              <a:gdLst/>
              <a:ahLst/>
              <a:cxnLst/>
              <a:rect l="l" t="t" r="r" b="b"/>
              <a:pathLst>
                <a:path w="17523" h="19082" extrusionOk="0">
                  <a:moveTo>
                    <a:pt x="8168" y="1"/>
                  </a:moveTo>
                  <a:cubicBezTo>
                    <a:pt x="7862" y="1"/>
                    <a:pt x="7525" y="21"/>
                    <a:pt x="7113" y="62"/>
                  </a:cubicBezTo>
                  <a:cubicBezTo>
                    <a:pt x="7018" y="73"/>
                    <a:pt x="6923" y="86"/>
                    <a:pt x="6828" y="96"/>
                  </a:cubicBezTo>
                  <a:lnTo>
                    <a:pt x="6784" y="103"/>
                  </a:lnTo>
                  <a:cubicBezTo>
                    <a:pt x="6589" y="127"/>
                    <a:pt x="6409" y="147"/>
                    <a:pt x="6225" y="205"/>
                  </a:cubicBezTo>
                  <a:cubicBezTo>
                    <a:pt x="6157" y="229"/>
                    <a:pt x="6086" y="260"/>
                    <a:pt x="6018" y="287"/>
                  </a:cubicBezTo>
                  <a:lnTo>
                    <a:pt x="5991" y="297"/>
                  </a:lnTo>
                  <a:lnTo>
                    <a:pt x="5960" y="310"/>
                  </a:lnTo>
                  <a:cubicBezTo>
                    <a:pt x="5726" y="409"/>
                    <a:pt x="5481" y="508"/>
                    <a:pt x="5253" y="624"/>
                  </a:cubicBezTo>
                  <a:cubicBezTo>
                    <a:pt x="4796" y="852"/>
                    <a:pt x="4396" y="1164"/>
                    <a:pt x="4008" y="1467"/>
                  </a:cubicBezTo>
                  <a:cubicBezTo>
                    <a:pt x="3742" y="1675"/>
                    <a:pt x="3490" y="1910"/>
                    <a:pt x="3249" y="2134"/>
                  </a:cubicBezTo>
                  <a:cubicBezTo>
                    <a:pt x="3171" y="2205"/>
                    <a:pt x="3093" y="2277"/>
                    <a:pt x="3018" y="2348"/>
                  </a:cubicBezTo>
                  <a:cubicBezTo>
                    <a:pt x="2977" y="2386"/>
                    <a:pt x="2936" y="2420"/>
                    <a:pt x="2898" y="2457"/>
                  </a:cubicBezTo>
                  <a:cubicBezTo>
                    <a:pt x="2769" y="2569"/>
                    <a:pt x="2640" y="2685"/>
                    <a:pt x="2524" y="2814"/>
                  </a:cubicBezTo>
                  <a:cubicBezTo>
                    <a:pt x="2347" y="3001"/>
                    <a:pt x="2171" y="3216"/>
                    <a:pt x="1970" y="3481"/>
                  </a:cubicBezTo>
                  <a:lnTo>
                    <a:pt x="1865" y="3613"/>
                  </a:lnTo>
                  <a:cubicBezTo>
                    <a:pt x="1653" y="3886"/>
                    <a:pt x="1433" y="4165"/>
                    <a:pt x="1225" y="4447"/>
                  </a:cubicBezTo>
                  <a:cubicBezTo>
                    <a:pt x="1102" y="4621"/>
                    <a:pt x="1004" y="4777"/>
                    <a:pt x="929" y="4930"/>
                  </a:cubicBezTo>
                  <a:cubicBezTo>
                    <a:pt x="816" y="5152"/>
                    <a:pt x="728" y="5383"/>
                    <a:pt x="643" y="5610"/>
                  </a:cubicBezTo>
                  <a:lnTo>
                    <a:pt x="606" y="5706"/>
                  </a:lnTo>
                  <a:cubicBezTo>
                    <a:pt x="579" y="5777"/>
                    <a:pt x="551" y="5852"/>
                    <a:pt x="521" y="5923"/>
                  </a:cubicBezTo>
                  <a:cubicBezTo>
                    <a:pt x="425" y="6168"/>
                    <a:pt x="327" y="6420"/>
                    <a:pt x="262" y="6675"/>
                  </a:cubicBezTo>
                  <a:cubicBezTo>
                    <a:pt x="174" y="7029"/>
                    <a:pt x="147" y="7400"/>
                    <a:pt x="123" y="7760"/>
                  </a:cubicBezTo>
                  <a:cubicBezTo>
                    <a:pt x="116" y="7852"/>
                    <a:pt x="113" y="7940"/>
                    <a:pt x="102" y="8033"/>
                  </a:cubicBezTo>
                  <a:cubicBezTo>
                    <a:pt x="99" y="8104"/>
                    <a:pt x="92" y="8176"/>
                    <a:pt x="89" y="8250"/>
                  </a:cubicBezTo>
                  <a:cubicBezTo>
                    <a:pt x="82" y="8356"/>
                    <a:pt x="75" y="8468"/>
                    <a:pt x="65" y="8576"/>
                  </a:cubicBezTo>
                  <a:cubicBezTo>
                    <a:pt x="45" y="8785"/>
                    <a:pt x="31" y="8975"/>
                    <a:pt x="28" y="9162"/>
                  </a:cubicBezTo>
                  <a:lnTo>
                    <a:pt x="25" y="9206"/>
                  </a:lnTo>
                  <a:cubicBezTo>
                    <a:pt x="14" y="9543"/>
                    <a:pt x="0" y="9893"/>
                    <a:pt x="25" y="10234"/>
                  </a:cubicBezTo>
                  <a:cubicBezTo>
                    <a:pt x="52" y="10666"/>
                    <a:pt x="82" y="11155"/>
                    <a:pt x="163" y="11631"/>
                  </a:cubicBezTo>
                  <a:cubicBezTo>
                    <a:pt x="238" y="12074"/>
                    <a:pt x="480" y="12471"/>
                    <a:pt x="705" y="12798"/>
                  </a:cubicBezTo>
                  <a:cubicBezTo>
                    <a:pt x="926" y="13118"/>
                    <a:pt x="1221" y="13533"/>
                    <a:pt x="1562" y="13908"/>
                  </a:cubicBezTo>
                  <a:cubicBezTo>
                    <a:pt x="1694" y="14050"/>
                    <a:pt x="1827" y="14186"/>
                    <a:pt x="1956" y="14308"/>
                  </a:cubicBezTo>
                  <a:cubicBezTo>
                    <a:pt x="2198" y="14530"/>
                    <a:pt x="2457" y="14724"/>
                    <a:pt x="2657" y="14863"/>
                  </a:cubicBezTo>
                  <a:cubicBezTo>
                    <a:pt x="2769" y="14944"/>
                    <a:pt x="2898" y="15016"/>
                    <a:pt x="3021" y="15084"/>
                  </a:cubicBezTo>
                  <a:cubicBezTo>
                    <a:pt x="3058" y="15108"/>
                    <a:pt x="3096" y="15128"/>
                    <a:pt x="3133" y="15148"/>
                  </a:cubicBezTo>
                  <a:cubicBezTo>
                    <a:pt x="3256" y="15220"/>
                    <a:pt x="3388" y="15288"/>
                    <a:pt x="3515" y="15353"/>
                  </a:cubicBezTo>
                  <a:lnTo>
                    <a:pt x="3640" y="15418"/>
                  </a:lnTo>
                  <a:cubicBezTo>
                    <a:pt x="4076" y="15646"/>
                    <a:pt x="4511" y="15819"/>
                    <a:pt x="4939" y="15938"/>
                  </a:cubicBezTo>
                  <a:cubicBezTo>
                    <a:pt x="5103" y="15982"/>
                    <a:pt x="5273" y="16020"/>
                    <a:pt x="5437" y="16054"/>
                  </a:cubicBezTo>
                  <a:cubicBezTo>
                    <a:pt x="5610" y="16095"/>
                    <a:pt x="5790" y="16132"/>
                    <a:pt x="5964" y="16183"/>
                  </a:cubicBezTo>
                  <a:cubicBezTo>
                    <a:pt x="6028" y="16200"/>
                    <a:pt x="6090" y="16217"/>
                    <a:pt x="6154" y="16234"/>
                  </a:cubicBezTo>
                  <a:cubicBezTo>
                    <a:pt x="6368" y="16291"/>
                    <a:pt x="6589" y="16353"/>
                    <a:pt x="6801" y="16431"/>
                  </a:cubicBezTo>
                  <a:cubicBezTo>
                    <a:pt x="6913" y="16486"/>
                    <a:pt x="7015" y="16544"/>
                    <a:pt x="7110" y="16605"/>
                  </a:cubicBezTo>
                  <a:cubicBezTo>
                    <a:pt x="7202" y="16693"/>
                    <a:pt x="7300" y="16795"/>
                    <a:pt x="7402" y="16921"/>
                  </a:cubicBezTo>
                  <a:cubicBezTo>
                    <a:pt x="7440" y="16976"/>
                    <a:pt x="7474" y="17026"/>
                    <a:pt x="7501" y="17081"/>
                  </a:cubicBezTo>
                  <a:cubicBezTo>
                    <a:pt x="7556" y="17227"/>
                    <a:pt x="7603" y="17390"/>
                    <a:pt x="7651" y="17571"/>
                  </a:cubicBezTo>
                  <a:cubicBezTo>
                    <a:pt x="7671" y="17649"/>
                    <a:pt x="7688" y="17727"/>
                    <a:pt x="7709" y="17806"/>
                  </a:cubicBezTo>
                  <a:lnTo>
                    <a:pt x="7726" y="17888"/>
                  </a:lnTo>
                  <a:lnTo>
                    <a:pt x="7746" y="17962"/>
                  </a:lnTo>
                  <a:lnTo>
                    <a:pt x="7763" y="18040"/>
                  </a:lnTo>
                  <a:cubicBezTo>
                    <a:pt x="7790" y="18153"/>
                    <a:pt x="7848" y="18268"/>
                    <a:pt x="7886" y="18346"/>
                  </a:cubicBezTo>
                  <a:cubicBezTo>
                    <a:pt x="7988" y="18550"/>
                    <a:pt x="8140" y="18679"/>
                    <a:pt x="8294" y="18789"/>
                  </a:cubicBezTo>
                  <a:cubicBezTo>
                    <a:pt x="8443" y="18891"/>
                    <a:pt x="8641" y="18965"/>
                    <a:pt x="8903" y="19006"/>
                  </a:cubicBezTo>
                  <a:cubicBezTo>
                    <a:pt x="9032" y="19026"/>
                    <a:pt x="9175" y="19047"/>
                    <a:pt x="9321" y="19064"/>
                  </a:cubicBezTo>
                  <a:cubicBezTo>
                    <a:pt x="9440" y="19075"/>
                    <a:pt x="9552" y="19081"/>
                    <a:pt x="9661" y="19081"/>
                  </a:cubicBezTo>
                  <a:lnTo>
                    <a:pt x="9702" y="19081"/>
                  </a:lnTo>
                  <a:cubicBezTo>
                    <a:pt x="9916" y="19078"/>
                    <a:pt x="10134" y="19040"/>
                    <a:pt x="10341" y="19003"/>
                  </a:cubicBezTo>
                  <a:cubicBezTo>
                    <a:pt x="10470" y="18979"/>
                    <a:pt x="10586" y="18924"/>
                    <a:pt x="10709" y="18870"/>
                  </a:cubicBezTo>
                  <a:lnTo>
                    <a:pt x="10719" y="18863"/>
                  </a:lnTo>
                  <a:cubicBezTo>
                    <a:pt x="10736" y="18857"/>
                    <a:pt x="10750" y="18847"/>
                    <a:pt x="10764" y="18833"/>
                  </a:cubicBezTo>
                  <a:lnTo>
                    <a:pt x="10777" y="18822"/>
                  </a:lnTo>
                  <a:cubicBezTo>
                    <a:pt x="10855" y="18778"/>
                    <a:pt x="10927" y="18720"/>
                    <a:pt x="10985" y="18652"/>
                  </a:cubicBezTo>
                  <a:cubicBezTo>
                    <a:pt x="11015" y="18622"/>
                    <a:pt x="11046" y="18585"/>
                    <a:pt x="11076" y="18541"/>
                  </a:cubicBezTo>
                  <a:cubicBezTo>
                    <a:pt x="11280" y="18537"/>
                    <a:pt x="11481" y="18452"/>
                    <a:pt x="11624" y="18309"/>
                  </a:cubicBezTo>
                  <a:cubicBezTo>
                    <a:pt x="11753" y="18180"/>
                    <a:pt x="11875" y="17955"/>
                    <a:pt x="11858" y="17748"/>
                  </a:cubicBezTo>
                  <a:cubicBezTo>
                    <a:pt x="11838" y="17536"/>
                    <a:pt x="11822" y="17326"/>
                    <a:pt x="11801" y="17112"/>
                  </a:cubicBezTo>
                  <a:cubicBezTo>
                    <a:pt x="11784" y="16900"/>
                    <a:pt x="11764" y="16690"/>
                    <a:pt x="11746" y="16479"/>
                  </a:cubicBezTo>
                  <a:cubicBezTo>
                    <a:pt x="11720" y="16189"/>
                    <a:pt x="11695" y="15853"/>
                    <a:pt x="11715" y="15523"/>
                  </a:cubicBezTo>
                  <a:cubicBezTo>
                    <a:pt x="11764" y="15285"/>
                    <a:pt x="11849" y="15064"/>
                    <a:pt x="11930" y="14859"/>
                  </a:cubicBezTo>
                  <a:cubicBezTo>
                    <a:pt x="11947" y="14819"/>
                    <a:pt x="11964" y="14785"/>
                    <a:pt x="11985" y="14754"/>
                  </a:cubicBezTo>
                  <a:cubicBezTo>
                    <a:pt x="12083" y="14649"/>
                    <a:pt x="12199" y="14561"/>
                    <a:pt x="12304" y="14475"/>
                  </a:cubicBezTo>
                  <a:cubicBezTo>
                    <a:pt x="12447" y="14370"/>
                    <a:pt x="12597" y="14268"/>
                    <a:pt x="12743" y="14169"/>
                  </a:cubicBezTo>
                  <a:cubicBezTo>
                    <a:pt x="12842" y="14104"/>
                    <a:pt x="12940" y="14037"/>
                    <a:pt x="13039" y="13969"/>
                  </a:cubicBezTo>
                  <a:cubicBezTo>
                    <a:pt x="13315" y="13774"/>
                    <a:pt x="13627" y="13553"/>
                    <a:pt x="13924" y="13316"/>
                  </a:cubicBezTo>
                  <a:cubicBezTo>
                    <a:pt x="14155" y="13128"/>
                    <a:pt x="14383" y="12921"/>
                    <a:pt x="14604" y="12724"/>
                  </a:cubicBezTo>
                  <a:cubicBezTo>
                    <a:pt x="14811" y="12536"/>
                    <a:pt x="15026" y="12339"/>
                    <a:pt x="15246" y="12159"/>
                  </a:cubicBezTo>
                  <a:lnTo>
                    <a:pt x="15348" y="12084"/>
                  </a:lnTo>
                  <a:cubicBezTo>
                    <a:pt x="15471" y="11992"/>
                    <a:pt x="15597" y="11900"/>
                    <a:pt x="15716" y="11801"/>
                  </a:cubicBezTo>
                  <a:cubicBezTo>
                    <a:pt x="15828" y="11713"/>
                    <a:pt x="15934" y="11611"/>
                    <a:pt x="16036" y="11515"/>
                  </a:cubicBezTo>
                  <a:cubicBezTo>
                    <a:pt x="16077" y="11479"/>
                    <a:pt x="16114" y="11438"/>
                    <a:pt x="16155" y="11400"/>
                  </a:cubicBezTo>
                  <a:cubicBezTo>
                    <a:pt x="16278" y="11288"/>
                    <a:pt x="16420" y="11152"/>
                    <a:pt x="16549" y="11005"/>
                  </a:cubicBezTo>
                  <a:cubicBezTo>
                    <a:pt x="16662" y="10876"/>
                    <a:pt x="16761" y="10760"/>
                    <a:pt x="16832" y="10628"/>
                  </a:cubicBezTo>
                  <a:cubicBezTo>
                    <a:pt x="16879" y="10536"/>
                    <a:pt x="16924" y="10441"/>
                    <a:pt x="16971" y="10339"/>
                  </a:cubicBezTo>
                  <a:cubicBezTo>
                    <a:pt x="17100" y="10060"/>
                    <a:pt x="17193" y="9842"/>
                    <a:pt x="17264" y="9634"/>
                  </a:cubicBezTo>
                  <a:cubicBezTo>
                    <a:pt x="17353" y="9372"/>
                    <a:pt x="17394" y="9101"/>
                    <a:pt x="17424" y="8866"/>
                  </a:cubicBezTo>
                  <a:cubicBezTo>
                    <a:pt x="17451" y="8658"/>
                    <a:pt x="17482" y="8413"/>
                    <a:pt x="17499" y="8158"/>
                  </a:cubicBezTo>
                  <a:cubicBezTo>
                    <a:pt x="17523" y="7780"/>
                    <a:pt x="17465" y="7397"/>
                    <a:pt x="17410" y="7022"/>
                  </a:cubicBezTo>
                  <a:cubicBezTo>
                    <a:pt x="17363" y="6678"/>
                    <a:pt x="17274" y="6301"/>
                    <a:pt x="17145" y="5866"/>
                  </a:cubicBezTo>
                  <a:cubicBezTo>
                    <a:pt x="16995" y="5359"/>
                    <a:pt x="16822" y="4907"/>
                    <a:pt x="16614" y="4485"/>
                  </a:cubicBezTo>
                  <a:cubicBezTo>
                    <a:pt x="16522" y="4294"/>
                    <a:pt x="16410" y="4070"/>
                    <a:pt x="16278" y="3849"/>
                  </a:cubicBezTo>
                  <a:cubicBezTo>
                    <a:pt x="16097" y="3549"/>
                    <a:pt x="15866" y="3243"/>
                    <a:pt x="15563" y="2920"/>
                  </a:cubicBezTo>
                  <a:cubicBezTo>
                    <a:pt x="15240" y="2573"/>
                    <a:pt x="14957" y="2304"/>
                    <a:pt x="14668" y="2066"/>
                  </a:cubicBezTo>
                  <a:lnTo>
                    <a:pt x="14654" y="2056"/>
                  </a:lnTo>
                  <a:cubicBezTo>
                    <a:pt x="14284" y="1753"/>
                    <a:pt x="13896" y="1437"/>
                    <a:pt x="13481" y="1185"/>
                  </a:cubicBezTo>
                  <a:cubicBezTo>
                    <a:pt x="13307" y="1079"/>
                    <a:pt x="13131" y="991"/>
                    <a:pt x="12960" y="916"/>
                  </a:cubicBezTo>
                  <a:cubicBezTo>
                    <a:pt x="12740" y="811"/>
                    <a:pt x="12478" y="695"/>
                    <a:pt x="12202" y="603"/>
                  </a:cubicBezTo>
                  <a:cubicBezTo>
                    <a:pt x="11814" y="474"/>
                    <a:pt x="11409" y="368"/>
                    <a:pt x="10964" y="277"/>
                  </a:cubicBezTo>
                  <a:cubicBezTo>
                    <a:pt x="10542" y="192"/>
                    <a:pt x="10079" y="123"/>
                    <a:pt x="9511" y="62"/>
                  </a:cubicBezTo>
                  <a:cubicBezTo>
                    <a:pt x="9120" y="21"/>
                    <a:pt x="8732" y="12"/>
                    <a:pt x="83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14" name="Google Shape;2014;p40"/>
            <p:cNvSpPr/>
            <p:nvPr/>
          </p:nvSpPr>
          <p:spPr>
            <a:xfrm>
              <a:off x="1569850" y="2877500"/>
              <a:ext cx="131950" cy="110925"/>
            </a:xfrm>
            <a:custGeom>
              <a:avLst/>
              <a:gdLst/>
              <a:ahLst/>
              <a:cxnLst/>
              <a:rect l="l" t="t" r="r" b="b"/>
              <a:pathLst>
                <a:path w="5278" h="4437" extrusionOk="0">
                  <a:moveTo>
                    <a:pt x="913" y="0"/>
                  </a:moveTo>
                  <a:cubicBezTo>
                    <a:pt x="753" y="0"/>
                    <a:pt x="603" y="41"/>
                    <a:pt x="467" y="119"/>
                  </a:cubicBezTo>
                  <a:cubicBezTo>
                    <a:pt x="270" y="234"/>
                    <a:pt x="123" y="425"/>
                    <a:pt x="62" y="646"/>
                  </a:cubicBezTo>
                  <a:cubicBezTo>
                    <a:pt x="1" y="874"/>
                    <a:pt x="32" y="1123"/>
                    <a:pt x="150" y="1327"/>
                  </a:cubicBezTo>
                  <a:cubicBezTo>
                    <a:pt x="256" y="1507"/>
                    <a:pt x="464" y="1691"/>
                    <a:pt x="678" y="1732"/>
                  </a:cubicBezTo>
                  <a:cubicBezTo>
                    <a:pt x="814" y="1755"/>
                    <a:pt x="950" y="1779"/>
                    <a:pt x="1086" y="1803"/>
                  </a:cubicBezTo>
                  <a:cubicBezTo>
                    <a:pt x="1059" y="1861"/>
                    <a:pt x="1039" y="1919"/>
                    <a:pt x="1025" y="1980"/>
                  </a:cubicBezTo>
                  <a:cubicBezTo>
                    <a:pt x="984" y="2156"/>
                    <a:pt x="987" y="2319"/>
                    <a:pt x="1028" y="2500"/>
                  </a:cubicBezTo>
                  <a:cubicBezTo>
                    <a:pt x="1086" y="2735"/>
                    <a:pt x="1284" y="2956"/>
                    <a:pt x="1494" y="3068"/>
                  </a:cubicBezTo>
                  <a:cubicBezTo>
                    <a:pt x="1590" y="3115"/>
                    <a:pt x="1688" y="3153"/>
                    <a:pt x="1787" y="3181"/>
                  </a:cubicBezTo>
                  <a:cubicBezTo>
                    <a:pt x="1770" y="3231"/>
                    <a:pt x="1753" y="3283"/>
                    <a:pt x="1746" y="3337"/>
                  </a:cubicBezTo>
                  <a:cubicBezTo>
                    <a:pt x="1739" y="3388"/>
                    <a:pt x="1715" y="3493"/>
                    <a:pt x="1719" y="3565"/>
                  </a:cubicBezTo>
                  <a:cubicBezTo>
                    <a:pt x="1722" y="3748"/>
                    <a:pt x="1753" y="3789"/>
                    <a:pt x="1821" y="3952"/>
                  </a:cubicBezTo>
                  <a:cubicBezTo>
                    <a:pt x="1882" y="4092"/>
                    <a:pt x="2025" y="4208"/>
                    <a:pt x="2147" y="4293"/>
                  </a:cubicBezTo>
                  <a:cubicBezTo>
                    <a:pt x="2219" y="4340"/>
                    <a:pt x="2290" y="4365"/>
                    <a:pt x="2375" y="4398"/>
                  </a:cubicBezTo>
                  <a:cubicBezTo>
                    <a:pt x="2444" y="4426"/>
                    <a:pt x="2517" y="4436"/>
                    <a:pt x="2591" y="4436"/>
                  </a:cubicBezTo>
                  <a:cubicBezTo>
                    <a:pt x="2679" y="4436"/>
                    <a:pt x="2768" y="4422"/>
                    <a:pt x="2852" y="4405"/>
                  </a:cubicBezTo>
                  <a:cubicBezTo>
                    <a:pt x="2995" y="4378"/>
                    <a:pt x="3168" y="4266"/>
                    <a:pt x="3263" y="4156"/>
                  </a:cubicBezTo>
                  <a:cubicBezTo>
                    <a:pt x="3389" y="4018"/>
                    <a:pt x="3474" y="3854"/>
                    <a:pt x="3505" y="3674"/>
                  </a:cubicBezTo>
                  <a:cubicBezTo>
                    <a:pt x="3508" y="3671"/>
                    <a:pt x="3511" y="3667"/>
                    <a:pt x="3515" y="3667"/>
                  </a:cubicBezTo>
                  <a:cubicBezTo>
                    <a:pt x="3648" y="3575"/>
                    <a:pt x="3770" y="3473"/>
                    <a:pt x="3882" y="3357"/>
                  </a:cubicBezTo>
                  <a:cubicBezTo>
                    <a:pt x="3967" y="3272"/>
                    <a:pt x="4042" y="3181"/>
                    <a:pt x="4117" y="3085"/>
                  </a:cubicBezTo>
                  <a:cubicBezTo>
                    <a:pt x="4260" y="2997"/>
                    <a:pt x="4386" y="2878"/>
                    <a:pt x="4467" y="2724"/>
                  </a:cubicBezTo>
                  <a:cubicBezTo>
                    <a:pt x="4610" y="2459"/>
                    <a:pt x="4634" y="2123"/>
                    <a:pt x="4474" y="1864"/>
                  </a:cubicBezTo>
                  <a:cubicBezTo>
                    <a:pt x="4546" y="1826"/>
                    <a:pt x="4617" y="1786"/>
                    <a:pt x="4685" y="1745"/>
                  </a:cubicBezTo>
                  <a:cubicBezTo>
                    <a:pt x="4777" y="1687"/>
                    <a:pt x="4879" y="1616"/>
                    <a:pt x="4957" y="1544"/>
                  </a:cubicBezTo>
                  <a:cubicBezTo>
                    <a:pt x="5097" y="1418"/>
                    <a:pt x="5179" y="1269"/>
                    <a:pt x="5232" y="1088"/>
                  </a:cubicBezTo>
                  <a:cubicBezTo>
                    <a:pt x="5277" y="949"/>
                    <a:pt x="5273" y="759"/>
                    <a:pt x="5226" y="622"/>
                  </a:cubicBezTo>
                  <a:cubicBezTo>
                    <a:pt x="5202" y="554"/>
                    <a:pt x="5175" y="470"/>
                    <a:pt x="5127" y="408"/>
                  </a:cubicBezTo>
                  <a:cubicBezTo>
                    <a:pt x="5008" y="252"/>
                    <a:pt x="5015" y="245"/>
                    <a:pt x="4852" y="132"/>
                  </a:cubicBezTo>
                  <a:cubicBezTo>
                    <a:pt x="4730" y="46"/>
                    <a:pt x="4578" y="13"/>
                    <a:pt x="4427" y="13"/>
                  </a:cubicBezTo>
                  <a:cubicBezTo>
                    <a:pt x="4322" y="13"/>
                    <a:pt x="4216" y="29"/>
                    <a:pt x="4121" y="54"/>
                  </a:cubicBezTo>
                  <a:cubicBezTo>
                    <a:pt x="4042" y="74"/>
                    <a:pt x="3967" y="99"/>
                    <a:pt x="3889" y="115"/>
                  </a:cubicBezTo>
                  <a:cubicBezTo>
                    <a:pt x="3800" y="136"/>
                    <a:pt x="3712" y="149"/>
                    <a:pt x="3624" y="163"/>
                  </a:cubicBezTo>
                  <a:cubicBezTo>
                    <a:pt x="3392" y="190"/>
                    <a:pt x="3164" y="214"/>
                    <a:pt x="2937" y="228"/>
                  </a:cubicBezTo>
                  <a:cubicBezTo>
                    <a:pt x="2860" y="233"/>
                    <a:pt x="2783" y="235"/>
                    <a:pt x="2707" y="235"/>
                  </a:cubicBezTo>
                  <a:cubicBezTo>
                    <a:pt x="2526" y="235"/>
                    <a:pt x="2346" y="222"/>
                    <a:pt x="2164" y="201"/>
                  </a:cubicBezTo>
                  <a:cubicBezTo>
                    <a:pt x="1824" y="149"/>
                    <a:pt x="1484" y="92"/>
                    <a:pt x="1147" y="30"/>
                  </a:cubicBezTo>
                  <a:cubicBezTo>
                    <a:pt x="1069" y="20"/>
                    <a:pt x="991" y="10"/>
                    <a:pt x="91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15" name="Google Shape;2015;p40"/>
            <p:cNvSpPr/>
            <p:nvPr/>
          </p:nvSpPr>
          <p:spPr>
            <a:xfrm>
              <a:off x="1378950" y="2412300"/>
              <a:ext cx="465525" cy="521850"/>
            </a:xfrm>
            <a:custGeom>
              <a:avLst/>
              <a:gdLst/>
              <a:ahLst/>
              <a:cxnLst/>
              <a:rect l="l" t="t" r="r" b="b"/>
              <a:pathLst>
                <a:path w="18621" h="20874" extrusionOk="0">
                  <a:moveTo>
                    <a:pt x="9207" y="1036"/>
                  </a:moveTo>
                  <a:cubicBezTo>
                    <a:pt x="9274" y="1036"/>
                    <a:pt x="9340" y="1037"/>
                    <a:pt x="9406" y="1038"/>
                  </a:cubicBezTo>
                  <a:cubicBezTo>
                    <a:pt x="9705" y="1041"/>
                    <a:pt x="10005" y="1079"/>
                    <a:pt x="10301" y="1120"/>
                  </a:cubicBezTo>
                  <a:cubicBezTo>
                    <a:pt x="10675" y="1170"/>
                    <a:pt x="11045" y="1232"/>
                    <a:pt x="11416" y="1304"/>
                  </a:cubicBezTo>
                  <a:cubicBezTo>
                    <a:pt x="11603" y="1338"/>
                    <a:pt x="11791" y="1382"/>
                    <a:pt x="11978" y="1429"/>
                  </a:cubicBezTo>
                  <a:cubicBezTo>
                    <a:pt x="12130" y="1467"/>
                    <a:pt x="12281" y="1528"/>
                    <a:pt x="12430" y="1589"/>
                  </a:cubicBezTo>
                  <a:cubicBezTo>
                    <a:pt x="12535" y="1637"/>
                    <a:pt x="12637" y="1685"/>
                    <a:pt x="12743" y="1735"/>
                  </a:cubicBezTo>
                  <a:cubicBezTo>
                    <a:pt x="12848" y="1787"/>
                    <a:pt x="12950" y="1848"/>
                    <a:pt x="13056" y="1905"/>
                  </a:cubicBezTo>
                  <a:cubicBezTo>
                    <a:pt x="13260" y="2021"/>
                    <a:pt x="13454" y="2150"/>
                    <a:pt x="13651" y="2280"/>
                  </a:cubicBezTo>
                  <a:cubicBezTo>
                    <a:pt x="13855" y="2409"/>
                    <a:pt x="14060" y="2542"/>
                    <a:pt x="14267" y="2671"/>
                  </a:cubicBezTo>
                  <a:cubicBezTo>
                    <a:pt x="14424" y="2770"/>
                    <a:pt x="14576" y="2878"/>
                    <a:pt x="14726" y="2991"/>
                  </a:cubicBezTo>
                  <a:cubicBezTo>
                    <a:pt x="14978" y="3198"/>
                    <a:pt x="15212" y="3420"/>
                    <a:pt x="15437" y="3657"/>
                  </a:cubicBezTo>
                  <a:cubicBezTo>
                    <a:pt x="15655" y="3892"/>
                    <a:pt x="15856" y="4137"/>
                    <a:pt x="16052" y="4385"/>
                  </a:cubicBezTo>
                  <a:cubicBezTo>
                    <a:pt x="16243" y="4640"/>
                    <a:pt x="16430" y="4896"/>
                    <a:pt x="16594" y="5164"/>
                  </a:cubicBezTo>
                  <a:cubicBezTo>
                    <a:pt x="16679" y="5307"/>
                    <a:pt x="16763" y="5450"/>
                    <a:pt x="16839" y="5596"/>
                  </a:cubicBezTo>
                  <a:cubicBezTo>
                    <a:pt x="16914" y="5736"/>
                    <a:pt x="16978" y="5879"/>
                    <a:pt x="17046" y="6025"/>
                  </a:cubicBezTo>
                  <a:cubicBezTo>
                    <a:pt x="17141" y="6266"/>
                    <a:pt x="17220" y="6515"/>
                    <a:pt x="17294" y="6767"/>
                  </a:cubicBezTo>
                  <a:cubicBezTo>
                    <a:pt x="17328" y="6893"/>
                    <a:pt x="17366" y="7015"/>
                    <a:pt x="17399" y="7141"/>
                  </a:cubicBezTo>
                  <a:cubicBezTo>
                    <a:pt x="17434" y="7270"/>
                    <a:pt x="17454" y="7400"/>
                    <a:pt x="17475" y="7532"/>
                  </a:cubicBezTo>
                  <a:cubicBezTo>
                    <a:pt x="17502" y="7750"/>
                    <a:pt x="17522" y="7967"/>
                    <a:pt x="17529" y="8188"/>
                  </a:cubicBezTo>
                  <a:cubicBezTo>
                    <a:pt x="17536" y="8420"/>
                    <a:pt x="17512" y="8651"/>
                    <a:pt x="17488" y="8879"/>
                  </a:cubicBezTo>
                  <a:cubicBezTo>
                    <a:pt x="17454" y="9100"/>
                    <a:pt x="17407" y="9321"/>
                    <a:pt x="17352" y="9539"/>
                  </a:cubicBezTo>
                  <a:cubicBezTo>
                    <a:pt x="17318" y="9678"/>
                    <a:pt x="17281" y="9815"/>
                    <a:pt x="17240" y="9954"/>
                  </a:cubicBezTo>
                  <a:cubicBezTo>
                    <a:pt x="17209" y="10046"/>
                    <a:pt x="17175" y="10138"/>
                    <a:pt x="17138" y="10226"/>
                  </a:cubicBezTo>
                  <a:cubicBezTo>
                    <a:pt x="17043" y="10433"/>
                    <a:pt x="16941" y="10628"/>
                    <a:pt x="16812" y="10815"/>
                  </a:cubicBezTo>
                  <a:cubicBezTo>
                    <a:pt x="16611" y="11056"/>
                    <a:pt x="16393" y="11278"/>
                    <a:pt x="16172" y="11498"/>
                  </a:cubicBezTo>
                  <a:cubicBezTo>
                    <a:pt x="15947" y="11723"/>
                    <a:pt x="15716" y="11934"/>
                    <a:pt x="15468" y="12131"/>
                  </a:cubicBezTo>
                  <a:cubicBezTo>
                    <a:pt x="15168" y="12349"/>
                    <a:pt x="14852" y="12546"/>
                    <a:pt x="14536" y="12740"/>
                  </a:cubicBezTo>
                  <a:cubicBezTo>
                    <a:pt x="14366" y="12849"/>
                    <a:pt x="14192" y="12951"/>
                    <a:pt x="14019" y="13057"/>
                  </a:cubicBezTo>
                  <a:cubicBezTo>
                    <a:pt x="13852" y="13155"/>
                    <a:pt x="13689" y="13261"/>
                    <a:pt x="13526" y="13363"/>
                  </a:cubicBezTo>
                  <a:cubicBezTo>
                    <a:pt x="13352" y="13468"/>
                    <a:pt x="13179" y="13573"/>
                    <a:pt x="13015" y="13689"/>
                  </a:cubicBezTo>
                  <a:cubicBezTo>
                    <a:pt x="12838" y="13818"/>
                    <a:pt x="12668" y="13958"/>
                    <a:pt x="12505" y="14104"/>
                  </a:cubicBezTo>
                  <a:cubicBezTo>
                    <a:pt x="12444" y="14159"/>
                    <a:pt x="12386" y="14217"/>
                    <a:pt x="12335" y="14278"/>
                  </a:cubicBezTo>
                  <a:cubicBezTo>
                    <a:pt x="12219" y="14407"/>
                    <a:pt x="12148" y="14543"/>
                    <a:pt x="12090" y="14706"/>
                  </a:cubicBezTo>
                  <a:cubicBezTo>
                    <a:pt x="12049" y="14815"/>
                    <a:pt x="12039" y="14938"/>
                    <a:pt x="12025" y="15053"/>
                  </a:cubicBezTo>
                  <a:cubicBezTo>
                    <a:pt x="12019" y="15138"/>
                    <a:pt x="12015" y="15223"/>
                    <a:pt x="12008" y="15308"/>
                  </a:cubicBezTo>
                  <a:cubicBezTo>
                    <a:pt x="11964" y="15818"/>
                    <a:pt x="12011" y="16329"/>
                    <a:pt x="12032" y="16839"/>
                  </a:cubicBezTo>
                  <a:cubicBezTo>
                    <a:pt x="12039" y="17101"/>
                    <a:pt x="12052" y="17363"/>
                    <a:pt x="12059" y="17625"/>
                  </a:cubicBezTo>
                  <a:cubicBezTo>
                    <a:pt x="12066" y="17870"/>
                    <a:pt x="12059" y="18115"/>
                    <a:pt x="12039" y="18363"/>
                  </a:cubicBezTo>
                  <a:cubicBezTo>
                    <a:pt x="11930" y="18363"/>
                    <a:pt x="11818" y="18366"/>
                    <a:pt x="11705" y="18373"/>
                  </a:cubicBezTo>
                  <a:cubicBezTo>
                    <a:pt x="11573" y="18380"/>
                    <a:pt x="11444" y="18397"/>
                    <a:pt x="11311" y="18401"/>
                  </a:cubicBezTo>
                  <a:cubicBezTo>
                    <a:pt x="11174" y="18407"/>
                    <a:pt x="11042" y="18421"/>
                    <a:pt x="10906" y="18431"/>
                  </a:cubicBezTo>
                  <a:cubicBezTo>
                    <a:pt x="10763" y="18445"/>
                    <a:pt x="10620" y="18445"/>
                    <a:pt x="10474" y="18445"/>
                  </a:cubicBezTo>
                  <a:cubicBezTo>
                    <a:pt x="10334" y="18448"/>
                    <a:pt x="10199" y="18451"/>
                    <a:pt x="10059" y="18455"/>
                  </a:cubicBezTo>
                  <a:cubicBezTo>
                    <a:pt x="9916" y="18462"/>
                    <a:pt x="9770" y="18486"/>
                    <a:pt x="9627" y="18486"/>
                  </a:cubicBezTo>
                  <a:cubicBezTo>
                    <a:pt x="9355" y="18486"/>
                    <a:pt x="9080" y="18486"/>
                    <a:pt x="8807" y="18458"/>
                  </a:cubicBezTo>
                  <a:cubicBezTo>
                    <a:pt x="8763" y="18451"/>
                    <a:pt x="8722" y="18442"/>
                    <a:pt x="8678" y="18428"/>
                  </a:cubicBezTo>
                  <a:cubicBezTo>
                    <a:pt x="8631" y="18295"/>
                    <a:pt x="8603" y="18152"/>
                    <a:pt x="8579" y="18013"/>
                  </a:cubicBezTo>
                  <a:cubicBezTo>
                    <a:pt x="8546" y="17842"/>
                    <a:pt x="8505" y="17672"/>
                    <a:pt x="8480" y="17499"/>
                  </a:cubicBezTo>
                  <a:cubicBezTo>
                    <a:pt x="8430" y="17148"/>
                    <a:pt x="8321" y="16792"/>
                    <a:pt x="8083" y="16519"/>
                  </a:cubicBezTo>
                  <a:cubicBezTo>
                    <a:pt x="7977" y="16401"/>
                    <a:pt x="7848" y="16305"/>
                    <a:pt x="7719" y="16209"/>
                  </a:cubicBezTo>
                  <a:cubicBezTo>
                    <a:pt x="7572" y="16098"/>
                    <a:pt x="7409" y="16019"/>
                    <a:pt x="7232" y="15972"/>
                  </a:cubicBezTo>
                  <a:cubicBezTo>
                    <a:pt x="6899" y="15880"/>
                    <a:pt x="6579" y="15754"/>
                    <a:pt x="6252" y="15631"/>
                  </a:cubicBezTo>
                  <a:cubicBezTo>
                    <a:pt x="5896" y="15502"/>
                    <a:pt x="5528" y="15404"/>
                    <a:pt x="5171" y="15267"/>
                  </a:cubicBezTo>
                  <a:cubicBezTo>
                    <a:pt x="5007" y="15196"/>
                    <a:pt x="4851" y="15115"/>
                    <a:pt x="4695" y="15026"/>
                  </a:cubicBezTo>
                  <a:cubicBezTo>
                    <a:pt x="4511" y="14924"/>
                    <a:pt x="4334" y="14809"/>
                    <a:pt x="4153" y="14696"/>
                  </a:cubicBezTo>
                  <a:cubicBezTo>
                    <a:pt x="3974" y="14587"/>
                    <a:pt x="3797" y="14475"/>
                    <a:pt x="3623" y="14360"/>
                  </a:cubicBezTo>
                  <a:cubicBezTo>
                    <a:pt x="3467" y="14253"/>
                    <a:pt x="3310" y="14155"/>
                    <a:pt x="3161" y="14043"/>
                  </a:cubicBezTo>
                  <a:cubicBezTo>
                    <a:pt x="2966" y="13883"/>
                    <a:pt x="2783" y="13713"/>
                    <a:pt x="2613" y="13526"/>
                  </a:cubicBezTo>
                  <a:cubicBezTo>
                    <a:pt x="2443" y="13342"/>
                    <a:pt x="2286" y="13148"/>
                    <a:pt x="2133" y="12951"/>
                  </a:cubicBezTo>
                  <a:cubicBezTo>
                    <a:pt x="1980" y="12750"/>
                    <a:pt x="1837" y="12546"/>
                    <a:pt x="1701" y="12335"/>
                  </a:cubicBezTo>
                  <a:cubicBezTo>
                    <a:pt x="1627" y="12220"/>
                    <a:pt x="1555" y="12104"/>
                    <a:pt x="1484" y="11988"/>
                  </a:cubicBezTo>
                  <a:cubicBezTo>
                    <a:pt x="1432" y="11910"/>
                    <a:pt x="1391" y="11821"/>
                    <a:pt x="1354" y="11733"/>
                  </a:cubicBezTo>
                  <a:cubicBezTo>
                    <a:pt x="1300" y="11587"/>
                    <a:pt x="1252" y="11441"/>
                    <a:pt x="1214" y="11287"/>
                  </a:cubicBezTo>
                  <a:cubicBezTo>
                    <a:pt x="1178" y="11124"/>
                    <a:pt x="1150" y="10958"/>
                    <a:pt x="1123" y="10791"/>
                  </a:cubicBezTo>
                  <a:cubicBezTo>
                    <a:pt x="1092" y="10543"/>
                    <a:pt x="1062" y="10294"/>
                    <a:pt x="1027" y="10046"/>
                  </a:cubicBezTo>
                  <a:cubicBezTo>
                    <a:pt x="1010" y="9913"/>
                    <a:pt x="994" y="9780"/>
                    <a:pt x="980" y="9648"/>
                  </a:cubicBezTo>
                  <a:cubicBezTo>
                    <a:pt x="969" y="9505"/>
                    <a:pt x="969" y="9359"/>
                    <a:pt x="973" y="9216"/>
                  </a:cubicBezTo>
                  <a:cubicBezTo>
                    <a:pt x="980" y="8951"/>
                    <a:pt x="1000" y="8685"/>
                    <a:pt x="1031" y="8420"/>
                  </a:cubicBezTo>
                  <a:cubicBezTo>
                    <a:pt x="1071" y="8127"/>
                    <a:pt x="1120" y="7835"/>
                    <a:pt x="1170" y="7543"/>
                  </a:cubicBezTo>
                  <a:cubicBezTo>
                    <a:pt x="1222" y="7257"/>
                    <a:pt x="1303" y="6984"/>
                    <a:pt x="1409" y="6716"/>
                  </a:cubicBezTo>
                  <a:cubicBezTo>
                    <a:pt x="1497" y="6518"/>
                    <a:pt x="1599" y="6324"/>
                    <a:pt x="1701" y="6130"/>
                  </a:cubicBezTo>
                  <a:cubicBezTo>
                    <a:pt x="1806" y="5926"/>
                    <a:pt x="1905" y="5719"/>
                    <a:pt x="2007" y="5511"/>
                  </a:cubicBezTo>
                  <a:cubicBezTo>
                    <a:pt x="2184" y="5161"/>
                    <a:pt x="2395" y="4824"/>
                    <a:pt x="2633" y="4511"/>
                  </a:cubicBezTo>
                  <a:cubicBezTo>
                    <a:pt x="2756" y="4359"/>
                    <a:pt x="2881" y="4208"/>
                    <a:pt x="3010" y="4062"/>
                  </a:cubicBezTo>
                  <a:cubicBezTo>
                    <a:pt x="3153" y="3899"/>
                    <a:pt x="3296" y="3732"/>
                    <a:pt x="3450" y="3576"/>
                  </a:cubicBezTo>
                  <a:cubicBezTo>
                    <a:pt x="3735" y="3280"/>
                    <a:pt x="4035" y="3007"/>
                    <a:pt x="4354" y="2753"/>
                  </a:cubicBezTo>
                  <a:cubicBezTo>
                    <a:pt x="4963" y="2300"/>
                    <a:pt x="5637" y="1943"/>
                    <a:pt x="6324" y="1630"/>
                  </a:cubicBezTo>
                  <a:cubicBezTo>
                    <a:pt x="6484" y="1566"/>
                    <a:pt x="6640" y="1508"/>
                    <a:pt x="6803" y="1456"/>
                  </a:cubicBezTo>
                  <a:cubicBezTo>
                    <a:pt x="7001" y="1399"/>
                    <a:pt x="7202" y="1348"/>
                    <a:pt x="7403" y="1304"/>
                  </a:cubicBezTo>
                  <a:cubicBezTo>
                    <a:pt x="7786" y="1211"/>
                    <a:pt x="8178" y="1137"/>
                    <a:pt x="8573" y="1079"/>
                  </a:cubicBezTo>
                  <a:cubicBezTo>
                    <a:pt x="8688" y="1062"/>
                    <a:pt x="8807" y="1048"/>
                    <a:pt x="8926" y="1041"/>
                  </a:cubicBezTo>
                  <a:cubicBezTo>
                    <a:pt x="9020" y="1038"/>
                    <a:pt x="9114" y="1036"/>
                    <a:pt x="9207" y="1036"/>
                  </a:cubicBezTo>
                  <a:close/>
                  <a:moveTo>
                    <a:pt x="8106" y="19095"/>
                  </a:moveTo>
                  <a:cubicBezTo>
                    <a:pt x="8188" y="19152"/>
                    <a:pt x="8280" y="19193"/>
                    <a:pt x="8382" y="19224"/>
                  </a:cubicBezTo>
                  <a:cubicBezTo>
                    <a:pt x="8491" y="19258"/>
                    <a:pt x="8607" y="19271"/>
                    <a:pt x="8722" y="19282"/>
                  </a:cubicBezTo>
                  <a:cubicBezTo>
                    <a:pt x="8800" y="19291"/>
                    <a:pt x="8882" y="19295"/>
                    <a:pt x="8964" y="19299"/>
                  </a:cubicBezTo>
                  <a:cubicBezTo>
                    <a:pt x="9147" y="19302"/>
                    <a:pt x="9331" y="19302"/>
                    <a:pt x="9515" y="19302"/>
                  </a:cubicBezTo>
                  <a:cubicBezTo>
                    <a:pt x="9692" y="19299"/>
                    <a:pt x="9868" y="19274"/>
                    <a:pt x="10042" y="19261"/>
                  </a:cubicBezTo>
                  <a:cubicBezTo>
                    <a:pt x="10212" y="19247"/>
                    <a:pt x="10383" y="19244"/>
                    <a:pt x="10552" y="19241"/>
                  </a:cubicBezTo>
                  <a:cubicBezTo>
                    <a:pt x="10722" y="19238"/>
                    <a:pt x="10889" y="19224"/>
                    <a:pt x="11059" y="19210"/>
                  </a:cubicBezTo>
                  <a:cubicBezTo>
                    <a:pt x="11165" y="19200"/>
                    <a:pt x="11270" y="19193"/>
                    <a:pt x="11372" y="19186"/>
                  </a:cubicBezTo>
                  <a:cubicBezTo>
                    <a:pt x="11474" y="19180"/>
                    <a:pt x="11573" y="19166"/>
                    <a:pt x="11675" y="19152"/>
                  </a:cubicBezTo>
                  <a:cubicBezTo>
                    <a:pt x="11774" y="19142"/>
                    <a:pt x="11876" y="19128"/>
                    <a:pt x="11978" y="19122"/>
                  </a:cubicBezTo>
                  <a:cubicBezTo>
                    <a:pt x="12057" y="19112"/>
                    <a:pt x="12144" y="19101"/>
                    <a:pt x="12227" y="19101"/>
                  </a:cubicBezTo>
                  <a:cubicBezTo>
                    <a:pt x="12237" y="19101"/>
                    <a:pt x="12246" y="19101"/>
                    <a:pt x="12256" y="19101"/>
                  </a:cubicBezTo>
                  <a:cubicBezTo>
                    <a:pt x="12270" y="19104"/>
                    <a:pt x="12281" y="19108"/>
                    <a:pt x="12294" y="19111"/>
                  </a:cubicBezTo>
                  <a:cubicBezTo>
                    <a:pt x="12325" y="19128"/>
                    <a:pt x="12355" y="19142"/>
                    <a:pt x="12386" y="19152"/>
                  </a:cubicBezTo>
                  <a:cubicBezTo>
                    <a:pt x="12410" y="19166"/>
                    <a:pt x="12433" y="19176"/>
                    <a:pt x="12460" y="19186"/>
                  </a:cubicBezTo>
                  <a:cubicBezTo>
                    <a:pt x="12477" y="19247"/>
                    <a:pt x="12488" y="19312"/>
                    <a:pt x="12501" y="19373"/>
                  </a:cubicBezTo>
                  <a:lnTo>
                    <a:pt x="12532" y="19527"/>
                  </a:lnTo>
                  <a:lnTo>
                    <a:pt x="12532" y="19553"/>
                  </a:lnTo>
                  <a:cubicBezTo>
                    <a:pt x="12518" y="19585"/>
                    <a:pt x="12501" y="19611"/>
                    <a:pt x="12481" y="19638"/>
                  </a:cubicBezTo>
                  <a:cubicBezTo>
                    <a:pt x="12454" y="19669"/>
                    <a:pt x="12424" y="19700"/>
                    <a:pt x="12389" y="19727"/>
                  </a:cubicBezTo>
                  <a:cubicBezTo>
                    <a:pt x="12348" y="19754"/>
                    <a:pt x="12308" y="19778"/>
                    <a:pt x="12263" y="19802"/>
                  </a:cubicBezTo>
                  <a:cubicBezTo>
                    <a:pt x="12042" y="19883"/>
                    <a:pt x="11807" y="19924"/>
                    <a:pt x="11576" y="19965"/>
                  </a:cubicBezTo>
                  <a:cubicBezTo>
                    <a:pt x="11375" y="19989"/>
                    <a:pt x="11171" y="20003"/>
                    <a:pt x="10970" y="20023"/>
                  </a:cubicBezTo>
                  <a:cubicBezTo>
                    <a:pt x="10750" y="20043"/>
                    <a:pt x="10532" y="20060"/>
                    <a:pt x="10311" y="20074"/>
                  </a:cubicBezTo>
                  <a:cubicBezTo>
                    <a:pt x="10187" y="20082"/>
                    <a:pt x="10062" y="20085"/>
                    <a:pt x="9938" y="20085"/>
                  </a:cubicBezTo>
                  <a:cubicBezTo>
                    <a:pt x="9850" y="20085"/>
                    <a:pt x="9762" y="20084"/>
                    <a:pt x="9675" y="20081"/>
                  </a:cubicBezTo>
                  <a:cubicBezTo>
                    <a:pt x="9484" y="20074"/>
                    <a:pt x="9293" y="20070"/>
                    <a:pt x="9103" y="20050"/>
                  </a:cubicBezTo>
                  <a:cubicBezTo>
                    <a:pt x="8875" y="20013"/>
                    <a:pt x="8654" y="19938"/>
                    <a:pt x="8439" y="19853"/>
                  </a:cubicBezTo>
                  <a:cubicBezTo>
                    <a:pt x="8419" y="19842"/>
                    <a:pt x="8399" y="19829"/>
                    <a:pt x="8382" y="19819"/>
                  </a:cubicBezTo>
                  <a:cubicBezTo>
                    <a:pt x="8341" y="19785"/>
                    <a:pt x="8304" y="19751"/>
                    <a:pt x="8270" y="19713"/>
                  </a:cubicBezTo>
                  <a:cubicBezTo>
                    <a:pt x="8212" y="19632"/>
                    <a:pt x="8161" y="19550"/>
                    <a:pt x="8117" y="19462"/>
                  </a:cubicBezTo>
                  <a:cubicBezTo>
                    <a:pt x="8103" y="19417"/>
                    <a:pt x="8092" y="19373"/>
                    <a:pt x="8086" y="19329"/>
                  </a:cubicBezTo>
                  <a:cubicBezTo>
                    <a:pt x="8083" y="19282"/>
                    <a:pt x="8079" y="19233"/>
                    <a:pt x="8079" y="19186"/>
                  </a:cubicBezTo>
                  <a:cubicBezTo>
                    <a:pt x="8086" y="19156"/>
                    <a:pt x="8097" y="19125"/>
                    <a:pt x="8106" y="19095"/>
                  </a:cubicBezTo>
                  <a:close/>
                  <a:moveTo>
                    <a:pt x="9222" y="1"/>
                  </a:moveTo>
                  <a:cubicBezTo>
                    <a:pt x="9124" y="1"/>
                    <a:pt x="9025" y="1"/>
                    <a:pt x="8926" y="7"/>
                  </a:cubicBezTo>
                  <a:cubicBezTo>
                    <a:pt x="8692" y="21"/>
                    <a:pt x="8453" y="59"/>
                    <a:pt x="8222" y="96"/>
                  </a:cubicBezTo>
                  <a:cubicBezTo>
                    <a:pt x="7838" y="157"/>
                    <a:pt x="7457" y="242"/>
                    <a:pt x="7083" y="348"/>
                  </a:cubicBezTo>
                  <a:cubicBezTo>
                    <a:pt x="6674" y="460"/>
                    <a:pt x="6263" y="575"/>
                    <a:pt x="5875" y="756"/>
                  </a:cubicBezTo>
                  <a:cubicBezTo>
                    <a:pt x="5518" y="922"/>
                    <a:pt x="5158" y="1099"/>
                    <a:pt x="4817" y="1297"/>
                  </a:cubicBezTo>
                  <a:cubicBezTo>
                    <a:pt x="4439" y="1517"/>
                    <a:pt x="4068" y="1756"/>
                    <a:pt x="3725" y="2024"/>
                  </a:cubicBezTo>
                  <a:cubicBezTo>
                    <a:pt x="3429" y="2256"/>
                    <a:pt x="3150" y="2504"/>
                    <a:pt x="2885" y="2770"/>
                  </a:cubicBezTo>
                  <a:cubicBezTo>
                    <a:pt x="2613" y="3038"/>
                    <a:pt x="2365" y="3324"/>
                    <a:pt x="2112" y="3613"/>
                  </a:cubicBezTo>
                  <a:cubicBezTo>
                    <a:pt x="1858" y="3913"/>
                    <a:pt x="1627" y="4229"/>
                    <a:pt x="1418" y="4563"/>
                  </a:cubicBezTo>
                  <a:cubicBezTo>
                    <a:pt x="1225" y="4875"/>
                    <a:pt x="1076" y="5208"/>
                    <a:pt x="908" y="5538"/>
                  </a:cubicBezTo>
                  <a:cubicBezTo>
                    <a:pt x="820" y="5712"/>
                    <a:pt x="729" y="5879"/>
                    <a:pt x="643" y="6056"/>
                  </a:cubicBezTo>
                  <a:cubicBezTo>
                    <a:pt x="548" y="6260"/>
                    <a:pt x="459" y="6467"/>
                    <a:pt x="385" y="6678"/>
                  </a:cubicBezTo>
                  <a:cubicBezTo>
                    <a:pt x="286" y="6960"/>
                    <a:pt x="235" y="7253"/>
                    <a:pt x="187" y="7546"/>
                  </a:cubicBezTo>
                  <a:cubicBezTo>
                    <a:pt x="133" y="7879"/>
                    <a:pt x="71" y="8212"/>
                    <a:pt x="41" y="8549"/>
                  </a:cubicBezTo>
                  <a:cubicBezTo>
                    <a:pt x="17" y="8859"/>
                    <a:pt x="0" y="9171"/>
                    <a:pt x="10" y="9485"/>
                  </a:cubicBezTo>
                  <a:cubicBezTo>
                    <a:pt x="17" y="9672"/>
                    <a:pt x="48" y="9859"/>
                    <a:pt x="71" y="10042"/>
                  </a:cubicBezTo>
                  <a:cubicBezTo>
                    <a:pt x="92" y="10196"/>
                    <a:pt x="116" y="10345"/>
                    <a:pt x="137" y="10495"/>
                  </a:cubicBezTo>
                  <a:cubicBezTo>
                    <a:pt x="164" y="10695"/>
                    <a:pt x="187" y="10893"/>
                    <a:pt x="222" y="11090"/>
                  </a:cubicBezTo>
                  <a:cubicBezTo>
                    <a:pt x="252" y="11281"/>
                    <a:pt x="283" y="11478"/>
                    <a:pt x="341" y="11665"/>
                  </a:cubicBezTo>
                  <a:cubicBezTo>
                    <a:pt x="405" y="11879"/>
                    <a:pt x="487" y="12090"/>
                    <a:pt x="589" y="12291"/>
                  </a:cubicBezTo>
                  <a:cubicBezTo>
                    <a:pt x="671" y="12454"/>
                    <a:pt x="769" y="12608"/>
                    <a:pt x="871" y="12757"/>
                  </a:cubicBezTo>
                  <a:cubicBezTo>
                    <a:pt x="1106" y="13104"/>
                    <a:pt x="1357" y="13434"/>
                    <a:pt x="1627" y="13754"/>
                  </a:cubicBezTo>
                  <a:cubicBezTo>
                    <a:pt x="1867" y="14046"/>
                    <a:pt x="2129" y="14325"/>
                    <a:pt x="2426" y="14567"/>
                  </a:cubicBezTo>
                  <a:cubicBezTo>
                    <a:pt x="2756" y="14839"/>
                    <a:pt x="3120" y="15057"/>
                    <a:pt x="3484" y="15278"/>
                  </a:cubicBezTo>
                  <a:cubicBezTo>
                    <a:pt x="3650" y="15380"/>
                    <a:pt x="3814" y="15478"/>
                    <a:pt x="3984" y="15574"/>
                  </a:cubicBezTo>
                  <a:cubicBezTo>
                    <a:pt x="4144" y="15669"/>
                    <a:pt x="4307" y="15764"/>
                    <a:pt x="4473" y="15845"/>
                  </a:cubicBezTo>
                  <a:cubicBezTo>
                    <a:pt x="4681" y="15947"/>
                    <a:pt x="4892" y="16040"/>
                    <a:pt x="5113" y="16111"/>
                  </a:cubicBezTo>
                  <a:cubicBezTo>
                    <a:pt x="5293" y="16169"/>
                    <a:pt x="5473" y="16223"/>
                    <a:pt x="5657" y="16278"/>
                  </a:cubicBezTo>
                  <a:cubicBezTo>
                    <a:pt x="5831" y="16329"/>
                    <a:pt x="6004" y="16380"/>
                    <a:pt x="6174" y="16437"/>
                  </a:cubicBezTo>
                  <a:cubicBezTo>
                    <a:pt x="6334" y="16495"/>
                    <a:pt x="6497" y="16550"/>
                    <a:pt x="6661" y="16605"/>
                  </a:cubicBezTo>
                  <a:cubicBezTo>
                    <a:pt x="6811" y="16655"/>
                    <a:pt x="6967" y="16686"/>
                    <a:pt x="7113" y="16737"/>
                  </a:cubicBezTo>
                  <a:cubicBezTo>
                    <a:pt x="7154" y="16757"/>
                    <a:pt x="7194" y="16781"/>
                    <a:pt x="7229" y="16809"/>
                  </a:cubicBezTo>
                  <a:cubicBezTo>
                    <a:pt x="7310" y="16873"/>
                    <a:pt x="7389" y="16944"/>
                    <a:pt x="7457" y="17023"/>
                  </a:cubicBezTo>
                  <a:cubicBezTo>
                    <a:pt x="7480" y="17057"/>
                    <a:pt x="7501" y="17094"/>
                    <a:pt x="7521" y="17131"/>
                  </a:cubicBezTo>
                  <a:cubicBezTo>
                    <a:pt x="7569" y="17268"/>
                    <a:pt x="7603" y="17404"/>
                    <a:pt x="7623" y="17543"/>
                  </a:cubicBezTo>
                  <a:cubicBezTo>
                    <a:pt x="7648" y="17740"/>
                    <a:pt x="7668" y="17935"/>
                    <a:pt x="7701" y="18125"/>
                  </a:cubicBezTo>
                  <a:cubicBezTo>
                    <a:pt x="7722" y="18244"/>
                    <a:pt x="7739" y="18366"/>
                    <a:pt x="7766" y="18482"/>
                  </a:cubicBezTo>
                  <a:cubicBezTo>
                    <a:pt x="7664" y="18533"/>
                    <a:pt x="7593" y="18615"/>
                    <a:pt x="7535" y="18713"/>
                  </a:cubicBezTo>
                  <a:cubicBezTo>
                    <a:pt x="7477" y="18802"/>
                    <a:pt x="7433" y="18897"/>
                    <a:pt x="7403" y="18999"/>
                  </a:cubicBezTo>
                  <a:cubicBezTo>
                    <a:pt x="7345" y="19200"/>
                    <a:pt x="7372" y="19414"/>
                    <a:pt x="7419" y="19611"/>
                  </a:cubicBezTo>
                  <a:cubicBezTo>
                    <a:pt x="7447" y="19720"/>
                    <a:pt x="7501" y="19822"/>
                    <a:pt x="7559" y="19918"/>
                  </a:cubicBezTo>
                  <a:cubicBezTo>
                    <a:pt x="7620" y="20016"/>
                    <a:pt x="7688" y="20115"/>
                    <a:pt x="7763" y="20203"/>
                  </a:cubicBezTo>
                  <a:cubicBezTo>
                    <a:pt x="7827" y="20282"/>
                    <a:pt x="7906" y="20343"/>
                    <a:pt x="7984" y="20404"/>
                  </a:cubicBezTo>
                  <a:cubicBezTo>
                    <a:pt x="8106" y="20496"/>
                    <a:pt x="8253" y="20550"/>
                    <a:pt x="8392" y="20601"/>
                  </a:cubicBezTo>
                  <a:cubicBezTo>
                    <a:pt x="8555" y="20659"/>
                    <a:pt x="8712" y="20723"/>
                    <a:pt x="8879" y="20761"/>
                  </a:cubicBezTo>
                  <a:cubicBezTo>
                    <a:pt x="9080" y="20809"/>
                    <a:pt x="9293" y="20830"/>
                    <a:pt x="9498" y="20843"/>
                  </a:cubicBezTo>
                  <a:cubicBezTo>
                    <a:pt x="9684" y="20856"/>
                    <a:pt x="9872" y="20874"/>
                    <a:pt x="10056" y="20874"/>
                  </a:cubicBezTo>
                  <a:cubicBezTo>
                    <a:pt x="10253" y="20874"/>
                    <a:pt x="10450" y="20863"/>
                    <a:pt x="10648" y="20850"/>
                  </a:cubicBezTo>
                  <a:cubicBezTo>
                    <a:pt x="10852" y="20836"/>
                    <a:pt x="11056" y="20812"/>
                    <a:pt x="11263" y="20795"/>
                  </a:cubicBezTo>
                  <a:cubicBezTo>
                    <a:pt x="11477" y="20775"/>
                    <a:pt x="11695" y="20754"/>
                    <a:pt x="11906" y="20707"/>
                  </a:cubicBezTo>
                  <a:cubicBezTo>
                    <a:pt x="12083" y="20670"/>
                    <a:pt x="12263" y="20635"/>
                    <a:pt x="12433" y="20574"/>
                  </a:cubicBezTo>
                  <a:cubicBezTo>
                    <a:pt x="12655" y="20496"/>
                    <a:pt x="12852" y="20390"/>
                    <a:pt x="13019" y="20224"/>
                  </a:cubicBezTo>
                  <a:cubicBezTo>
                    <a:pt x="13104" y="20145"/>
                    <a:pt x="13171" y="20043"/>
                    <a:pt x="13229" y="19945"/>
                  </a:cubicBezTo>
                  <a:cubicBezTo>
                    <a:pt x="13260" y="19891"/>
                    <a:pt x="13281" y="19829"/>
                    <a:pt x="13301" y="19771"/>
                  </a:cubicBezTo>
                  <a:cubicBezTo>
                    <a:pt x="13325" y="19713"/>
                    <a:pt x="13325" y="19649"/>
                    <a:pt x="13331" y="19588"/>
                  </a:cubicBezTo>
                  <a:cubicBezTo>
                    <a:pt x="13342" y="19513"/>
                    <a:pt x="13317" y="19414"/>
                    <a:pt x="13308" y="19346"/>
                  </a:cubicBezTo>
                  <a:cubicBezTo>
                    <a:pt x="13294" y="19261"/>
                    <a:pt x="13270" y="19180"/>
                    <a:pt x="13250" y="19098"/>
                  </a:cubicBezTo>
                  <a:cubicBezTo>
                    <a:pt x="13236" y="19050"/>
                    <a:pt x="13226" y="19006"/>
                    <a:pt x="13209" y="18958"/>
                  </a:cubicBezTo>
                  <a:cubicBezTo>
                    <a:pt x="13165" y="18846"/>
                    <a:pt x="13110" y="18754"/>
                    <a:pt x="13028" y="18666"/>
                  </a:cubicBezTo>
                  <a:cubicBezTo>
                    <a:pt x="12964" y="18594"/>
                    <a:pt x="12879" y="18540"/>
                    <a:pt x="12787" y="18495"/>
                  </a:cubicBezTo>
                  <a:cubicBezTo>
                    <a:pt x="12794" y="18468"/>
                    <a:pt x="12797" y="18442"/>
                    <a:pt x="12801" y="18411"/>
                  </a:cubicBezTo>
                  <a:cubicBezTo>
                    <a:pt x="12838" y="17944"/>
                    <a:pt x="12865" y="17482"/>
                    <a:pt x="12886" y="17016"/>
                  </a:cubicBezTo>
                  <a:cubicBezTo>
                    <a:pt x="12903" y="16556"/>
                    <a:pt x="12906" y="16094"/>
                    <a:pt x="12961" y="15635"/>
                  </a:cubicBezTo>
                  <a:cubicBezTo>
                    <a:pt x="12984" y="15471"/>
                    <a:pt x="13022" y="15305"/>
                    <a:pt x="13077" y="15148"/>
                  </a:cubicBezTo>
                  <a:cubicBezTo>
                    <a:pt x="13093" y="15111"/>
                    <a:pt x="13113" y="15077"/>
                    <a:pt x="13138" y="15043"/>
                  </a:cubicBezTo>
                  <a:cubicBezTo>
                    <a:pt x="13243" y="14927"/>
                    <a:pt x="13366" y="14825"/>
                    <a:pt x="13491" y="14727"/>
                  </a:cubicBezTo>
                  <a:cubicBezTo>
                    <a:pt x="13771" y="14523"/>
                    <a:pt x="14077" y="14352"/>
                    <a:pt x="14369" y="14168"/>
                  </a:cubicBezTo>
                  <a:cubicBezTo>
                    <a:pt x="14713" y="13951"/>
                    <a:pt x="15063" y="13743"/>
                    <a:pt x="15403" y="13526"/>
                  </a:cubicBezTo>
                  <a:cubicBezTo>
                    <a:pt x="15556" y="13424"/>
                    <a:pt x="15713" y="13328"/>
                    <a:pt x="15859" y="13220"/>
                  </a:cubicBezTo>
                  <a:cubicBezTo>
                    <a:pt x="16060" y="13074"/>
                    <a:pt x="16253" y="12917"/>
                    <a:pt x="16440" y="12757"/>
                  </a:cubicBezTo>
                  <a:cubicBezTo>
                    <a:pt x="16580" y="12634"/>
                    <a:pt x="16713" y="12505"/>
                    <a:pt x="16839" y="12376"/>
                  </a:cubicBezTo>
                  <a:cubicBezTo>
                    <a:pt x="16981" y="12233"/>
                    <a:pt x="17121" y="12087"/>
                    <a:pt x="17261" y="11937"/>
                  </a:cubicBezTo>
                  <a:cubicBezTo>
                    <a:pt x="17533" y="11641"/>
                    <a:pt x="17798" y="11325"/>
                    <a:pt x="17975" y="10958"/>
                  </a:cubicBezTo>
                  <a:cubicBezTo>
                    <a:pt x="18080" y="10743"/>
                    <a:pt x="18172" y="10522"/>
                    <a:pt x="18253" y="10298"/>
                  </a:cubicBezTo>
                  <a:cubicBezTo>
                    <a:pt x="18318" y="10114"/>
                    <a:pt x="18363" y="9920"/>
                    <a:pt x="18410" y="9730"/>
                  </a:cubicBezTo>
                  <a:cubicBezTo>
                    <a:pt x="18512" y="9318"/>
                    <a:pt x="18573" y="8899"/>
                    <a:pt x="18608" y="8477"/>
                  </a:cubicBezTo>
                  <a:cubicBezTo>
                    <a:pt x="18621" y="8284"/>
                    <a:pt x="18614" y="8086"/>
                    <a:pt x="18597" y="7893"/>
                  </a:cubicBezTo>
                  <a:cubicBezTo>
                    <a:pt x="18577" y="7648"/>
                    <a:pt x="18547" y="7406"/>
                    <a:pt x="18506" y="7168"/>
                  </a:cubicBezTo>
                  <a:cubicBezTo>
                    <a:pt x="18434" y="6773"/>
                    <a:pt x="18311" y="6392"/>
                    <a:pt x="18182" y="6015"/>
                  </a:cubicBezTo>
                  <a:cubicBezTo>
                    <a:pt x="18046" y="5610"/>
                    <a:pt x="17859" y="5226"/>
                    <a:pt x="17652" y="4855"/>
                  </a:cubicBezTo>
                  <a:cubicBezTo>
                    <a:pt x="17457" y="4511"/>
                    <a:pt x="17230" y="4188"/>
                    <a:pt x="16991" y="3872"/>
                  </a:cubicBezTo>
                  <a:cubicBezTo>
                    <a:pt x="16723" y="3522"/>
                    <a:pt x="16448" y="3185"/>
                    <a:pt x="16145" y="2865"/>
                  </a:cubicBezTo>
                  <a:cubicBezTo>
                    <a:pt x="15859" y="2562"/>
                    <a:pt x="15546" y="2293"/>
                    <a:pt x="15216" y="2042"/>
                  </a:cubicBezTo>
                  <a:cubicBezTo>
                    <a:pt x="15052" y="1922"/>
                    <a:pt x="14883" y="1811"/>
                    <a:pt x="14713" y="1705"/>
                  </a:cubicBezTo>
                  <a:cubicBezTo>
                    <a:pt x="14546" y="1599"/>
                    <a:pt x="14383" y="1494"/>
                    <a:pt x="14220" y="1385"/>
                  </a:cubicBezTo>
                  <a:cubicBezTo>
                    <a:pt x="13879" y="1167"/>
                    <a:pt x="13542" y="953"/>
                    <a:pt x="13182" y="779"/>
                  </a:cubicBezTo>
                  <a:cubicBezTo>
                    <a:pt x="12964" y="677"/>
                    <a:pt x="12739" y="586"/>
                    <a:pt x="12515" y="504"/>
                  </a:cubicBezTo>
                  <a:cubicBezTo>
                    <a:pt x="12338" y="440"/>
                    <a:pt x="12158" y="395"/>
                    <a:pt x="11978" y="354"/>
                  </a:cubicBezTo>
                  <a:cubicBezTo>
                    <a:pt x="11794" y="310"/>
                    <a:pt x="11610" y="283"/>
                    <a:pt x="11427" y="249"/>
                  </a:cubicBezTo>
                  <a:cubicBezTo>
                    <a:pt x="11240" y="215"/>
                    <a:pt x="11049" y="184"/>
                    <a:pt x="10855" y="157"/>
                  </a:cubicBezTo>
                  <a:cubicBezTo>
                    <a:pt x="10416" y="93"/>
                    <a:pt x="9978" y="28"/>
                    <a:pt x="9532" y="7"/>
                  </a:cubicBezTo>
                  <a:cubicBezTo>
                    <a:pt x="9430" y="1"/>
                    <a:pt x="9324" y="1"/>
                    <a:pt x="922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16" name="Google Shape;2016;p40"/>
            <p:cNvSpPr/>
            <p:nvPr/>
          </p:nvSpPr>
          <p:spPr>
            <a:xfrm>
              <a:off x="1590100" y="2921200"/>
              <a:ext cx="96400" cy="40825"/>
            </a:xfrm>
            <a:custGeom>
              <a:avLst/>
              <a:gdLst/>
              <a:ahLst/>
              <a:cxnLst/>
              <a:rect l="l" t="t" r="r" b="b"/>
              <a:pathLst>
                <a:path w="3856" h="1633" extrusionOk="0">
                  <a:moveTo>
                    <a:pt x="3205" y="936"/>
                  </a:moveTo>
                  <a:cubicBezTo>
                    <a:pt x="3202" y="939"/>
                    <a:pt x="3198" y="939"/>
                    <a:pt x="3195" y="943"/>
                  </a:cubicBezTo>
                  <a:cubicBezTo>
                    <a:pt x="3198" y="939"/>
                    <a:pt x="3202" y="936"/>
                    <a:pt x="3205" y="936"/>
                  </a:cubicBezTo>
                  <a:close/>
                  <a:moveTo>
                    <a:pt x="287" y="0"/>
                  </a:moveTo>
                  <a:cubicBezTo>
                    <a:pt x="133" y="0"/>
                    <a:pt x="24" y="122"/>
                    <a:pt x="18" y="269"/>
                  </a:cubicBezTo>
                  <a:cubicBezTo>
                    <a:pt x="11" y="402"/>
                    <a:pt x="1" y="538"/>
                    <a:pt x="4" y="670"/>
                  </a:cubicBezTo>
                  <a:cubicBezTo>
                    <a:pt x="7" y="772"/>
                    <a:pt x="24" y="871"/>
                    <a:pt x="55" y="967"/>
                  </a:cubicBezTo>
                  <a:cubicBezTo>
                    <a:pt x="72" y="1028"/>
                    <a:pt x="103" y="1089"/>
                    <a:pt x="140" y="1140"/>
                  </a:cubicBezTo>
                  <a:cubicBezTo>
                    <a:pt x="198" y="1221"/>
                    <a:pt x="266" y="1279"/>
                    <a:pt x="348" y="1337"/>
                  </a:cubicBezTo>
                  <a:cubicBezTo>
                    <a:pt x="576" y="1494"/>
                    <a:pt x="844" y="1518"/>
                    <a:pt x="1109" y="1551"/>
                  </a:cubicBezTo>
                  <a:cubicBezTo>
                    <a:pt x="1372" y="1589"/>
                    <a:pt x="1630" y="1612"/>
                    <a:pt x="1892" y="1626"/>
                  </a:cubicBezTo>
                  <a:cubicBezTo>
                    <a:pt x="2018" y="1630"/>
                    <a:pt x="2141" y="1633"/>
                    <a:pt x="2266" y="1633"/>
                  </a:cubicBezTo>
                  <a:cubicBezTo>
                    <a:pt x="2381" y="1633"/>
                    <a:pt x="2501" y="1626"/>
                    <a:pt x="2617" y="1620"/>
                  </a:cubicBezTo>
                  <a:cubicBezTo>
                    <a:pt x="2722" y="1612"/>
                    <a:pt x="2827" y="1612"/>
                    <a:pt x="2929" y="1603"/>
                  </a:cubicBezTo>
                  <a:cubicBezTo>
                    <a:pt x="3001" y="1596"/>
                    <a:pt x="3072" y="1582"/>
                    <a:pt x="3147" y="1572"/>
                  </a:cubicBezTo>
                  <a:cubicBezTo>
                    <a:pt x="3171" y="1568"/>
                    <a:pt x="3198" y="1565"/>
                    <a:pt x="3226" y="1559"/>
                  </a:cubicBezTo>
                  <a:cubicBezTo>
                    <a:pt x="3279" y="1551"/>
                    <a:pt x="3328" y="1531"/>
                    <a:pt x="3378" y="1510"/>
                  </a:cubicBezTo>
                  <a:cubicBezTo>
                    <a:pt x="3450" y="1480"/>
                    <a:pt x="3515" y="1429"/>
                    <a:pt x="3573" y="1378"/>
                  </a:cubicBezTo>
                  <a:cubicBezTo>
                    <a:pt x="3664" y="1300"/>
                    <a:pt x="3722" y="1198"/>
                    <a:pt x="3753" y="1082"/>
                  </a:cubicBezTo>
                  <a:cubicBezTo>
                    <a:pt x="3773" y="1011"/>
                    <a:pt x="3780" y="932"/>
                    <a:pt x="3786" y="854"/>
                  </a:cubicBezTo>
                  <a:cubicBezTo>
                    <a:pt x="3790" y="803"/>
                    <a:pt x="3797" y="749"/>
                    <a:pt x="3804" y="698"/>
                  </a:cubicBezTo>
                  <a:cubicBezTo>
                    <a:pt x="3810" y="647"/>
                    <a:pt x="3817" y="596"/>
                    <a:pt x="3824" y="548"/>
                  </a:cubicBezTo>
                  <a:cubicBezTo>
                    <a:pt x="3835" y="463"/>
                    <a:pt x="3855" y="375"/>
                    <a:pt x="3855" y="293"/>
                  </a:cubicBezTo>
                  <a:cubicBezTo>
                    <a:pt x="3851" y="163"/>
                    <a:pt x="3766" y="48"/>
                    <a:pt x="3644" y="14"/>
                  </a:cubicBezTo>
                  <a:cubicBezTo>
                    <a:pt x="3621" y="8"/>
                    <a:pt x="3597" y="5"/>
                    <a:pt x="3573" y="5"/>
                  </a:cubicBezTo>
                  <a:cubicBezTo>
                    <a:pt x="3447" y="5"/>
                    <a:pt x="3316" y="86"/>
                    <a:pt x="3290" y="215"/>
                  </a:cubicBezTo>
                  <a:cubicBezTo>
                    <a:pt x="3276" y="282"/>
                    <a:pt x="3273" y="351"/>
                    <a:pt x="3263" y="419"/>
                  </a:cubicBezTo>
                  <a:cubicBezTo>
                    <a:pt x="3259" y="474"/>
                    <a:pt x="3249" y="531"/>
                    <a:pt x="3243" y="585"/>
                  </a:cubicBezTo>
                  <a:cubicBezTo>
                    <a:pt x="3229" y="687"/>
                    <a:pt x="3226" y="789"/>
                    <a:pt x="3215" y="892"/>
                  </a:cubicBezTo>
                  <a:cubicBezTo>
                    <a:pt x="3212" y="902"/>
                    <a:pt x="3212" y="915"/>
                    <a:pt x="3208" y="926"/>
                  </a:cubicBezTo>
                  <a:cubicBezTo>
                    <a:pt x="3188" y="939"/>
                    <a:pt x="3168" y="949"/>
                    <a:pt x="3144" y="963"/>
                  </a:cubicBezTo>
                  <a:cubicBezTo>
                    <a:pt x="3062" y="987"/>
                    <a:pt x="2973" y="997"/>
                    <a:pt x="2885" y="1011"/>
                  </a:cubicBezTo>
                  <a:cubicBezTo>
                    <a:pt x="2756" y="1028"/>
                    <a:pt x="2623" y="1034"/>
                    <a:pt x="2494" y="1045"/>
                  </a:cubicBezTo>
                  <a:cubicBezTo>
                    <a:pt x="2367" y="1055"/>
                    <a:pt x="2240" y="1059"/>
                    <a:pt x="2111" y="1059"/>
                  </a:cubicBezTo>
                  <a:cubicBezTo>
                    <a:pt x="2071" y="1059"/>
                    <a:pt x="2031" y="1059"/>
                    <a:pt x="1990" y="1058"/>
                  </a:cubicBezTo>
                  <a:cubicBezTo>
                    <a:pt x="1814" y="1055"/>
                    <a:pt x="1634" y="1052"/>
                    <a:pt x="1456" y="1038"/>
                  </a:cubicBezTo>
                  <a:cubicBezTo>
                    <a:pt x="1287" y="1025"/>
                    <a:pt x="1116" y="1004"/>
                    <a:pt x="946" y="984"/>
                  </a:cubicBezTo>
                  <a:cubicBezTo>
                    <a:pt x="865" y="973"/>
                    <a:pt x="786" y="956"/>
                    <a:pt x="708" y="929"/>
                  </a:cubicBezTo>
                  <a:cubicBezTo>
                    <a:pt x="671" y="909"/>
                    <a:pt x="634" y="888"/>
                    <a:pt x="596" y="865"/>
                  </a:cubicBezTo>
                  <a:cubicBezTo>
                    <a:pt x="589" y="857"/>
                    <a:pt x="579" y="851"/>
                    <a:pt x="572" y="844"/>
                  </a:cubicBezTo>
                  <a:cubicBezTo>
                    <a:pt x="569" y="837"/>
                    <a:pt x="565" y="830"/>
                    <a:pt x="562" y="827"/>
                  </a:cubicBezTo>
                  <a:cubicBezTo>
                    <a:pt x="552" y="796"/>
                    <a:pt x="545" y="766"/>
                    <a:pt x="538" y="735"/>
                  </a:cubicBezTo>
                  <a:cubicBezTo>
                    <a:pt x="535" y="657"/>
                    <a:pt x="538" y="582"/>
                    <a:pt x="541" y="507"/>
                  </a:cubicBezTo>
                  <a:cubicBezTo>
                    <a:pt x="545" y="429"/>
                    <a:pt x="549" y="347"/>
                    <a:pt x="552" y="269"/>
                  </a:cubicBezTo>
                  <a:cubicBezTo>
                    <a:pt x="558" y="122"/>
                    <a:pt x="426" y="0"/>
                    <a:pt x="28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17" name="Google Shape;2017;p40"/>
            <p:cNvSpPr/>
            <p:nvPr/>
          </p:nvSpPr>
          <p:spPr>
            <a:xfrm>
              <a:off x="1606675" y="2947725"/>
              <a:ext cx="53025" cy="38950"/>
            </a:xfrm>
            <a:custGeom>
              <a:avLst/>
              <a:gdLst/>
              <a:ahLst/>
              <a:cxnLst/>
              <a:rect l="l" t="t" r="r" b="b"/>
              <a:pathLst>
                <a:path w="2121" h="1558" extrusionOk="0">
                  <a:moveTo>
                    <a:pt x="317" y="0"/>
                  </a:moveTo>
                  <a:cubicBezTo>
                    <a:pt x="147" y="0"/>
                    <a:pt x="4" y="143"/>
                    <a:pt x="4" y="314"/>
                  </a:cubicBezTo>
                  <a:cubicBezTo>
                    <a:pt x="4" y="433"/>
                    <a:pt x="1" y="551"/>
                    <a:pt x="8" y="671"/>
                  </a:cubicBezTo>
                  <a:cubicBezTo>
                    <a:pt x="15" y="793"/>
                    <a:pt x="38" y="923"/>
                    <a:pt x="96" y="1031"/>
                  </a:cubicBezTo>
                  <a:cubicBezTo>
                    <a:pt x="140" y="1120"/>
                    <a:pt x="198" y="1198"/>
                    <a:pt x="269" y="1266"/>
                  </a:cubicBezTo>
                  <a:cubicBezTo>
                    <a:pt x="314" y="1311"/>
                    <a:pt x="368" y="1347"/>
                    <a:pt x="423" y="1385"/>
                  </a:cubicBezTo>
                  <a:cubicBezTo>
                    <a:pt x="498" y="1433"/>
                    <a:pt x="575" y="1470"/>
                    <a:pt x="661" y="1504"/>
                  </a:cubicBezTo>
                  <a:cubicBezTo>
                    <a:pt x="753" y="1542"/>
                    <a:pt x="858" y="1548"/>
                    <a:pt x="957" y="1556"/>
                  </a:cubicBezTo>
                  <a:cubicBezTo>
                    <a:pt x="977" y="1557"/>
                    <a:pt x="998" y="1558"/>
                    <a:pt x="1019" y="1558"/>
                  </a:cubicBezTo>
                  <a:cubicBezTo>
                    <a:pt x="1051" y="1558"/>
                    <a:pt x="1083" y="1556"/>
                    <a:pt x="1113" y="1552"/>
                  </a:cubicBezTo>
                  <a:cubicBezTo>
                    <a:pt x="1188" y="1548"/>
                    <a:pt x="1263" y="1538"/>
                    <a:pt x="1331" y="1521"/>
                  </a:cubicBezTo>
                  <a:cubicBezTo>
                    <a:pt x="1409" y="1501"/>
                    <a:pt x="1481" y="1474"/>
                    <a:pt x="1552" y="1443"/>
                  </a:cubicBezTo>
                  <a:cubicBezTo>
                    <a:pt x="1593" y="1423"/>
                    <a:pt x="1637" y="1402"/>
                    <a:pt x="1674" y="1378"/>
                  </a:cubicBezTo>
                  <a:cubicBezTo>
                    <a:pt x="1729" y="1344"/>
                    <a:pt x="1780" y="1303"/>
                    <a:pt x="1828" y="1259"/>
                  </a:cubicBezTo>
                  <a:cubicBezTo>
                    <a:pt x="1869" y="1225"/>
                    <a:pt x="1896" y="1174"/>
                    <a:pt x="1927" y="1134"/>
                  </a:cubicBezTo>
                  <a:cubicBezTo>
                    <a:pt x="1954" y="1096"/>
                    <a:pt x="1974" y="1055"/>
                    <a:pt x="1991" y="1014"/>
                  </a:cubicBezTo>
                  <a:cubicBezTo>
                    <a:pt x="2021" y="956"/>
                    <a:pt x="2045" y="892"/>
                    <a:pt x="2062" y="827"/>
                  </a:cubicBezTo>
                  <a:cubicBezTo>
                    <a:pt x="2076" y="783"/>
                    <a:pt x="2090" y="739"/>
                    <a:pt x="2100" y="691"/>
                  </a:cubicBezTo>
                  <a:cubicBezTo>
                    <a:pt x="2120" y="613"/>
                    <a:pt x="2120" y="535"/>
                    <a:pt x="2120" y="457"/>
                  </a:cubicBezTo>
                  <a:cubicBezTo>
                    <a:pt x="2117" y="351"/>
                    <a:pt x="2049" y="256"/>
                    <a:pt x="1943" y="225"/>
                  </a:cubicBezTo>
                  <a:cubicBezTo>
                    <a:pt x="1925" y="220"/>
                    <a:pt x="1905" y="218"/>
                    <a:pt x="1885" y="218"/>
                  </a:cubicBezTo>
                  <a:cubicBezTo>
                    <a:pt x="1801" y="218"/>
                    <a:pt x="1710" y="258"/>
                    <a:pt x="1674" y="338"/>
                  </a:cubicBezTo>
                  <a:cubicBezTo>
                    <a:pt x="1657" y="372"/>
                    <a:pt x="1637" y="402"/>
                    <a:pt x="1620" y="436"/>
                  </a:cubicBezTo>
                  <a:cubicBezTo>
                    <a:pt x="1596" y="487"/>
                    <a:pt x="1576" y="535"/>
                    <a:pt x="1563" y="586"/>
                  </a:cubicBezTo>
                  <a:cubicBezTo>
                    <a:pt x="1549" y="630"/>
                    <a:pt x="1535" y="674"/>
                    <a:pt x="1522" y="715"/>
                  </a:cubicBezTo>
                  <a:cubicBezTo>
                    <a:pt x="1508" y="739"/>
                    <a:pt x="1494" y="763"/>
                    <a:pt x="1481" y="783"/>
                  </a:cubicBezTo>
                  <a:cubicBezTo>
                    <a:pt x="1467" y="800"/>
                    <a:pt x="1453" y="813"/>
                    <a:pt x="1437" y="827"/>
                  </a:cubicBezTo>
                  <a:cubicBezTo>
                    <a:pt x="1412" y="844"/>
                    <a:pt x="1385" y="858"/>
                    <a:pt x="1358" y="871"/>
                  </a:cubicBezTo>
                  <a:cubicBezTo>
                    <a:pt x="1304" y="892"/>
                    <a:pt x="1253" y="906"/>
                    <a:pt x="1198" y="916"/>
                  </a:cubicBezTo>
                  <a:cubicBezTo>
                    <a:pt x="1168" y="918"/>
                    <a:pt x="1137" y="919"/>
                    <a:pt x="1107" y="919"/>
                  </a:cubicBezTo>
                  <a:cubicBezTo>
                    <a:pt x="1057" y="919"/>
                    <a:pt x="1008" y="916"/>
                    <a:pt x="957" y="912"/>
                  </a:cubicBezTo>
                  <a:cubicBezTo>
                    <a:pt x="919" y="902"/>
                    <a:pt x="882" y="892"/>
                    <a:pt x="841" y="882"/>
                  </a:cubicBezTo>
                  <a:cubicBezTo>
                    <a:pt x="804" y="858"/>
                    <a:pt x="767" y="837"/>
                    <a:pt x="729" y="810"/>
                  </a:cubicBezTo>
                  <a:cubicBezTo>
                    <a:pt x="712" y="796"/>
                    <a:pt x="695" y="780"/>
                    <a:pt x="678" y="763"/>
                  </a:cubicBezTo>
                  <a:cubicBezTo>
                    <a:pt x="671" y="749"/>
                    <a:pt x="661" y="732"/>
                    <a:pt x="654" y="719"/>
                  </a:cubicBezTo>
                  <a:cubicBezTo>
                    <a:pt x="647" y="694"/>
                    <a:pt x="641" y="671"/>
                    <a:pt x="637" y="647"/>
                  </a:cubicBezTo>
                  <a:cubicBezTo>
                    <a:pt x="630" y="538"/>
                    <a:pt x="630" y="426"/>
                    <a:pt x="630" y="314"/>
                  </a:cubicBezTo>
                  <a:cubicBezTo>
                    <a:pt x="633" y="143"/>
                    <a:pt x="487" y="0"/>
                    <a:pt x="31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18" name="Google Shape;2018;p40"/>
            <p:cNvSpPr/>
            <p:nvPr/>
          </p:nvSpPr>
          <p:spPr>
            <a:xfrm>
              <a:off x="1492650" y="2622275"/>
              <a:ext cx="127925" cy="257700"/>
            </a:xfrm>
            <a:custGeom>
              <a:avLst/>
              <a:gdLst/>
              <a:ahLst/>
              <a:cxnLst/>
              <a:rect l="l" t="t" r="r" b="b"/>
              <a:pathLst>
                <a:path w="5117" h="10308" extrusionOk="0">
                  <a:moveTo>
                    <a:pt x="347" y="1"/>
                  </a:moveTo>
                  <a:cubicBezTo>
                    <a:pt x="211" y="1"/>
                    <a:pt x="85" y="95"/>
                    <a:pt x="51" y="229"/>
                  </a:cubicBezTo>
                  <a:cubicBezTo>
                    <a:pt x="21" y="337"/>
                    <a:pt x="7" y="446"/>
                    <a:pt x="4" y="558"/>
                  </a:cubicBezTo>
                  <a:cubicBezTo>
                    <a:pt x="0" y="633"/>
                    <a:pt x="4" y="711"/>
                    <a:pt x="4" y="786"/>
                  </a:cubicBezTo>
                  <a:cubicBezTo>
                    <a:pt x="4" y="946"/>
                    <a:pt x="7" y="1109"/>
                    <a:pt x="10" y="1273"/>
                  </a:cubicBezTo>
                  <a:cubicBezTo>
                    <a:pt x="21" y="1637"/>
                    <a:pt x="51" y="1997"/>
                    <a:pt x="106" y="2358"/>
                  </a:cubicBezTo>
                  <a:cubicBezTo>
                    <a:pt x="129" y="2507"/>
                    <a:pt x="153" y="2661"/>
                    <a:pt x="181" y="2810"/>
                  </a:cubicBezTo>
                  <a:cubicBezTo>
                    <a:pt x="214" y="2977"/>
                    <a:pt x="255" y="3140"/>
                    <a:pt x="307" y="3307"/>
                  </a:cubicBezTo>
                  <a:cubicBezTo>
                    <a:pt x="354" y="3470"/>
                    <a:pt x="418" y="3630"/>
                    <a:pt x="480" y="3790"/>
                  </a:cubicBezTo>
                  <a:cubicBezTo>
                    <a:pt x="544" y="3967"/>
                    <a:pt x="626" y="4140"/>
                    <a:pt x="707" y="4307"/>
                  </a:cubicBezTo>
                  <a:cubicBezTo>
                    <a:pt x="756" y="4405"/>
                    <a:pt x="803" y="4501"/>
                    <a:pt x="868" y="4589"/>
                  </a:cubicBezTo>
                  <a:cubicBezTo>
                    <a:pt x="922" y="4664"/>
                    <a:pt x="977" y="4739"/>
                    <a:pt x="1038" y="4810"/>
                  </a:cubicBezTo>
                  <a:cubicBezTo>
                    <a:pt x="1120" y="4906"/>
                    <a:pt x="1214" y="4994"/>
                    <a:pt x="1310" y="5079"/>
                  </a:cubicBezTo>
                  <a:cubicBezTo>
                    <a:pt x="1426" y="5181"/>
                    <a:pt x="1544" y="5276"/>
                    <a:pt x="1664" y="5369"/>
                  </a:cubicBezTo>
                  <a:cubicBezTo>
                    <a:pt x="1783" y="5457"/>
                    <a:pt x="1908" y="5525"/>
                    <a:pt x="2038" y="5589"/>
                  </a:cubicBezTo>
                  <a:cubicBezTo>
                    <a:pt x="2177" y="5661"/>
                    <a:pt x="2327" y="5719"/>
                    <a:pt x="2473" y="5769"/>
                  </a:cubicBezTo>
                  <a:cubicBezTo>
                    <a:pt x="2602" y="5814"/>
                    <a:pt x="2732" y="5858"/>
                    <a:pt x="2864" y="5892"/>
                  </a:cubicBezTo>
                  <a:cubicBezTo>
                    <a:pt x="3150" y="5964"/>
                    <a:pt x="3447" y="5984"/>
                    <a:pt x="3739" y="6018"/>
                  </a:cubicBezTo>
                  <a:cubicBezTo>
                    <a:pt x="3830" y="6035"/>
                    <a:pt x="3926" y="6052"/>
                    <a:pt x="4018" y="6083"/>
                  </a:cubicBezTo>
                  <a:cubicBezTo>
                    <a:pt x="4034" y="6093"/>
                    <a:pt x="4051" y="6099"/>
                    <a:pt x="4072" y="6110"/>
                  </a:cubicBezTo>
                  <a:cubicBezTo>
                    <a:pt x="4079" y="6120"/>
                    <a:pt x="4086" y="6127"/>
                    <a:pt x="4096" y="6137"/>
                  </a:cubicBezTo>
                  <a:cubicBezTo>
                    <a:pt x="4096" y="6140"/>
                    <a:pt x="4100" y="6144"/>
                    <a:pt x="4103" y="6147"/>
                  </a:cubicBezTo>
                  <a:cubicBezTo>
                    <a:pt x="4127" y="6226"/>
                    <a:pt x="4147" y="6307"/>
                    <a:pt x="4161" y="6389"/>
                  </a:cubicBezTo>
                  <a:cubicBezTo>
                    <a:pt x="4177" y="6504"/>
                    <a:pt x="4198" y="6620"/>
                    <a:pt x="4215" y="6736"/>
                  </a:cubicBezTo>
                  <a:cubicBezTo>
                    <a:pt x="4232" y="6865"/>
                    <a:pt x="4252" y="6994"/>
                    <a:pt x="4273" y="7124"/>
                  </a:cubicBezTo>
                  <a:cubicBezTo>
                    <a:pt x="4324" y="7532"/>
                    <a:pt x="4412" y="7933"/>
                    <a:pt x="4470" y="8341"/>
                  </a:cubicBezTo>
                  <a:cubicBezTo>
                    <a:pt x="4483" y="8467"/>
                    <a:pt x="4497" y="8597"/>
                    <a:pt x="4504" y="8722"/>
                  </a:cubicBezTo>
                  <a:cubicBezTo>
                    <a:pt x="4514" y="8859"/>
                    <a:pt x="4518" y="8998"/>
                    <a:pt x="4524" y="9134"/>
                  </a:cubicBezTo>
                  <a:cubicBezTo>
                    <a:pt x="4538" y="9440"/>
                    <a:pt x="4572" y="9749"/>
                    <a:pt x="4606" y="10056"/>
                  </a:cubicBezTo>
                  <a:cubicBezTo>
                    <a:pt x="4613" y="10124"/>
                    <a:pt x="4630" y="10181"/>
                    <a:pt x="4681" y="10233"/>
                  </a:cubicBezTo>
                  <a:cubicBezTo>
                    <a:pt x="4725" y="10280"/>
                    <a:pt x="4790" y="10308"/>
                    <a:pt x="4858" y="10308"/>
                  </a:cubicBezTo>
                  <a:cubicBezTo>
                    <a:pt x="4926" y="10308"/>
                    <a:pt x="4990" y="10280"/>
                    <a:pt x="5034" y="10233"/>
                  </a:cubicBezTo>
                  <a:cubicBezTo>
                    <a:pt x="5079" y="10192"/>
                    <a:pt x="5116" y="10117"/>
                    <a:pt x="5110" y="10056"/>
                  </a:cubicBezTo>
                  <a:cubicBezTo>
                    <a:pt x="5086" y="9814"/>
                    <a:pt x="5059" y="9573"/>
                    <a:pt x="5042" y="9331"/>
                  </a:cubicBezTo>
                  <a:cubicBezTo>
                    <a:pt x="5028" y="9117"/>
                    <a:pt x="5031" y="8906"/>
                    <a:pt x="5028" y="8691"/>
                  </a:cubicBezTo>
                  <a:cubicBezTo>
                    <a:pt x="5025" y="8484"/>
                    <a:pt x="5011" y="8273"/>
                    <a:pt x="4990" y="8066"/>
                  </a:cubicBezTo>
                  <a:cubicBezTo>
                    <a:pt x="4981" y="7964"/>
                    <a:pt x="4967" y="7865"/>
                    <a:pt x="4953" y="7766"/>
                  </a:cubicBezTo>
                  <a:cubicBezTo>
                    <a:pt x="4941" y="7654"/>
                    <a:pt x="4926" y="7545"/>
                    <a:pt x="4911" y="7433"/>
                  </a:cubicBezTo>
                  <a:lnTo>
                    <a:pt x="4911" y="7433"/>
                  </a:lnTo>
                  <a:cubicBezTo>
                    <a:pt x="4900" y="7338"/>
                    <a:pt x="4890" y="7243"/>
                    <a:pt x="4882" y="7148"/>
                  </a:cubicBezTo>
                  <a:cubicBezTo>
                    <a:pt x="4875" y="7035"/>
                    <a:pt x="4858" y="6926"/>
                    <a:pt x="4847" y="6818"/>
                  </a:cubicBezTo>
                  <a:cubicBezTo>
                    <a:pt x="4821" y="6562"/>
                    <a:pt x="4800" y="6303"/>
                    <a:pt x="4759" y="6049"/>
                  </a:cubicBezTo>
                  <a:cubicBezTo>
                    <a:pt x="4749" y="5994"/>
                    <a:pt x="4739" y="5936"/>
                    <a:pt x="4725" y="5882"/>
                  </a:cubicBezTo>
                  <a:cubicBezTo>
                    <a:pt x="4708" y="5831"/>
                    <a:pt x="4681" y="5780"/>
                    <a:pt x="4661" y="5732"/>
                  </a:cubicBezTo>
                  <a:cubicBezTo>
                    <a:pt x="4634" y="5671"/>
                    <a:pt x="4589" y="5623"/>
                    <a:pt x="4549" y="5569"/>
                  </a:cubicBezTo>
                  <a:cubicBezTo>
                    <a:pt x="4532" y="5552"/>
                    <a:pt x="4514" y="5538"/>
                    <a:pt x="4494" y="5525"/>
                  </a:cubicBezTo>
                  <a:cubicBezTo>
                    <a:pt x="4467" y="5501"/>
                    <a:pt x="4436" y="5477"/>
                    <a:pt x="4406" y="5457"/>
                  </a:cubicBezTo>
                  <a:cubicBezTo>
                    <a:pt x="4368" y="5430"/>
                    <a:pt x="4331" y="5409"/>
                    <a:pt x="4287" y="5392"/>
                  </a:cubicBezTo>
                  <a:cubicBezTo>
                    <a:pt x="4198" y="5355"/>
                    <a:pt x="4116" y="5324"/>
                    <a:pt x="4025" y="5303"/>
                  </a:cubicBezTo>
                  <a:cubicBezTo>
                    <a:pt x="3885" y="5267"/>
                    <a:pt x="3739" y="5253"/>
                    <a:pt x="3593" y="5239"/>
                  </a:cubicBezTo>
                  <a:cubicBezTo>
                    <a:pt x="3491" y="5226"/>
                    <a:pt x="3392" y="5215"/>
                    <a:pt x="3290" y="5205"/>
                  </a:cubicBezTo>
                  <a:cubicBezTo>
                    <a:pt x="2998" y="5157"/>
                    <a:pt x="2712" y="5076"/>
                    <a:pt x="2436" y="4967"/>
                  </a:cubicBezTo>
                  <a:cubicBezTo>
                    <a:pt x="2357" y="4929"/>
                    <a:pt x="2279" y="4892"/>
                    <a:pt x="2205" y="4851"/>
                  </a:cubicBezTo>
                  <a:cubicBezTo>
                    <a:pt x="2133" y="4810"/>
                    <a:pt x="2065" y="4763"/>
                    <a:pt x="2001" y="4715"/>
                  </a:cubicBezTo>
                  <a:cubicBezTo>
                    <a:pt x="1919" y="4650"/>
                    <a:pt x="1841" y="4586"/>
                    <a:pt x="1766" y="4518"/>
                  </a:cubicBezTo>
                  <a:cubicBezTo>
                    <a:pt x="1718" y="4474"/>
                    <a:pt x="1671" y="4430"/>
                    <a:pt x="1623" y="4385"/>
                  </a:cubicBezTo>
                  <a:cubicBezTo>
                    <a:pt x="1582" y="4348"/>
                    <a:pt x="1548" y="4303"/>
                    <a:pt x="1514" y="4262"/>
                  </a:cubicBezTo>
                  <a:cubicBezTo>
                    <a:pt x="1467" y="4198"/>
                    <a:pt x="1422" y="4130"/>
                    <a:pt x="1381" y="4062"/>
                  </a:cubicBezTo>
                  <a:cubicBezTo>
                    <a:pt x="1354" y="4008"/>
                    <a:pt x="1327" y="3953"/>
                    <a:pt x="1303" y="3899"/>
                  </a:cubicBezTo>
                  <a:cubicBezTo>
                    <a:pt x="1252" y="3793"/>
                    <a:pt x="1205" y="3684"/>
                    <a:pt x="1157" y="3576"/>
                  </a:cubicBezTo>
                  <a:cubicBezTo>
                    <a:pt x="1062" y="3328"/>
                    <a:pt x="970" y="3075"/>
                    <a:pt x="905" y="2817"/>
                  </a:cubicBezTo>
                  <a:cubicBezTo>
                    <a:pt x="875" y="2695"/>
                    <a:pt x="854" y="2568"/>
                    <a:pt x="830" y="2443"/>
                  </a:cubicBezTo>
                  <a:cubicBezTo>
                    <a:pt x="810" y="2323"/>
                    <a:pt x="793" y="2201"/>
                    <a:pt x="773" y="2083"/>
                  </a:cubicBezTo>
                  <a:cubicBezTo>
                    <a:pt x="742" y="1797"/>
                    <a:pt x="721" y="1514"/>
                    <a:pt x="707" y="1225"/>
                  </a:cubicBezTo>
                  <a:cubicBezTo>
                    <a:pt x="704" y="1072"/>
                    <a:pt x="698" y="919"/>
                    <a:pt x="694" y="766"/>
                  </a:cubicBezTo>
                  <a:cubicBezTo>
                    <a:pt x="694" y="698"/>
                    <a:pt x="691" y="626"/>
                    <a:pt x="691" y="558"/>
                  </a:cubicBezTo>
                  <a:cubicBezTo>
                    <a:pt x="684" y="446"/>
                    <a:pt x="663" y="337"/>
                    <a:pt x="646" y="229"/>
                  </a:cubicBezTo>
                  <a:cubicBezTo>
                    <a:pt x="633" y="174"/>
                    <a:pt x="605" y="130"/>
                    <a:pt x="565" y="92"/>
                  </a:cubicBezTo>
                  <a:cubicBezTo>
                    <a:pt x="511" y="34"/>
                    <a:pt x="429" y="1"/>
                    <a:pt x="34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19" name="Google Shape;2019;p40"/>
            <p:cNvSpPr/>
            <p:nvPr/>
          </p:nvSpPr>
          <p:spPr>
            <a:xfrm>
              <a:off x="1639100" y="2612750"/>
              <a:ext cx="79625" cy="272850"/>
            </a:xfrm>
            <a:custGeom>
              <a:avLst/>
              <a:gdLst/>
              <a:ahLst/>
              <a:cxnLst/>
              <a:rect l="l" t="t" r="r" b="b"/>
              <a:pathLst>
                <a:path w="3185" h="10914" extrusionOk="0">
                  <a:moveTo>
                    <a:pt x="2307" y="5243"/>
                  </a:moveTo>
                  <a:lnTo>
                    <a:pt x="2307" y="5243"/>
                  </a:lnTo>
                  <a:cubicBezTo>
                    <a:pt x="2305" y="5245"/>
                    <a:pt x="2303" y="5247"/>
                    <a:pt x="2301" y="5250"/>
                  </a:cubicBezTo>
                  <a:lnTo>
                    <a:pt x="2301" y="5250"/>
                  </a:lnTo>
                  <a:cubicBezTo>
                    <a:pt x="2303" y="5247"/>
                    <a:pt x="2305" y="5245"/>
                    <a:pt x="2307" y="5243"/>
                  </a:cubicBezTo>
                  <a:close/>
                  <a:moveTo>
                    <a:pt x="711" y="6290"/>
                  </a:moveTo>
                  <a:cubicBezTo>
                    <a:pt x="704" y="6301"/>
                    <a:pt x="697" y="6307"/>
                    <a:pt x="691" y="6314"/>
                  </a:cubicBezTo>
                  <a:cubicBezTo>
                    <a:pt x="697" y="6307"/>
                    <a:pt x="704" y="6297"/>
                    <a:pt x="711" y="6290"/>
                  </a:cubicBezTo>
                  <a:close/>
                  <a:moveTo>
                    <a:pt x="2796" y="0"/>
                  </a:moveTo>
                  <a:cubicBezTo>
                    <a:pt x="2698" y="0"/>
                    <a:pt x="2605" y="38"/>
                    <a:pt x="2538" y="106"/>
                  </a:cubicBezTo>
                  <a:cubicBezTo>
                    <a:pt x="2493" y="150"/>
                    <a:pt x="2462" y="205"/>
                    <a:pt x="2446" y="266"/>
                  </a:cubicBezTo>
                  <a:cubicBezTo>
                    <a:pt x="2429" y="330"/>
                    <a:pt x="2429" y="392"/>
                    <a:pt x="2446" y="456"/>
                  </a:cubicBezTo>
                  <a:cubicBezTo>
                    <a:pt x="2446" y="463"/>
                    <a:pt x="2449" y="470"/>
                    <a:pt x="2449" y="476"/>
                  </a:cubicBezTo>
                  <a:cubicBezTo>
                    <a:pt x="2487" y="820"/>
                    <a:pt x="2473" y="1167"/>
                    <a:pt x="2462" y="1511"/>
                  </a:cubicBezTo>
                  <a:cubicBezTo>
                    <a:pt x="2456" y="1885"/>
                    <a:pt x="2442" y="2255"/>
                    <a:pt x="2405" y="2627"/>
                  </a:cubicBezTo>
                  <a:cubicBezTo>
                    <a:pt x="2360" y="2940"/>
                    <a:pt x="2299" y="3246"/>
                    <a:pt x="2231" y="3552"/>
                  </a:cubicBezTo>
                  <a:cubicBezTo>
                    <a:pt x="2194" y="3718"/>
                    <a:pt x="2143" y="3878"/>
                    <a:pt x="2089" y="4042"/>
                  </a:cubicBezTo>
                  <a:cubicBezTo>
                    <a:pt x="2041" y="4188"/>
                    <a:pt x="1993" y="4334"/>
                    <a:pt x="1936" y="4474"/>
                  </a:cubicBezTo>
                  <a:cubicBezTo>
                    <a:pt x="1861" y="4640"/>
                    <a:pt x="1759" y="4790"/>
                    <a:pt x="1653" y="4936"/>
                  </a:cubicBezTo>
                  <a:cubicBezTo>
                    <a:pt x="1528" y="5083"/>
                    <a:pt x="1381" y="5208"/>
                    <a:pt x="1231" y="5331"/>
                  </a:cubicBezTo>
                  <a:cubicBezTo>
                    <a:pt x="1156" y="5385"/>
                    <a:pt x="1079" y="5439"/>
                    <a:pt x="997" y="5488"/>
                  </a:cubicBezTo>
                  <a:cubicBezTo>
                    <a:pt x="915" y="5538"/>
                    <a:pt x="826" y="5579"/>
                    <a:pt x="738" y="5617"/>
                  </a:cubicBezTo>
                  <a:cubicBezTo>
                    <a:pt x="595" y="5675"/>
                    <a:pt x="452" y="5719"/>
                    <a:pt x="316" y="5790"/>
                  </a:cubicBezTo>
                  <a:cubicBezTo>
                    <a:pt x="217" y="5844"/>
                    <a:pt x="153" y="5923"/>
                    <a:pt x="88" y="6011"/>
                  </a:cubicBezTo>
                  <a:cubicBezTo>
                    <a:pt x="82" y="6025"/>
                    <a:pt x="79" y="6035"/>
                    <a:pt x="71" y="6048"/>
                  </a:cubicBezTo>
                  <a:cubicBezTo>
                    <a:pt x="51" y="6086"/>
                    <a:pt x="34" y="6127"/>
                    <a:pt x="27" y="6171"/>
                  </a:cubicBezTo>
                  <a:cubicBezTo>
                    <a:pt x="10" y="6235"/>
                    <a:pt x="7" y="6307"/>
                    <a:pt x="3" y="6375"/>
                  </a:cubicBezTo>
                  <a:cubicBezTo>
                    <a:pt x="0" y="6453"/>
                    <a:pt x="7" y="6532"/>
                    <a:pt x="7" y="6613"/>
                  </a:cubicBezTo>
                  <a:cubicBezTo>
                    <a:pt x="13" y="6940"/>
                    <a:pt x="13" y="7270"/>
                    <a:pt x="10" y="7600"/>
                  </a:cubicBezTo>
                  <a:cubicBezTo>
                    <a:pt x="7" y="7937"/>
                    <a:pt x="0" y="8273"/>
                    <a:pt x="7" y="8610"/>
                  </a:cubicBezTo>
                  <a:cubicBezTo>
                    <a:pt x="13" y="8937"/>
                    <a:pt x="27" y="9263"/>
                    <a:pt x="44" y="9590"/>
                  </a:cubicBezTo>
                  <a:cubicBezTo>
                    <a:pt x="54" y="9760"/>
                    <a:pt x="71" y="9926"/>
                    <a:pt x="85" y="10097"/>
                  </a:cubicBezTo>
                  <a:cubicBezTo>
                    <a:pt x="102" y="10284"/>
                    <a:pt x="102" y="10471"/>
                    <a:pt x="105" y="10655"/>
                  </a:cubicBezTo>
                  <a:cubicBezTo>
                    <a:pt x="109" y="10797"/>
                    <a:pt x="221" y="10913"/>
                    <a:pt x="364" y="10913"/>
                  </a:cubicBezTo>
                  <a:cubicBezTo>
                    <a:pt x="503" y="10913"/>
                    <a:pt x="626" y="10797"/>
                    <a:pt x="622" y="10655"/>
                  </a:cubicBezTo>
                  <a:cubicBezTo>
                    <a:pt x="616" y="10477"/>
                    <a:pt x="616" y="10297"/>
                    <a:pt x="609" y="10117"/>
                  </a:cubicBezTo>
                  <a:cubicBezTo>
                    <a:pt x="602" y="9964"/>
                    <a:pt x="589" y="9811"/>
                    <a:pt x="585" y="9654"/>
                  </a:cubicBezTo>
                  <a:cubicBezTo>
                    <a:pt x="575" y="9325"/>
                    <a:pt x="572" y="8991"/>
                    <a:pt x="578" y="8661"/>
                  </a:cubicBezTo>
                  <a:cubicBezTo>
                    <a:pt x="589" y="8321"/>
                    <a:pt x="609" y="7981"/>
                    <a:pt x="630" y="7640"/>
                  </a:cubicBezTo>
                  <a:cubicBezTo>
                    <a:pt x="646" y="7321"/>
                    <a:pt x="660" y="6998"/>
                    <a:pt x="670" y="6678"/>
                  </a:cubicBezTo>
                  <a:cubicBezTo>
                    <a:pt x="674" y="6566"/>
                    <a:pt x="677" y="6453"/>
                    <a:pt x="684" y="6345"/>
                  </a:cubicBezTo>
                  <a:cubicBezTo>
                    <a:pt x="684" y="6342"/>
                    <a:pt x="684" y="6337"/>
                    <a:pt x="687" y="6334"/>
                  </a:cubicBezTo>
                  <a:cubicBezTo>
                    <a:pt x="803" y="6260"/>
                    <a:pt x="932" y="6212"/>
                    <a:pt x="1058" y="6154"/>
                  </a:cubicBezTo>
                  <a:cubicBezTo>
                    <a:pt x="1214" y="6086"/>
                    <a:pt x="1371" y="6011"/>
                    <a:pt x="1520" y="5926"/>
                  </a:cubicBezTo>
                  <a:cubicBezTo>
                    <a:pt x="1677" y="5838"/>
                    <a:pt x="1823" y="5732"/>
                    <a:pt x="1963" y="5617"/>
                  </a:cubicBezTo>
                  <a:cubicBezTo>
                    <a:pt x="2021" y="5569"/>
                    <a:pt x="2079" y="5518"/>
                    <a:pt x="2129" y="5464"/>
                  </a:cubicBezTo>
                  <a:cubicBezTo>
                    <a:pt x="2174" y="5416"/>
                    <a:pt x="2216" y="5364"/>
                    <a:pt x="2255" y="5312"/>
                  </a:cubicBezTo>
                  <a:lnTo>
                    <a:pt x="2255" y="5312"/>
                  </a:lnTo>
                  <a:cubicBezTo>
                    <a:pt x="2254" y="5313"/>
                    <a:pt x="2253" y="5315"/>
                    <a:pt x="2252" y="5317"/>
                  </a:cubicBezTo>
                  <a:cubicBezTo>
                    <a:pt x="2344" y="5194"/>
                    <a:pt x="2436" y="5076"/>
                    <a:pt x="2511" y="4943"/>
                  </a:cubicBezTo>
                  <a:cubicBezTo>
                    <a:pt x="2599" y="4794"/>
                    <a:pt x="2663" y="4623"/>
                    <a:pt x="2721" y="4460"/>
                  </a:cubicBezTo>
                  <a:cubicBezTo>
                    <a:pt x="2779" y="4307"/>
                    <a:pt x="2834" y="4154"/>
                    <a:pt x="2881" y="3998"/>
                  </a:cubicBezTo>
                  <a:cubicBezTo>
                    <a:pt x="2925" y="3844"/>
                    <a:pt x="2963" y="3688"/>
                    <a:pt x="2993" y="3535"/>
                  </a:cubicBezTo>
                  <a:cubicBezTo>
                    <a:pt x="3062" y="3191"/>
                    <a:pt x="3112" y="2844"/>
                    <a:pt x="3147" y="2497"/>
                  </a:cubicBezTo>
                  <a:cubicBezTo>
                    <a:pt x="3177" y="2181"/>
                    <a:pt x="3177" y="1858"/>
                    <a:pt x="3181" y="1538"/>
                  </a:cubicBezTo>
                  <a:cubicBezTo>
                    <a:pt x="3184" y="1337"/>
                    <a:pt x="3184" y="1133"/>
                    <a:pt x="3184" y="929"/>
                  </a:cubicBezTo>
                  <a:cubicBezTo>
                    <a:pt x="3184" y="739"/>
                    <a:pt x="3181" y="548"/>
                    <a:pt x="3156" y="361"/>
                  </a:cubicBezTo>
                  <a:cubicBezTo>
                    <a:pt x="3153" y="330"/>
                    <a:pt x="3147" y="296"/>
                    <a:pt x="3143" y="266"/>
                  </a:cubicBezTo>
                  <a:cubicBezTo>
                    <a:pt x="3126" y="205"/>
                    <a:pt x="3095" y="150"/>
                    <a:pt x="3051" y="106"/>
                  </a:cubicBezTo>
                  <a:cubicBezTo>
                    <a:pt x="2983" y="38"/>
                    <a:pt x="2891" y="0"/>
                    <a:pt x="279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20" name="Google Shape;2020;p40"/>
            <p:cNvSpPr/>
            <p:nvPr/>
          </p:nvSpPr>
          <p:spPr>
            <a:xfrm>
              <a:off x="1492900" y="2617075"/>
              <a:ext cx="214325" cy="69025"/>
            </a:xfrm>
            <a:custGeom>
              <a:avLst/>
              <a:gdLst/>
              <a:ahLst/>
              <a:cxnLst/>
              <a:rect l="l" t="t" r="r" b="b"/>
              <a:pathLst>
                <a:path w="8573" h="2761" extrusionOk="0">
                  <a:moveTo>
                    <a:pt x="3317" y="1"/>
                  </a:moveTo>
                  <a:cubicBezTo>
                    <a:pt x="3300" y="1"/>
                    <a:pt x="3286" y="1"/>
                    <a:pt x="3277" y="5"/>
                  </a:cubicBezTo>
                  <a:cubicBezTo>
                    <a:pt x="3245" y="8"/>
                    <a:pt x="3219" y="11"/>
                    <a:pt x="3192" y="14"/>
                  </a:cubicBezTo>
                  <a:cubicBezTo>
                    <a:pt x="3151" y="28"/>
                    <a:pt x="3116" y="45"/>
                    <a:pt x="3079" y="62"/>
                  </a:cubicBezTo>
                  <a:cubicBezTo>
                    <a:pt x="3024" y="90"/>
                    <a:pt x="2974" y="154"/>
                    <a:pt x="2943" y="201"/>
                  </a:cubicBezTo>
                  <a:cubicBezTo>
                    <a:pt x="2922" y="232"/>
                    <a:pt x="2902" y="266"/>
                    <a:pt x="2889" y="300"/>
                  </a:cubicBezTo>
                  <a:cubicBezTo>
                    <a:pt x="2800" y="481"/>
                    <a:pt x="2766" y="674"/>
                    <a:pt x="2759" y="875"/>
                  </a:cubicBezTo>
                  <a:cubicBezTo>
                    <a:pt x="2759" y="964"/>
                    <a:pt x="2759" y="1052"/>
                    <a:pt x="2770" y="1140"/>
                  </a:cubicBezTo>
                  <a:cubicBezTo>
                    <a:pt x="2776" y="1209"/>
                    <a:pt x="2787" y="1266"/>
                    <a:pt x="2807" y="1327"/>
                  </a:cubicBezTo>
                  <a:cubicBezTo>
                    <a:pt x="2824" y="1385"/>
                    <a:pt x="2851" y="1450"/>
                    <a:pt x="2875" y="1501"/>
                  </a:cubicBezTo>
                  <a:cubicBezTo>
                    <a:pt x="2881" y="1511"/>
                    <a:pt x="2885" y="1522"/>
                    <a:pt x="2892" y="1531"/>
                  </a:cubicBezTo>
                  <a:cubicBezTo>
                    <a:pt x="2667" y="1699"/>
                    <a:pt x="2436" y="1855"/>
                    <a:pt x="2184" y="1974"/>
                  </a:cubicBezTo>
                  <a:cubicBezTo>
                    <a:pt x="2143" y="1988"/>
                    <a:pt x="2106" y="1997"/>
                    <a:pt x="2062" y="2008"/>
                  </a:cubicBezTo>
                  <a:cubicBezTo>
                    <a:pt x="2022" y="2011"/>
                    <a:pt x="1983" y="2013"/>
                    <a:pt x="1943" y="2013"/>
                  </a:cubicBezTo>
                  <a:cubicBezTo>
                    <a:pt x="1869" y="2013"/>
                    <a:pt x="1794" y="2008"/>
                    <a:pt x="1718" y="2001"/>
                  </a:cubicBezTo>
                  <a:cubicBezTo>
                    <a:pt x="1477" y="1960"/>
                    <a:pt x="1236" y="1909"/>
                    <a:pt x="1004" y="1824"/>
                  </a:cubicBezTo>
                  <a:cubicBezTo>
                    <a:pt x="960" y="1804"/>
                    <a:pt x="915" y="1780"/>
                    <a:pt x="875" y="1753"/>
                  </a:cubicBezTo>
                  <a:cubicBezTo>
                    <a:pt x="875" y="1749"/>
                    <a:pt x="871" y="1749"/>
                    <a:pt x="871" y="1746"/>
                  </a:cubicBezTo>
                  <a:cubicBezTo>
                    <a:pt x="790" y="1637"/>
                    <a:pt x="715" y="1522"/>
                    <a:pt x="640" y="1406"/>
                  </a:cubicBezTo>
                  <a:cubicBezTo>
                    <a:pt x="595" y="1338"/>
                    <a:pt x="534" y="1283"/>
                    <a:pt x="453" y="1263"/>
                  </a:cubicBezTo>
                  <a:cubicBezTo>
                    <a:pt x="424" y="1255"/>
                    <a:pt x="395" y="1250"/>
                    <a:pt x="365" y="1250"/>
                  </a:cubicBezTo>
                  <a:cubicBezTo>
                    <a:pt x="310" y="1250"/>
                    <a:pt x="255" y="1265"/>
                    <a:pt x="208" y="1294"/>
                  </a:cubicBezTo>
                  <a:cubicBezTo>
                    <a:pt x="65" y="1379"/>
                    <a:pt x="0" y="1583"/>
                    <a:pt x="96" y="1726"/>
                  </a:cubicBezTo>
                  <a:cubicBezTo>
                    <a:pt x="140" y="1801"/>
                    <a:pt x="187" y="1872"/>
                    <a:pt x="235" y="1944"/>
                  </a:cubicBezTo>
                  <a:cubicBezTo>
                    <a:pt x="259" y="1977"/>
                    <a:pt x="286" y="2011"/>
                    <a:pt x="310" y="2049"/>
                  </a:cubicBezTo>
                  <a:cubicBezTo>
                    <a:pt x="324" y="2069"/>
                    <a:pt x="341" y="2090"/>
                    <a:pt x="355" y="2110"/>
                  </a:cubicBezTo>
                  <a:cubicBezTo>
                    <a:pt x="405" y="2181"/>
                    <a:pt x="457" y="2229"/>
                    <a:pt x="528" y="2280"/>
                  </a:cubicBezTo>
                  <a:cubicBezTo>
                    <a:pt x="688" y="2396"/>
                    <a:pt x="885" y="2460"/>
                    <a:pt x="1075" y="2515"/>
                  </a:cubicBezTo>
                  <a:cubicBezTo>
                    <a:pt x="1191" y="2549"/>
                    <a:pt x="1310" y="2569"/>
                    <a:pt x="1429" y="2597"/>
                  </a:cubicBezTo>
                  <a:cubicBezTo>
                    <a:pt x="1514" y="2613"/>
                    <a:pt x="1603" y="2627"/>
                    <a:pt x="1688" y="2633"/>
                  </a:cubicBezTo>
                  <a:cubicBezTo>
                    <a:pt x="1759" y="2643"/>
                    <a:pt x="1831" y="2655"/>
                    <a:pt x="1903" y="2655"/>
                  </a:cubicBezTo>
                  <a:cubicBezTo>
                    <a:pt x="1913" y="2655"/>
                    <a:pt x="1923" y="2654"/>
                    <a:pt x="1933" y="2654"/>
                  </a:cubicBezTo>
                  <a:cubicBezTo>
                    <a:pt x="1980" y="2654"/>
                    <a:pt x="2024" y="2651"/>
                    <a:pt x="2069" y="2647"/>
                  </a:cubicBezTo>
                  <a:cubicBezTo>
                    <a:pt x="2181" y="2641"/>
                    <a:pt x="2283" y="2620"/>
                    <a:pt x="2388" y="2580"/>
                  </a:cubicBezTo>
                  <a:cubicBezTo>
                    <a:pt x="2538" y="2522"/>
                    <a:pt x="2677" y="2443"/>
                    <a:pt x="2817" y="2362"/>
                  </a:cubicBezTo>
                  <a:cubicBezTo>
                    <a:pt x="2943" y="2291"/>
                    <a:pt x="3062" y="2209"/>
                    <a:pt x="3181" y="2123"/>
                  </a:cubicBezTo>
                  <a:cubicBezTo>
                    <a:pt x="3208" y="2103"/>
                    <a:pt x="3236" y="2082"/>
                    <a:pt x="3263" y="2062"/>
                  </a:cubicBezTo>
                  <a:cubicBezTo>
                    <a:pt x="3334" y="2144"/>
                    <a:pt x="3416" y="2219"/>
                    <a:pt x="3498" y="2287"/>
                  </a:cubicBezTo>
                  <a:cubicBezTo>
                    <a:pt x="3586" y="2355"/>
                    <a:pt x="3671" y="2423"/>
                    <a:pt x="3763" y="2487"/>
                  </a:cubicBezTo>
                  <a:cubicBezTo>
                    <a:pt x="3902" y="2586"/>
                    <a:pt x="4073" y="2638"/>
                    <a:pt x="4236" y="2678"/>
                  </a:cubicBezTo>
                  <a:cubicBezTo>
                    <a:pt x="4310" y="2695"/>
                    <a:pt x="4388" y="2712"/>
                    <a:pt x="4464" y="2729"/>
                  </a:cubicBezTo>
                  <a:cubicBezTo>
                    <a:pt x="4552" y="2746"/>
                    <a:pt x="4641" y="2760"/>
                    <a:pt x="4729" y="2760"/>
                  </a:cubicBezTo>
                  <a:cubicBezTo>
                    <a:pt x="4736" y="2760"/>
                    <a:pt x="4742" y="2760"/>
                    <a:pt x="4749" y="2760"/>
                  </a:cubicBezTo>
                  <a:cubicBezTo>
                    <a:pt x="4865" y="2760"/>
                    <a:pt x="4987" y="2734"/>
                    <a:pt x="5103" y="2715"/>
                  </a:cubicBezTo>
                  <a:cubicBezTo>
                    <a:pt x="5246" y="2691"/>
                    <a:pt x="5396" y="2661"/>
                    <a:pt x="5528" y="2603"/>
                  </a:cubicBezTo>
                  <a:cubicBezTo>
                    <a:pt x="5596" y="2576"/>
                    <a:pt x="5661" y="2549"/>
                    <a:pt x="5726" y="2515"/>
                  </a:cubicBezTo>
                  <a:cubicBezTo>
                    <a:pt x="5811" y="2470"/>
                    <a:pt x="5892" y="2396"/>
                    <a:pt x="5963" y="2331"/>
                  </a:cubicBezTo>
                  <a:cubicBezTo>
                    <a:pt x="6035" y="2266"/>
                    <a:pt x="6096" y="2195"/>
                    <a:pt x="6158" y="2127"/>
                  </a:cubicBezTo>
                  <a:cubicBezTo>
                    <a:pt x="6164" y="2120"/>
                    <a:pt x="6167" y="2113"/>
                    <a:pt x="6171" y="2110"/>
                  </a:cubicBezTo>
                  <a:cubicBezTo>
                    <a:pt x="6274" y="2171"/>
                    <a:pt x="6385" y="2215"/>
                    <a:pt x="6498" y="2253"/>
                  </a:cubicBezTo>
                  <a:cubicBezTo>
                    <a:pt x="6657" y="2304"/>
                    <a:pt x="6834" y="2324"/>
                    <a:pt x="7001" y="2338"/>
                  </a:cubicBezTo>
                  <a:cubicBezTo>
                    <a:pt x="7025" y="2340"/>
                    <a:pt x="7050" y="2341"/>
                    <a:pt x="7074" y="2341"/>
                  </a:cubicBezTo>
                  <a:cubicBezTo>
                    <a:pt x="7119" y="2341"/>
                    <a:pt x="7165" y="2338"/>
                    <a:pt x="7208" y="2331"/>
                  </a:cubicBezTo>
                  <a:cubicBezTo>
                    <a:pt x="7304" y="2321"/>
                    <a:pt x="7399" y="2307"/>
                    <a:pt x="7491" y="2283"/>
                  </a:cubicBezTo>
                  <a:cubicBezTo>
                    <a:pt x="7621" y="2253"/>
                    <a:pt x="7750" y="2215"/>
                    <a:pt x="7872" y="2171"/>
                  </a:cubicBezTo>
                  <a:cubicBezTo>
                    <a:pt x="7947" y="2144"/>
                    <a:pt x="8018" y="2113"/>
                    <a:pt x="8086" y="2073"/>
                  </a:cubicBezTo>
                  <a:cubicBezTo>
                    <a:pt x="8147" y="2038"/>
                    <a:pt x="8205" y="1994"/>
                    <a:pt x="8263" y="1953"/>
                  </a:cubicBezTo>
                  <a:cubicBezTo>
                    <a:pt x="8399" y="1858"/>
                    <a:pt x="8573" y="1735"/>
                    <a:pt x="8563" y="1548"/>
                  </a:cubicBezTo>
                  <a:cubicBezTo>
                    <a:pt x="8559" y="1484"/>
                    <a:pt x="8539" y="1426"/>
                    <a:pt x="8494" y="1382"/>
                  </a:cubicBezTo>
                  <a:cubicBezTo>
                    <a:pt x="8464" y="1352"/>
                    <a:pt x="8430" y="1331"/>
                    <a:pt x="8389" y="1321"/>
                  </a:cubicBezTo>
                  <a:cubicBezTo>
                    <a:pt x="8368" y="1316"/>
                    <a:pt x="8347" y="1313"/>
                    <a:pt x="8326" y="1313"/>
                  </a:cubicBezTo>
                  <a:cubicBezTo>
                    <a:pt x="8305" y="1313"/>
                    <a:pt x="8284" y="1316"/>
                    <a:pt x="8263" y="1321"/>
                  </a:cubicBezTo>
                  <a:cubicBezTo>
                    <a:pt x="8185" y="1331"/>
                    <a:pt x="8127" y="1379"/>
                    <a:pt x="8070" y="1426"/>
                  </a:cubicBezTo>
                  <a:cubicBezTo>
                    <a:pt x="7984" y="1487"/>
                    <a:pt x="7896" y="1542"/>
                    <a:pt x="7800" y="1589"/>
                  </a:cubicBezTo>
                  <a:cubicBezTo>
                    <a:pt x="7634" y="1651"/>
                    <a:pt x="7461" y="1688"/>
                    <a:pt x="7287" y="1715"/>
                  </a:cubicBezTo>
                  <a:cubicBezTo>
                    <a:pt x="7232" y="1720"/>
                    <a:pt x="7179" y="1723"/>
                    <a:pt x="7125" y="1723"/>
                  </a:cubicBezTo>
                  <a:cubicBezTo>
                    <a:pt x="7072" y="1723"/>
                    <a:pt x="7018" y="1720"/>
                    <a:pt x="6963" y="1715"/>
                  </a:cubicBezTo>
                  <a:cubicBezTo>
                    <a:pt x="6821" y="1691"/>
                    <a:pt x="6678" y="1661"/>
                    <a:pt x="6539" y="1613"/>
                  </a:cubicBezTo>
                  <a:cubicBezTo>
                    <a:pt x="6522" y="1606"/>
                    <a:pt x="6508" y="1597"/>
                    <a:pt x="6494" y="1589"/>
                  </a:cubicBezTo>
                  <a:cubicBezTo>
                    <a:pt x="6498" y="1576"/>
                    <a:pt x="6505" y="1562"/>
                    <a:pt x="6511" y="1548"/>
                  </a:cubicBezTo>
                  <a:cubicBezTo>
                    <a:pt x="6542" y="1474"/>
                    <a:pt x="6559" y="1396"/>
                    <a:pt x="6572" y="1314"/>
                  </a:cubicBezTo>
                  <a:cubicBezTo>
                    <a:pt x="6586" y="1215"/>
                    <a:pt x="6593" y="1113"/>
                    <a:pt x="6583" y="1015"/>
                  </a:cubicBezTo>
                  <a:cubicBezTo>
                    <a:pt x="6569" y="906"/>
                    <a:pt x="6555" y="797"/>
                    <a:pt x="6514" y="695"/>
                  </a:cubicBezTo>
                  <a:cubicBezTo>
                    <a:pt x="6474" y="592"/>
                    <a:pt x="6423" y="504"/>
                    <a:pt x="6345" y="423"/>
                  </a:cubicBezTo>
                  <a:cubicBezTo>
                    <a:pt x="6276" y="355"/>
                    <a:pt x="6183" y="319"/>
                    <a:pt x="6090" y="319"/>
                  </a:cubicBezTo>
                  <a:cubicBezTo>
                    <a:pt x="6048" y="319"/>
                    <a:pt x="6006" y="326"/>
                    <a:pt x="5967" y="341"/>
                  </a:cubicBezTo>
                  <a:cubicBezTo>
                    <a:pt x="5855" y="382"/>
                    <a:pt x="5776" y="454"/>
                    <a:pt x="5715" y="556"/>
                  </a:cubicBezTo>
                  <a:cubicBezTo>
                    <a:pt x="5678" y="617"/>
                    <a:pt x="5654" y="691"/>
                    <a:pt x="5633" y="763"/>
                  </a:cubicBezTo>
                  <a:cubicBezTo>
                    <a:pt x="5610" y="834"/>
                    <a:pt x="5593" y="909"/>
                    <a:pt x="5586" y="984"/>
                  </a:cubicBezTo>
                  <a:cubicBezTo>
                    <a:pt x="5575" y="1099"/>
                    <a:pt x="5600" y="1212"/>
                    <a:pt x="5627" y="1324"/>
                  </a:cubicBezTo>
                  <a:cubicBezTo>
                    <a:pt x="5651" y="1419"/>
                    <a:pt x="5691" y="1511"/>
                    <a:pt x="5732" y="1597"/>
                  </a:cubicBezTo>
                  <a:cubicBezTo>
                    <a:pt x="5739" y="1613"/>
                    <a:pt x="5749" y="1630"/>
                    <a:pt x="5756" y="1647"/>
                  </a:cubicBezTo>
                  <a:cubicBezTo>
                    <a:pt x="5671" y="1743"/>
                    <a:pt x="5583" y="1831"/>
                    <a:pt x="5484" y="1913"/>
                  </a:cubicBezTo>
                  <a:cubicBezTo>
                    <a:pt x="5457" y="1933"/>
                    <a:pt x="5429" y="1950"/>
                    <a:pt x="5399" y="1964"/>
                  </a:cubicBezTo>
                  <a:cubicBezTo>
                    <a:pt x="5239" y="2021"/>
                    <a:pt x="5069" y="2049"/>
                    <a:pt x="4899" y="2076"/>
                  </a:cubicBezTo>
                  <a:cubicBezTo>
                    <a:pt x="4850" y="2081"/>
                    <a:pt x="4799" y="2084"/>
                    <a:pt x="4748" y="2084"/>
                  </a:cubicBezTo>
                  <a:cubicBezTo>
                    <a:pt x="4729" y="2084"/>
                    <a:pt x="4710" y="2084"/>
                    <a:pt x="4691" y="2082"/>
                  </a:cubicBezTo>
                  <a:cubicBezTo>
                    <a:pt x="4535" y="2052"/>
                    <a:pt x="4379" y="2015"/>
                    <a:pt x="4233" y="1960"/>
                  </a:cubicBezTo>
                  <a:cubicBezTo>
                    <a:pt x="4161" y="1926"/>
                    <a:pt x="4096" y="1882"/>
                    <a:pt x="4035" y="1834"/>
                  </a:cubicBezTo>
                  <a:cubicBezTo>
                    <a:pt x="3930" y="1746"/>
                    <a:pt x="3831" y="1658"/>
                    <a:pt x="3739" y="1559"/>
                  </a:cubicBezTo>
                  <a:cubicBezTo>
                    <a:pt x="3845" y="1382"/>
                    <a:pt x="3886" y="1178"/>
                    <a:pt x="3916" y="977"/>
                  </a:cubicBezTo>
                  <a:cubicBezTo>
                    <a:pt x="3943" y="810"/>
                    <a:pt x="3950" y="644"/>
                    <a:pt x="3895" y="481"/>
                  </a:cubicBezTo>
                  <a:cubicBezTo>
                    <a:pt x="3865" y="385"/>
                    <a:pt x="3810" y="294"/>
                    <a:pt x="3743" y="215"/>
                  </a:cubicBezTo>
                  <a:cubicBezTo>
                    <a:pt x="3654" y="120"/>
                    <a:pt x="3552" y="52"/>
                    <a:pt x="3426" y="14"/>
                  </a:cubicBezTo>
                  <a:cubicBezTo>
                    <a:pt x="3392" y="5"/>
                    <a:pt x="3355" y="1"/>
                    <a:pt x="331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21" name="Google Shape;2021;p40"/>
            <p:cNvSpPr/>
            <p:nvPr/>
          </p:nvSpPr>
          <p:spPr>
            <a:xfrm>
              <a:off x="1789850" y="2338650"/>
              <a:ext cx="57025" cy="66975"/>
            </a:xfrm>
            <a:custGeom>
              <a:avLst/>
              <a:gdLst/>
              <a:ahLst/>
              <a:cxnLst/>
              <a:rect l="l" t="t" r="r" b="b"/>
              <a:pathLst>
                <a:path w="2281" h="2679" extrusionOk="0">
                  <a:moveTo>
                    <a:pt x="1723" y="1"/>
                  </a:moveTo>
                  <a:cubicBezTo>
                    <a:pt x="1675" y="1"/>
                    <a:pt x="1627" y="8"/>
                    <a:pt x="1580" y="21"/>
                  </a:cubicBezTo>
                  <a:cubicBezTo>
                    <a:pt x="1539" y="39"/>
                    <a:pt x="1494" y="55"/>
                    <a:pt x="1450" y="75"/>
                  </a:cubicBezTo>
                  <a:cubicBezTo>
                    <a:pt x="1372" y="123"/>
                    <a:pt x="1307" y="188"/>
                    <a:pt x="1257" y="266"/>
                  </a:cubicBezTo>
                  <a:cubicBezTo>
                    <a:pt x="1045" y="549"/>
                    <a:pt x="858" y="841"/>
                    <a:pt x="665" y="1133"/>
                  </a:cubicBezTo>
                  <a:cubicBezTo>
                    <a:pt x="576" y="1270"/>
                    <a:pt x="484" y="1399"/>
                    <a:pt x="389" y="1532"/>
                  </a:cubicBezTo>
                  <a:cubicBezTo>
                    <a:pt x="341" y="1596"/>
                    <a:pt x="294" y="1657"/>
                    <a:pt x="249" y="1722"/>
                  </a:cubicBezTo>
                  <a:cubicBezTo>
                    <a:pt x="199" y="1794"/>
                    <a:pt x="161" y="1871"/>
                    <a:pt x="117" y="1946"/>
                  </a:cubicBezTo>
                  <a:cubicBezTo>
                    <a:pt x="1" y="2130"/>
                    <a:pt x="42" y="2386"/>
                    <a:pt x="192" y="2538"/>
                  </a:cubicBezTo>
                  <a:cubicBezTo>
                    <a:pt x="288" y="2635"/>
                    <a:pt x="409" y="2679"/>
                    <a:pt x="532" y="2679"/>
                  </a:cubicBezTo>
                  <a:cubicBezTo>
                    <a:pt x="619" y="2679"/>
                    <a:pt x="706" y="2657"/>
                    <a:pt x="787" y="2617"/>
                  </a:cubicBezTo>
                  <a:cubicBezTo>
                    <a:pt x="892" y="2562"/>
                    <a:pt x="994" y="2501"/>
                    <a:pt x="1076" y="2413"/>
                  </a:cubicBezTo>
                  <a:cubicBezTo>
                    <a:pt x="1161" y="2317"/>
                    <a:pt x="1239" y="2218"/>
                    <a:pt x="1310" y="2113"/>
                  </a:cubicBezTo>
                  <a:cubicBezTo>
                    <a:pt x="1406" y="1977"/>
                    <a:pt x="1498" y="1835"/>
                    <a:pt x="1590" y="1692"/>
                  </a:cubicBezTo>
                  <a:cubicBezTo>
                    <a:pt x="1784" y="1392"/>
                    <a:pt x="1977" y="1096"/>
                    <a:pt x="2192" y="814"/>
                  </a:cubicBezTo>
                  <a:cubicBezTo>
                    <a:pt x="2274" y="705"/>
                    <a:pt x="2280" y="521"/>
                    <a:pt x="2246" y="395"/>
                  </a:cubicBezTo>
                  <a:cubicBezTo>
                    <a:pt x="2208" y="263"/>
                    <a:pt x="2117" y="144"/>
                    <a:pt x="1998" y="75"/>
                  </a:cubicBezTo>
                  <a:cubicBezTo>
                    <a:pt x="1913" y="25"/>
                    <a:pt x="1817" y="1"/>
                    <a:pt x="172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</p:grpSp>
      <p:grpSp>
        <p:nvGrpSpPr>
          <p:cNvPr id="2022" name="Google Shape;2022;p40"/>
          <p:cNvGrpSpPr/>
          <p:nvPr/>
        </p:nvGrpSpPr>
        <p:grpSpPr>
          <a:xfrm>
            <a:off x="7546604" y="4621061"/>
            <a:ext cx="738912" cy="1026021"/>
            <a:chOff x="1824250" y="1008625"/>
            <a:chExt cx="144250" cy="170625"/>
          </a:xfrm>
        </p:grpSpPr>
        <p:sp>
          <p:nvSpPr>
            <p:cNvPr id="2023" name="Google Shape;2023;p40"/>
            <p:cNvSpPr/>
            <p:nvPr/>
          </p:nvSpPr>
          <p:spPr>
            <a:xfrm>
              <a:off x="1828675" y="1013025"/>
              <a:ext cx="135400" cy="161850"/>
            </a:xfrm>
            <a:custGeom>
              <a:avLst/>
              <a:gdLst/>
              <a:ahLst/>
              <a:cxnLst/>
              <a:rect l="l" t="t" r="r" b="b"/>
              <a:pathLst>
                <a:path w="5416" h="6474" extrusionOk="0">
                  <a:moveTo>
                    <a:pt x="2356" y="0"/>
                  </a:moveTo>
                  <a:cubicBezTo>
                    <a:pt x="2252" y="0"/>
                    <a:pt x="2150" y="4"/>
                    <a:pt x="2047" y="21"/>
                  </a:cubicBezTo>
                  <a:cubicBezTo>
                    <a:pt x="1947" y="37"/>
                    <a:pt x="1847" y="67"/>
                    <a:pt x="1750" y="94"/>
                  </a:cubicBezTo>
                  <a:cubicBezTo>
                    <a:pt x="1690" y="107"/>
                    <a:pt x="1636" y="138"/>
                    <a:pt x="1579" y="161"/>
                  </a:cubicBezTo>
                  <a:cubicBezTo>
                    <a:pt x="1469" y="211"/>
                    <a:pt x="1362" y="274"/>
                    <a:pt x="1258" y="342"/>
                  </a:cubicBezTo>
                  <a:cubicBezTo>
                    <a:pt x="1164" y="402"/>
                    <a:pt x="1074" y="472"/>
                    <a:pt x="988" y="539"/>
                  </a:cubicBezTo>
                  <a:cubicBezTo>
                    <a:pt x="871" y="629"/>
                    <a:pt x="760" y="743"/>
                    <a:pt x="659" y="850"/>
                  </a:cubicBezTo>
                  <a:cubicBezTo>
                    <a:pt x="647" y="863"/>
                    <a:pt x="636" y="876"/>
                    <a:pt x="623" y="890"/>
                  </a:cubicBezTo>
                  <a:cubicBezTo>
                    <a:pt x="562" y="960"/>
                    <a:pt x="506" y="1034"/>
                    <a:pt x="456" y="1111"/>
                  </a:cubicBezTo>
                  <a:cubicBezTo>
                    <a:pt x="358" y="1265"/>
                    <a:pt x="272" y="1428"/>
                    <a:pt x="208" y="1599"/>
                  </a:cubicBezTo>
                  <a:cubicBezTo>
                    <a:pt x="141" y="1783"/>
                    <a:pt x="98" y="1973"/>
                    <a:pt x="65" y="2164"/>
                  </a:cubicBezTo>
                  <a:cubicBezTo>
                    <a:pt x="45" y="2291"/>
                    <a:pt x="28" y="2418"/>
                    <a:pt x="17" y="2546"/>
                  </a:cubicBezTo>
                  <a:cubicBezTo>
                    <a:pt x="1" y="2696"/>
                    <a:pt x="1" y="2850"/>
                    <a:pt x="5" y="3003"/>
                  </a:cubicBezTo>
                  <a:cubicBezTo>
                    <a:pt x="11" y="3144"/>
                    <a:pt x="51" y="3295"/>
                    <a:pt x="91" y="3429"/>
                  </a:cubicBezTo>
                  <a:cubicBezTo>
                    <a:pt x="151" y="3619"/>
                    <a:pt x="228" y="3803"/>
                    <a:pt x="306" y="3987"/>
                  </a:cubicBezTo>
                  <a:cubicBezTo>
                    <a:pt x="342" y="4077"/>
                    <a:pt x="382" y="4167"/>
                    <a:pt x="422" y="4258"/>
                  </a:cubicBezTo>
                  <a:cubicBezTo>
                    <a:pt x="489" y="4402"/>
                    <a:pt x="573" y="4539"/>
                    <a:pt x="656" y="4676"/>
                  </a:cubicBezTo>
                  <a:cubicBezTo>
                    <a:pt x="757" y="4846"/>
                    <a:pt x="867" y="5007"/>
                    <a:pt x="997" y="5150"/>
                  </a:cubicBezTo>
                  <a:cubicBezTo>
                    <a:pt x="1161" y="5331"/>
                    <a:pt x="1339" y="5505"/>
                    <a:pt x="1522" y="5666"/>
                  </a:cubicBezTo>
                  <a:cubicBezTo>
                    <a:pt x="1666" y="5793"/>
                    <a:pt x="1817" y="5917"/>
                    <a:pt x="1977" y="6024"/>
                  </a:cubicBezTo>
                  <a:cubicBezTo>
                    <a:pt x="2175" y="6161"/>
                    <a:pt x="2385" y="6285"/>
                    <a:pt x="2613" y="6362"/>
                  </a:cubicBezTo>
                  <a:cubicBezTo>
                    <a:pt x="2743" y="6405"/>
                    <a:pt x="2877" y="6442"/>
                    <a:pt x="3014" y="6459"/>
                  </a:cubicBezTo>
                  <a:cubicBezTo>
                    <a:pt x="3084" y="6469"/>
                    <a:pt x="3155" y="6473"/>
                    <a:pt x="3227" y="6473"/>
                  </a:cubicBezTo>
                  <a:cubicBezTo>
                    <a:pt x="3293" y="6473"/>
                    <a:pt x="3360" y="6470"/>
                    <a:pt x="3425" y="6465"/>
                  </a:cubicBezTo>
                  <a:cubicBezTo>
                    <a:pt x="3509" y="6459"/>
                    <a:pt x="3589" y="6445"/>
                    <a:pt x="3669" y="6428"/>
                  </a:cubicBezTo>
                  <a:cubicBezTo>
                    <a:pt x="3813" y="6395"/>
                    <a:pt x="3958" y="6362"/>
                    <a:pt x="4098" y="6311"/>
                  </a:cubicBezTo>
                  <a:cubicBezTo>
                    <a:pt x="4248" y="6261"/>
                    <a:pt x="4389" y="6184"/>
                    <a:pt x="4519" y="6094"/>
                  </a:cubicBezTo>
                  <a:cubicBezTo>
                    <a:pt x="4646" y="6007"/>
                    <a:pt x="4750" y="5886"/>
                    <a:pt x="4853" y="5769"/>
                  </a:cubicBezTo>
                  <a:cubicBezTo>
                    <a:pt x="4957" y="5652"/>
                    <a:pt x="5031" y="5528"/>
                    <a:pt x="5108" y="5391"/>
                  </a:cubicBezTo>
                  <a:cubicBezTo>
                    <a:pt x="5185" y="5251"/>
                    <a:pt x="5228" y="5097"/>
                    <a:pt x="5268" y="4943"/>
                  </a:cubicBezTo>
                  <a:cubicBezTo>
                    <a:pt x="5332" y="4706"/>
                    <a:pt x="5402" y="4465"/>
                    <a:pt x="5409" y="4218"/>
                  </a:cubicBezTo>
                  <a:cubicBezTo>
                    <a:pt x="5415" y="4054"/>
                    <a:pt x="5415" y="3886"/>
                    <a:pt x="5392" y="3722"/>
                  </a:cubicBezTo>
                  <a:cubicBezTo>
                    <a:pt x="5389" y="3699"/>
                    <a:pt x="5386" y="3676"/>
                    <a:pt x="5382" y="3649"/>
                  </a:cubicBezTo>
                  <a:cubicBezTo>
                    <a:pt x="5365" y="3579"/>
                    <a:pt x="5345" y="3512"/>
                    <a:pt x="5329" y="3442"/>
                  </a:cubicBezTo>
                  <a:cubicBezTo>
                    <a:pt x="5325" y="3429"/>
                    <a:pt x="5322" y="3415"/>
                    <a:pt x="5315" y="3401"/>
                  </a:cubicBezTo>
                  <a:cubicBezTo>
                    <a:pt x="5272" y="3324"/>
                    <a:pt x="5238" y="3244"/>
                    <a:pt x="5178" y="3181"/>
                  </a:cubicBezTo>
                  <a:cubicBezTo>
                    <a:pt x="5128" y="3128"/>
                    <a:pt x="5077" y="3071"/>
                    <a:pt x="5017" y="3027"/>
                  </a:cubicBezTo>
                  <a:cubicBezTo>
                    <a:pt x="4997" y="3014"/>
                    <a:pt x="4981" y="2997"/>
                    <a:pt x="4961" y="2983"/>
                  </a:cubicBezTo>
                  <a:cubicBezTo>
                    <a:pt x="4852" y="2900"/>
                    <a:pt x="4718" y="2857"/>
                    <a:pt x="4583" y="2857"/>
                  </a:cubicBezTo>
                  <a:cubicBezTo>
                    <a:pt x="4503" y="2857"/>
                    <a:pt x="4423" y="2872"/>
                    <a:pt x="4349" y="2903"/>
                  </a:cubicBezTo>
                  <a:cubicBezTo>
                    <a:pt x="4108" y="3000"/>
                    <a:pt x="3944" y="3251"/>
                    <a:pt x="3958" y="3512"/>
                  </a:cubicBezTo>
                  <a:lnTo>
                    <a:pt x="3958" y="3525"/>
                  </a:lnTo>
                  <a:cubicBezTo>
                    <a:pt x="3944" y="3602"/>
                    <a:pt x="3950" y="3682"/>
                    <a:pt x="3954" y="3759"/>
                  </a:cubicBezTo>
                  <a:cubicBezTo>
                    <a:pt x="3954" y="3803"/>
                    <a:pt x="3967" y="3850"/>
                    <a:pt x="3974" y="3890"/>
                  </a:cubicBezTo>
                  <a:cubicBezTo>
                    <a:pt x="3984" y="3950"/>
                    <a:pt x="3991" y="4011"/>
                    <a:pt x="3994" y="4067"/>
                  </a:cubicBezTo>
                  <a:cubicBezTo>
                    <a:pt x="3984" y="4207"/>
                    <a:pt x="3958" y="4345"/>
                    <a:pt x="3927" y="4482"/>
                  </a:cubicBezTo>
                  <a:cubicBezTo>
                    <a:pt x="3901" y="4576"/>
                    <a:pt x="3870" y="4669"/>
                    <a:pt x="3830" y="4759"/>
                  </a:cubicBezTo>
                  <a:cubicBezTo>
                    <a:pt x="3793" y="4813"/>
                    <a:pt x="3753" y="4863"/>
                    <a:pt x="3710" y="4914"/>
                  </a:cubicBezTo>
                  <a:cubicBezTo>
                    <a:pt x="3697" y="4923"/>
                    <a:pt x="3683" y="4934"/>
                    <a:pt x="3669" y="4943"/>
                  </a:cubicBezTo>
                  <a:cubicBezTo>
                    <a:pt x="3620" y="4967"/>
                    <a:pt x="3563" y="4987"/>
                    <a:pt x="3509" y="5004"/>
                  </a:cubicBezTo>
                  <a:cubicBezTo>
                    <a:pt x="3419" y="5024"/>
                    <a:pt x="3325" y="5040"/>
                    <a:pt x="3231" y="5047"/>
                  </a:cubicBezTo>
                  <a:cubicBezTo>
                    <a:pt x="3202" y="5044"/>
                    <a:pt x="3168" y="5037"/>
                    <a:pt x="3135" y="5034"/>
                  </a:cubicBezTo>
                  <a:cubicBezTo>
                    <a:pt x="3061" y="5007"/>
                    <a:pt x="2987" y="4977"/>
                    <a:pt x="2917" y="4940"/>
                  </a:cubicBezTo>
                  <a:cubicBezTo>
                    <a:pt x="2649" y="4773"/>
                    <a:pt x="2408" y="4562"/>
                    <a:pt x="2181" y="4345"/>
                  </a:cubicBezTo>
                  <a:cubicBezTo>
                    <a:pt x="2101" y="4261"/>
                    <a:pt x="2027" y="4174"/>
                    <a:pt x="1957" y="4084"/>
                  </a:cubicBezTo>
                  <a:cubicBezTo>
                    <a:pt x="1894" y="4000"/>
                    <a:pt x="1837" y="3910"/>
                    <a:pt x="1780" y="3820"/>
                  </a:cubicBezTo>
                  <a:cubicBezTo>
                    <a:pt x="1706" y="3679"/>
                    <a:pt x="1643" y="3532"/>
                    <a:pt x="1579" y="3385"/>
                  </a:cubicBezTo>
                  <a:cubicBezTo>
                    <a:pt x="1519" y="3241"/>
                    <a:pt x="1453" y="3094"/>
                    <a:pt x="1405" y="2947"/>
                  </a:cubicBezTo>
                  <a:cubicBezTo>
                    <a:pt x="1396" y="2883"/>
                    <a:pt x="1389" y="2823"/>
                    <a:pt x="1385" y="2759"/>
                  </a:cubicBezTo>
                  <a:cubicBezTo>
                    <a:pt x="1392" y="2552"/>
                    <a:pt x="1416" y="2345"/>
                    <a:pt x="1459" y="2140"/>
                  </a:cubicBezTo>
                  <a:cubicBezTo>
                    <a:pt x="1489" y="2047"/>
                    <a:pt x="1522" y="1957"/>
                    <a:pt x="1566" y="1867"/>
                  </a:cubicBezTo>
                  <a:cubicBezTo>
                    <a:pt x="1636" y="1759"/>
                    <a:pt x="1713" y="1659"/>
                    <a:pt x="1800" y="1562"/>
                  </a:cubicBezTo>
                  <a:cubicBezTo>
                    <a:pt x="1904" y="1462"/>
                    <a:pt x="2014" y="1368"/>
                    <a:pt x="2135" y="1291"/>
                  </a:cubicBezTo>
                  <a:cubicBezTo>
                    <a:pt x="2212" y="1251"/>
                    <a:pt x="2285" y="1217"/>
                    <a:pt x="2365" y="1188"/>
                  </a:cubicBezTo>
                  <a:cubicBezTo>
                    <a:pt x="2476" y="1171"/>
                    <a:pt x="2589" y="1168"/>
                    <a:pt x="2700" y="1168"/>
                  </a:cubicBezTo>
                  <a:lnTo>
                    <a:pt x="2914" y="1168"/>
                  </a:lnTo>
                  <a:cubicBezTo>
                    <a:pt x="3021" y="1154"/>
                    <a:pt x="3115" y="1117"/>
                    <a:pt x="3198" y="1050"/>
                  </a:cubicBezTo>
                  <a:cubicBezTo>
                    <a:pt x="3319" y="956"/>
                    <a:pt x="3399" y="816"/>
                    <a:pt x="3419" y="666"/>
                  </a:cubicBezTo>
                  <a:cubicBezTo>
                    <a:pt x="3439" y="512"/>
                    <a:pt x="3396" y="354"/>
                    <a:pt x="3302" y="234"/>
                  </a:cubicBezTo>
                  <a:cubicBezTo>
                    <a:pt x="3218" y="121"/>
                    <a:pt x="3064" y="13"/>
                    <a:pt x="2917" y="10"/>
                  </a:cubicBezTo>
                  <a:cubicBezTo>
                    <a:pt x="2803" y="7"/>
                    <a:pt x="2686" y="4"/>
                    <a:pt x="2573" y="4"/>
                  </a:cubicBezTo>
                  <a:cubicBezTo>
                    <a:pt x="2500" y="2"/>
                    <a:pt x="2428" y="0"/>
                    <a:pt x="235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24" name="Google Shape;2024;p40"/>
            <p:cNvSpPr/>
            <p:nvPr/>
          </p:nvSpPr>
          <p:spPr>
            <a:xfrm>
              <a:off x="1824250" y="1008625"/>
              <a:ext cx="144250" cy="170625"/>
            </a:xfrm>
            <a:custGeom>
              <a:avLst/>
              <a:gdLst/>
              <a:ahLst/>
              <a:cxnLst/>
              <a:rect l="l" t="t" r="r" b="b"/>
              <a:pathLst>
                <a:path w="5770" h="6825" extrusionOk="0">
                  <a:moveTo>
                    <a:pt x="5328" y="3645"/>
                  </a:moveTo>
                  <a:lnTo>
                    <a:pt x="5328" y="3645"/>
                  </a:lnTo>
                  <a:cubicBezTo>
                    <a:pt x="5328" y="3645"/>
                    <a:pt x="5331" y="3651"/>
                    <a:pt x="5339" y="3661"/>
                  </a:cubicBezTo>
                  <a:cubicBezTo>
                    <a:pt x="5335" y="3655"/>
                    <a:pt x="5332" y="3650"/>
                    <a:pt x="5328" y="3645"/>
                  </a:cubicBezTo>
                  <a:close/>
                  <a:moveTo>
                    <a:pt x="2545" y="352"/>
                  </a:moveTo>
                  <a:cubicBezTo>
                    <a:pt x="2590" y="352"/>
                    <a:pt x="2636" y="353"/>
                    <a:pt x="2683" y="354"/>
                  </a:cubicBezTo>
                  <a:lnTo>
                    <a:pt x="2750" y="354"/>
                  </a:lnTo>
                  <a:cubicBezTo>
                    <a:pt x="2863" y="357"/>
                    <a:pt x="2977" y="357"/>
                    <a:pt x="3091" y="360"/>
                  </a:cubicBezTo>
                  <a:cubicBezTo>
                    <a:pt x="3164" y="364"/>
                    <a:pt x="3275" y="430"/>
                    <a:pt x="3342" y="518"/>
                  </a:cubicBezTo>
                  <a:cubicBezTo>
                    <a:pt x="3405" y="601"/>
                    <a:pt x="3436" y="711"/>
                    <a:pt x="3422" y="819"/>
                  </a:cubicBezTo>
                  <a:cubicBezTo>
                    <a:pt x="3408" y="925"/>
                    <a:pt x="3352" y="1023"/>
                    <a:pt x="3268" y="1089"/>
                  </a:cubicBezTo>
                  <a:cubicBezTo>
                    <a:pt x="3212" y="1129"/>
                    <a:pt x="3147" y="1157"/>
                    <a:pt x="3081" y="1169"/>
                  </a:cubicBezTo>
                  <a:lnTo>
                    <a:pt x="2877" y="1166"/>
                  </a:lnTo>
                  <a:cubicBezTo>
                    <a:pt x="2763" y="1166"/>
                    <a:pt x="2639" y="1169"/>
                    <a:pt x="2516" y="1189"/>
                  </a:cubicBezTo>
                  <a:lnTo>
                    <a:pt x="2482" y="1200"/>
                  </a:lnTo>
                  <a:cubicBezTo>
                    <a:pt x="2405" y="1226"/>
                    <a:pt x="2321" y="1263"/>
                    <a:pt x="2218" y="1320"/>
                  </a:cubicBezTo>
                  <a:cubicBezTo>
                    <a:pt x="2101" y="1393"/>
                    <a:pt x="1988" y="1487"/>
                    <a:pt x="1847" y="1621"/>
                  </a:cubicBezTo>
                  <a:cubicBezTo>
                    <a:pt x="1750" y="1728"/>
                    <a:pt x="1666" y="1839"/>
                    <a:pt x="1596" y="1949"/>
                  </a:cubicBezTo>
                  <a:lnTo>
                    <a:pt x="1586" y="1966"/>
                  </a:lnTo>
                  <a:cubicBezTo>
                    <a:pt x="1539" y="2060"/>
                    <a:pt x="1499" y="2160"/>
                    <a:pt x="1462" y="2280"/>
                  </a:cubicBezTo>
                  <a:cubicBezTo>
                    <a:pt x="1422" y="2474"/>
                    <a:pt x="1395" y="2685"/>
                    <a:pt x="1386" y="2946"/>
                  </a:cubicBezTo>
                  <a:cubicBezTo>
                    <a:pt x="1389" y="3016"/>
                    <a:pt x="1395" y="3083"/>
                    <a:pt x="1409" y="3150"/>
                  </a:cubicBezTo>
                  <a:lnTo>
                    <a:pt x="1415" y="3176"/>
                  </a:lnTo>
                  <a:cubicBezTo>
                    <a:pt x="1459" y="3313"/>
                    <a:pt x="1516" y="3444"/>
                    <a:pt x="1569" y="3571"/>
                  </a:cubicBezTo>
                  <a:lnTo>
                    <a:pt x="1596" y="3631"/>
                  </a:lnTo>
                  <a:cubicBezTo>
                    <a:pt x="1650" y="3755"/>
                    <a:pt x="1719" y="3919"/>
                    <a:pt x="1810" y="4089"/>
                  </a:cubicBezTo>
                  <a:cubicBezTo>
                    <a:pt x="1860" y="4173"/>
                    <a:pt x="1920" y="4273"/>
                    <a:pt x="1994" y="4367"/>
                  </a:cubicBezTo>
                  <a:cubicBezTo>
                    <a:pt x="2061" y="4457"/>
                    <a:pt x="2141" y="4548"/>
                    <a:pt x="2235" y="4648"/>
                  </a:cubicBezTo>
                  <a:cubicBezTo>
                    <a:pt x="2519" y="4919"/>
                    <a:pt x="2760" y="5113"/>
                    <a:pt x="3000" y="5266"/>
                  </a:cubicBezTo>
                  <a:lnTo>
                    <a:pt x="3017" y="5277"/>
                  </a:lnTo>
                  <a:cubicBezTo>
                    <a:pt x="3104" y="5317"/>
                    <a:pt x="3181" y="5350"/>
                    <a:pt x="3255" y="5374"/>
                  </a:cubicBezTo>
                  <a:lnTo>
                    <a:pt x="3278" y="5380"/>
                  </a:lnTo>
                  <a:cubicBezTo>
                    <a:pt x="3318" y="5387"/>
                    <a:pt x="3355" y="5394"/>
                    <a:pt x="3392" y="5397"/>
                  </a:cubicBezTo>
                  <a:lnTo>
                    <a:pt x="3408" y="5400"/>
                  </a:lnTo>
                  <a:lnTo>
                    <a:pt x="3425" y="5397"/>
                  </a:lnTo>
                  <a:cubicBezTo>
                    <a:pt x="3516" y="5391"/>
                    <a:pt x="3613" y="5377"/>
                    <a:pt x="3740" y="5346"/>
                  </a:cubicBezTo>
                  <a:cubicBezTo>
                    <a:pt x="3800" y="5330"/>
                    <a:pt x="3860" y="5306"/>
                    <a:pt x="3917" y="5283"/>
                  </a:cubicBezTo>
                  <a:lnTo>
                    <a:pt x="3950" y="5263"/>
                  </a:lnTo>
                  <a:cubicBezTo>
                    <a:pt x="3967" y="5250"/>
                    <a:pt x="3984" y="5240"/>
                    <a:pt x="3997" y="5226"/>
                  </a:cubicBezTo>
                  <a:lnTo>
                    <a:pt x="4017" y="5206"/>
                  </a:lnTo>
                  <a:cubicBezTo>
                    <a:pt x="4070" y="5146"/>
                    <a:pt x="4115" y="5090"/>
                    <a:pt x="4155" y="5036"/>
                  </a:cubicBezTo>
                  <a:lnTo>
                    <a:pt x="4168" y="5005"/>
                  </a:lnTo>
                  <a:cubicBezTo>
                    <a:pt x="4218" y="4899"/>
                    <a:pt x="4251" y="4789"/>
                    <a:pt x="4275" y="4698"/>
                  </a:cubicBezTo>
                  <a:cubicBezTo>
                    <a:pt x="4302" y="4581"/>
                    <a:pt x="4335" y="4423"/>
                    <a:pt x="4345" y="4256"/>
                  </a:cubicBezTo>
                  <a:lnTo>
                    <a:pt x="4345" y="4247"/>
                  </a:lnTo>
                  <a:lnTo>
                    <a:pt x="4345" y="4236"/>
                  </a:lnTo>
                  <a:cubicBezTo>
                    <a:pt x="4342" y="4170"/>
                    <a:pt x="4335" y="4102"/>
                    <a:pt x="4325" y="4039"/>
                  </a:cubicBezTo>
                  <a:cubicBezTo>
                    <a:pt x="4322" y="4019"/>
                    <a:pt x="4318" y="4002"/>
                    <a:pt x="4315" y="3982"/>
                  </a:cubicBezTo>
                  <a:cubicBezTo>
                    <a:pt x="4311" y="3966"/>
                    <a:pt x="4305" y="3942"/>
                    <a:pt x="4305" y="3935"/>
                  </a:cubicBezTo>
                  <a:lnTo>
                    <a:pt x="4305" y="3862"/>
                  </a:lnTo>
                  <a:cubicBezTo>
                    <a:pt x="4302" y="3815"/>
                    <a:pt x="4302" y="3768"/>
                    <a:pt x="4308" y="3715"/>
                  </a:cubicBezTo>
                  <a:lnTo>
                    <a:pt x="4311" y="3698"/>
                  </a:lnTo>
                  <a:lnTo>
                    <a:pt x="4311" y="3678"/>
                  </a:lnTo>
                  <a:cubicBezTo>
                    <a:pt x="4302" y="3494"/>
                    <a:pt x="4419" y="3310"/>
                    <a:pt x="4592" y="3243"/>
                  </a:cubicBezTo>
                  <a:cubicBezTo>
                    <a:pt x="4647" y="3221"/>
                    <a:pt x="4706" y="3209"/>
                    <a:pt x="4765" y="3209"/>
                  </a:cubicBezTo>
                  <a:cubicBezTo>
                    <a:pt x="4860" y="3209"/>
                    <a:pt x="4954" y="3239"/>
                    <a:pt x="5030" y="3296"/>
                  </a:cubicBezTo>
                  <a:lnTo>
                    <a:pt x="5091" y="3344"/>
                  </a:lnTo>
                  <a:cubicBezTo>
                    <a:pt x="5124" y="3370"/>
                    <a:pt x="5161" y="3407"/>
                    <a:pt x="5198" y="3444"/>
                  </a:cubicBezTo>
                  <a:lnTo>
                    <a:pt x="5231" y="3480"/>
                  </a:lnTo>
                  <a:cubicBezTo>
                    <a:pt x="5258" y="3508"/>
                    <a:pt x="5278" y="3551"/>
                    <a:pt x="5305" y="3601"/>
                  </a:cubicBezTo>
                  <a:cubicBezTo>
                    <a:pt x="5312" y="3615"/>
                    <a:pt x="5319" y="3630"/>
                    <a:pt x="5328" y="3645"/>
                  </a:cubicBezTo>
                  <a:lnTo>
                    <a:pt x="5328" y="3645"/>
                  </a:lnTo>
                  <a:lnTo>
                    <a:pt x="5499" y="3597"/>
                  </a:lnTo>
                  <a:lnTo>
                    <a:pt x="5499" y="3597"/>
                  </a:lnTo>
                  <a:lnTo>
                    <a:pt x="5335" y="3665"/>
                  </a:lnTo>
                  <a:lnTo>
                    <a:pt x="5342" y="3691"/>
                  </a:lnTo>
                  <a:cubicBezTo>
                    <a:pt x="5359" y="3748"/>
                    <a:pt x="5375" y="3801"/>
                    <a:pt x="5385" y="3858"/>
                  </a:cubicBezTo>
                  <a:cubicBezTo>
                    <a:pt x="5388" y="3882"/>
                    <a:pt x="5392" y="3902"/>
                    <a:pt x="5395" y="3926"/>
                  </a:cubicBezTo>
                  <a:cubicBezTo>
                    <a:pt x="5419" y="4073"/>
                    <a:pt x="5415" y="4230"/>
                    <a:pt x="5412" y="4390"/>
                  </a:cubicBezTo>
                  <a:cubicBezTo>
                    <a:pt x="5405" y="4591"/>
                    <a:pt x="5351" y="4792"/>
                    <a:pt x="5294" y="5005"/>
                  </a:cubicBezTo>
                  <a:lnTo>
                    <a:pt x="5274" y="5076"/>
                  </a:lnTo>
                  <a:cubicBezTo>
                    <a:pt x="5238" y="5220"/>
                    <a:pt x="5198" y="5360"/>
                    <a:pt x="5131" y="5481"/>
                  </a:cubicBezTo>
                  <a:cubicBezTo>
                    <a:pt x="5061" y="5607"/>
                    <a:pt x="4993" y="5725"/>
                    <a:pt x="4900" y="5828"/>
                  </a:cubicBezTo>
                  <a:lnTo>
                    <a:pt x="4873" y="5859"/>
                  </a:lnTo>
                  <a:cubicBezTo>
                    <a:pt x="4783" y="5959"/>
                    <a:pt x="4696" y="6059"/>
                    <a:pt x="4596" y="6126"/>
                  </a:cubicBezTo>
                  <a:cubicBezTo>
                    <a:pt x="4462" y="6217"/>
                    <a:pt x="4339" y="6283"/>
                    <a:pt x="4218" y="6323"/>
                  </a:cubicBezTo>
                  <a:cubicBezTo>
                    <a:pt x="4094" y="6363"/>
                    <a:pt x="3964" y="6397"/>
                    <a:pt x="3806" y="6434"/>
                  </a:cubicBezTo>
                  <a:cubicBezTo>
                    <a:pt x="3726" y="6450"/>
                    <a:pt x="3656" y="6461"/>
                    <a:pt x="3593" y="6467"/>
                  </a:cubicBezTo>
                  <a:cubicBezTo>
                    <a:pt x="3539" y="6471"/>
                    <a:pt x="3477" y="6474"/>
                    <a:pt x="3412" y="6474"/>
                  </a:cubicBezTo>
                  <a:cubicBezTo>
                    <a:pt x="3347" y="6474"/>
                    <a:pt x="3280" y="6471"/>
                    <a:pt x="3215" y="6461"/>
                  </a:cubicBezTo>
                  <a:cubicBezTo>
                    <a:pt x="3104" y="6447"/>
                    <a:pt x="2984" y="6417"/>
                    <a:pt x="2846" y="6370"/>
                  </a:cubicBezTo>
                  <a:cubicBezTo>
                    <a:pt x="2663" y="6310"/>
                    <a:pt x="2476" y="6209"/>
                    <a:pt x="2255" y="6056"/>
                  </a:cubicBezTo>
                  <a:cubicBezTo>
                    <a:pt x="2114" y="5962"/>
                    <a:pt x="1974" y="5848"/>
                    <a:pt x="1817" y="5712"/>
                  </a:cubicBezTo>
                  <a:cubicBezTo>
                    <a:pt x="1636" y="5551"/>
                    <a:pt x="1466" y="5383"/>
                    <a:pt x="1305" y="5210"/>
                  </a:cubicBezTo>
                  <a:cubicBezTo>
                    <a:pt x="1198" y="5090"/>
                    <a:pt x="1094" y="4949"/>
                    <a:pt x="984" y="4761"/>
                  </a:cubicBezTo>
                  <a:lnTo>
                    <a:pt x="964" y="4732"/>
                  </a:lnTo>
                  <a:cubicBezTo>
                    <a:pt x="890" y="4604"/>
                    <a:pt x="816" y="4488"/>
                    <a:pt x="759" y="4360"/>
                  </a:cubicBezTo>
                  <a:lnTo>
                    <a:pt x="739" y="4317"/>
                  </a:lnTo>
                  <a:cubicBezTo>
                    <a:pt x="710" y="4243"/>
                    <a:pt x="676" y="4170"/>
                    <a:pt x="646" y="4096"/>
                  </a:cubicBezTo>
                  <a:lnTo>
                    <a:pt x="616" y="4022"/>
                  </a:lnTo>
                  <a:cubicBezTo>
                    <a:pt x="549" y="3862"/>
                    <a:pt x="486" y="3708"/>
                    <a:pt x="435" y="3551"/>
                  </a:cubicBezTo>
                  <a:cubicBezTo>
                    <a:pt x="398" y="3427"/>
                    <a:pt x="362" y="3293"/>
                    <a:pt x="358" y="3173"/>
                  </a:cubicBezTo>
                  <a:cubicBezTo>
                    <a:pt x="355" y="3036"/>
                    <a:pt x="355" y="2885"/>
                    <a:pt x="369" y="2738"/>
                  </a:cubicBezTo>
                  <a:cubicBezTo>
                    <a:pt x="378" y="2637"/>
                    <a:pt x="392" y="2504"/>
                    <a:pt x="415" y="2370"/>
                  </a:cubicBezTo>
                  <a:cubicBezTo>
                    <a:pt x="452" y="2163"/>
                    <a:pt x="495" y="1989"/>
                    <a:pt x="549" y="1835"/>
                  </a:cubicBezTo>
                  <a:cubicBezTo>
                    <a:pt x="603" y="1688"/>
                    <a:pt x="683" y="1538"/>
                    <a:pt x="779" y="1380"/>
                  </a:cubicBezTo>
                  <a:cubicBezTo>
                    <a:pt x="824" y="1313"/>
                    <a:pt x="873" y="1250"/>
                    <a:pt x="934" y="1183"/>
                  </a:cubicBezTo>
                  <a:lnTo>
                    <a:pt x="967" y="1146"/>
                  </a:lnTo>
                  <a:cubicBezTo>
                    <a:pt x="1060" y="1043"/>
                    <a:pt x="1161" y="936"/>
                    <a:pt x="1272" y="856"/>
                  </a:cubicBezTo>
                  <a:lnTo>
                    <a:pt x="1312" y="825"/>
                  </a:lnTo>
                  <a:cubicBezTo>
                    <a:pt x="1386" y="765"/>
                    <a:pt x="1455" y="711"/>
                    <a:pt x="1529" y="665"/>
                  </a:cubicBezTo>
                  <a:cubicBezTo>
                    <a:pt x="1622" y="608"/>
                    <a:pt x="1727" y="544"/>
                    <a:pt x="1830" y="498"/>
                  </a:cubicBezTo>
                  <a:lnTo>
                    <a:pt x="1860" y="484"/>
                  </a:lnTo>
                  <a:cubicBezTo>
                    <a:pt x="1900" y="464"/>
                    <a:pt x="1940" y="447"/>
                    <a:pt x="1974" y="437"/>
                  </a:cubicBezTo>
                  <a:lnTo>
                    <a:pt x="2008" y="430"/>
                  </a:lnTo>
                  <a:cubicBezTo>
                    <a:pt x="2091" y="407"/>
                    <a:pt x="2171" y="384"/>
                    <a:pt x="2252" y="370"/>
                  </a:cubicBezTo>
                  <a:cubicBezTo>
                    <a:pt x="2346" y="356"/>
                    <a:pt x="2444" y="352"/>
                    <a:pt x="2545" y="352"/>
                  </a:cubicBezTo>
                  <a:close/>
                  <a:moveTo>
                    <a:pt x="2529" y="0"/>
                  </a:moveTo>
                  <a:cubicBezTo>
                    <a:pt x="2420" y="0"/>
                    <a:pt x="2309" y="5"/>
                    <a:pt x="2195" y="22"/>
                  </a:cubicBezTo>
                  <a:cubicBezTo>
                    <a:pt x="2097" y="39"/>
                    <a:pt x="2004" y="66"/>
                    <a:pt x="1914" y="89"/>
                  </a:cubicBezTo>
                  <a:lnTo>
                    <a:pt x="1880" y="99"/>
                  </a:lnTo>
                  <a:cubicBezTo>
                    <a:pt x="1817" y="116"/>
                    <a:pt x="1763" y="143"/>
                    <a:pt x="1713" y="166"/>
                  </a:cubicBezTo>
                  <a:lnTo>
                    <a:pt x="1687" y="176"/>
                  </a:lnTo>
                  <a:cubicBezTo>
                    <a:pt x="1562" y="233"/>
                    <a:pt x="1449" y="303"/>
                    <a:pt x="1341" y="367"/>
                  </a:cubicBezTo>
                  <a:cubicBezTo>
                    <a:pt x="1255" y="424"/>
                    <a:pt x="1174" y="484"/>
                    <a:pt x="1097" y="544"/>
                  </a:cubicBezTo>
                  <a:lnTo>
                    <a:pt x="1057" y="575"/>
                  </a:lnTo>
                  <a:cubicBezTo>
                    <a:pt x="927" y="675"/>
                    <a:pt x="813" y="791"/>
                    <a:pt x="706" y="909"/>
                  </a:cubicBezTo>
                  <a:lnTo>
                    <a:pt x="670" y="949"/>
                  </a:lnTo>
                  <a:cubicBezTo>
                    <a:pt x="596" y="1032"/>
                    <a:pt x="539" y="1109"/>
                    <a:pt x="486" y="1193"/>
                  </a:cubicBezTo>
                  <a:cubicBezTo>
                    <a:pt x="372" y="1367"/>
                    <a:pt x="282" y="1544"/>
                    <a:pt x="222" y="1714"/>
                  </a:cubicBezTo>
                  <a:cubicBezTo>
                    <a:pt x="157" y="1889"/>
                    <a:pt x="108" y="2083"/>
                    <a:pt x="68" y="2310"/>
                  </a:cubicBezTo>
                  <a:cubicBezTo>
                    <a:pt x="44" y="2454"/>
                    <a:pt x="27" y="2597"/>
                    <a:pt x="17" y="2705"/>
                  </a:cubicBezTo>
                  <a:cubicBezTo>
                    <a:pt x="1" y="2869"/>
                    <a:pt x="4" y="3032"/>
                    <a:pt x="7" y="3183"/>
                  </a:cubicBezTo>
                  <a:cubicBezTo>
                    <a:pt x="11" y="3347"/>
                    <a:pt x="54" y="3508"/>
                    <a:pt x="101" y="3654"/>
                  </a:cubicBezTo>
                  <a:cubicBezTo>
                    <a:pt x="154" y="3829"/>
                    <a:pt x="222" y="3996"/>
                    <a:pt x="288" y="4156"/>
                  </a:cubicBezTo>
                  <a:lnTo>
                    <a:pt x="322" y="4230"/>
                  </a:lnTo>
                  <a:cubicBezTo>
                    <a:pt x="352" y="4307"/>
                    <a:pt x="385" y="4383"/>
                    <a:pt x="418" y="4460"/>
                  </a:cubicBezTo>
                  <a:lnTo>
                    <a:pt x="438" y="4504"/>
                  </a:lnTo>
                  <a:cubicBezTo>
                    <a:pt x="506" y="4651"/>
                    <a:pt x="586" y="4785"/>
                    <a:pt x="663" y="4915"/>
                  </a:cubicBezTo>
                  <a:lnTo>
                    <a:pt x="683" y="4942"/>
                  </a:lnTo>
                  <a:cubicBezTo>
                    <a:pt x="807" y="5150"/>
                    <a:pt x="920" y="5306"/>
                    <a:pt x="1044" y="5444"/>
                  </a:cubicBezTo>
                  <a:cubicBezTo>
                    <a:pt x="1211" y="5627"/>
                    <a:pt x="1395" y="5808"/>
                    <a:pt x="1586" y="5976"/>
                  </a:cubicBezTo>
                  <a:cubicBezTo>
                    <a:pt x="1750" y="6119"/>
                    <a:pt x="1903" y="6243"/>
                    <a:pt x="2054" y="6347"/>
                  </a:cubicBezTo>
                  <a:cubicBezTo>
                    <a:pt x="2301" y="6518"/>
                    <a:pt x="2519" y="6635"/>
                    <a:pt x="2736" y="6705"/>
                  </a:cubicBezTo>
                  <a:cubicBezTo>
                    <a:pt x="2894" y="6758"/>
                    <a:pt x="3034" y="6791"/>
                    <a:pt x="3167" y="6811"/>
                  </a:cubicBezTo>
                  <a:cubicBezTo>
                    <a:pt x="3248" y="6822"/>
                    <a:pt x="3328" y="6825"/>
                    <a:pt x="3405" y="6825"/>
                  </a:cubicBezTo>
                  <a:cubicBezTo>
                    <a:pt x="3482" y="6825"/>
                    <a:pt x="3553" y="6822"/>
                    <a:pt x="3616" y="6819"/>
                  </a:cubicBezTo>
                  <a:cubicBezTo>
                    <a:pt x="3696" y="6811"/>
                    <a:pt x="3786" y="6798"/>
                    <a:pt x="3883" y="6775"/>
                  </a:cubicBezTo>
                  <a:cubicBezTo>
                    <a:pt x="4050" y="6738"/>
                    <a:pt x="4191" y="6701"/>
                    <a:pt x="4331" y="6655"/>
                  </a:cubicBezTo>
                  <a:cubicBezTo>
                    <a:pt x="4482" y="6604"/>
                    <a:pt x="4632" y="6527"/>
                    <a:pt x="4797" y="6417"/>
                  </a:cubicBezTo>
                  <a:cubicBezTo>
                    <a:pt x="4930" y="6323"/>
                    <a:pt x="5038" y="6206"/>
                    <a:pt x="5138" y="6089"/>
                  </a:cubicBezTo>
                  <a:lnTo>
                    <a:pt x="5161" y="6062"/>
                  </a:lnTo>
                  <a:cubicBezTo>
                    <a:pt x="5282" y="5932"/>
                    <a:pt x="5359" y="5788"/>
                    <a:pt x="5435" y="5651"/>
                  </a:cubicBezTo>
                  <a:cubicBezTo>
                    <a:pt x="5526" y="5494"/>
                    <a:pt x="5572" y="5326"/>
                    <a:pt x="5616" y="5166"/>
                  </a:cubicBezTo>
                  <a:lnTo>
                    <a:pt x="5636" y="5096"/>
                  </a:lnTo>
                  <a:cubicBezTo>
                    <a:pt x="5696" y="4872"/>
                    <a:pt x="5756" y="4644"/>
                    <a:pt x="5763" y="4397"/>
                  </a:cubicBezTo>
                  <a:cubicBezTo>
                    <a:pt x="5766" y="4230"/>
                    <a:pt x="5770" y="4049"/>
                    <a:pt x="5743" y="3875"/>
                  </a:cubicBezTo>
                  <a:cubicBezTo>
                    <a:pt x="5740" y="3849"/>
                    <a:pt x="5736" y="3821"/>
                    <a:pt x="5730" y="3795"/>
                  </a:cubicBezTo>
                  <a:cubicBezTo>
                    <a:pt x="5716" y="3728"/>
                    <a:pt x="5700" y="3661"/>
                    <a:pt x="5683" y="3597"/>
                  </a:cubicBezTo>
                  <a:lnTo>
                    <a:pt x="5673" y="3565"/>
                  </a:lnTo>
                  <a:cubicBezTo>
                    <a:pt x="5669" y="3548"/>
                    <a:pt x="5663" y="3520"/>
                    <a:pt x="5646" y="3491"/>
                  </a:cubicBezTo>
                  <a:cubicBezTo>
                    <a:pt x="5636" y="3474"/>
                    <a:pt x="5626" y="3457"/>
                    <a:pt x="5616" y="3437"/>
                  </a:cubicBezTo>
                  <a:cubicBezTo>
                    <a:pt x="5583" y="3374"/>
                    <a:pt x="5546" y="3300"/>
                    <a:pt x="5482" y="3236"/>
                  </a:cubicBezTo>
                  <a:lnTo>
                    <a:pt x="5452" y="3203"/>
                  </a:lnTo>
                  <a:cubicBezTo>
                    <a:pt x="5405" y="3156"/>
                    <a:pt x="5359" y="3106"/>
                    <a:pt x="5302" y="3063"/>
                  </a:cubicBezTo>
                  <a:lnTo>
                    <a:pt x="5245" y="3019"/>
                  </a:lnTo>
                  <a:cubicBezTo>
                    <a:pt x="5107" y="2913"/>
                    <a:pt x="4932" y="2857"/>
                    <a:pt x="4757" y="2857"/>
                  </a:cubicBezTo>
                  <a:cubicBezTo>
                    <a:pt x="4655" y="2857"/>
                    <a:pt x="4554" y="2876"/>
                    <a:pt x="4459" y="2915"/>
                  </a:cubicBezTo>
                  <a:cubicBezTo>
                    <a:pt x="4155" y="3039"/>
                    <a:pt x="3950" y="3350"/>
                    <a:pt x="3960" y="3675"/>
                  </a:cubicBezTo>
                  <a:cubicBezTo>
                    <a:pt x="3947" y="3748"/>
                    <a:pt x="3950" y="3815"/>
                    <a:pt x="3954" y="3875"/>
                  </a:cubicBezTo>
                  <a:lnTo>
                    <a:pt x="3954" y="3939"/>
                  </a:lnTo>
                  <a:cubicBezTo>
                    <a:pt x="3954" y="3982"/>
                    <a:pt x="3964" y="4026"/>
                    <a:pt x="3970" y="4059"/>
                  </a:cubicBezTo>
                  <a:cubicBezTo>
                    <a:pt x="3974" y="4073"/>
                    <a:pt x="3977" y="4082"/>
                    <a:pt x="3977" y="4096"/>
                  </a:cubicBezTo>
                  <a:cubicBezTo>
                    <a:pt x="3987" y="4142"/>
                    <a:pt x="3990" y="4193"/>
                    <a:pt x="3994" y="4243"/>
                  </a:cubicBezTo>
                  <a:cubicBezTo>
                    <a:pt x="3984" y="4380"/>
                    <a:pt x="3957" y="4517"/>
                    <a:pt x="3934" y="4611"/>
                  </a:cubicBezTo>
                  <a:cubicBezTo>
                    <a:pt x="3917" y="4678"/>
                    <a:pt x="3890" y="4765"/>
                    <a:pt x="3854" y="4849"/>
                  </a:cubicBezTo>
                  <a:cubicBezTo>
                    <a:pt x="3826" y="4889"/>
                    <a:pt x="3797" y="4925"/>
                    <a:pt x="3763" y="4962"/>
                  </a:cubicBezTo>
                  <a:cubicBezTo>
                    <a:pt x="3760" y="4965"/>
                    <a:pt x="3760" y="4965"/>
                    <a:pt x="3760" y="4969"/>
                  </a:cubicBezTo>
                  <a:cubicBezTo>
                    <a:pt x="3716" y="4985"/>
                    <a:pt x="3680" y="4999"/>
                    <a:pt x="3649" y="5009"/>
                  </a:cubicBezTo>
                  <a:cubicBezTo>
                    <a:pt x="3559" y="5025"/>
                    <a:pt x="3485" y="5039"/>
                    <a:pt x="3412" y="5045"/>
                  </a:cubicBezTo>
                  <a:cubicBezTo>
                    <a:pt x="3395" y="5042"/>
                    <a:pt x="3375" y="5039"/>
                    <a:pt x="3355" y="5039"/>
                  </a:cubicBezTo>
                  <a:cubicBezTo>
                    <a:pt x="3301" y="5019"/>
                    <a:pt x="3244" y="4992"/>
                    <a:pt x="3181" y="4962"/>
                  </a:cubicBezTo>
                  <a:cubicBezTo>
                    <a:pt x="2964" y="4825"/>
                    <a:pt x="2740" y="4644"/>
                    <a:pt x="2485" y="4397"/>
                  </a:cubicBezTo>
                  <a:cubicBezTo>
                    <a:pt x="2402" y="4313"/>
                    <a:pt x="2335" y="4233"/>
                    <a:pt x="2275" y="4153"/>
                  </a:cubicBezTo>
                  <a:cubicBezTo>
                    <a:pt x="2218" y="4079"/>
                    <a:pt x="2168" y="4002"/>
                    <a:pt x="2114" y="3915"/>
                  </a:cubicBezTo>
                  <a:cubicBezTo>
                    <a:pt x="2037" y="3765"/>
                    <a:pt x="1971" y="3611"/>
                    <a:pt x="1920" y="3494"/>
                  </a:cubicBezTo>
                  <a:lnTo>
                    <a:pt x="1894" y="3430"/>
                  </a:lnTo>
                  <a:cubicBezTo>
                    <a:pt x="1840" y="3310"/>
                    <a:pt x="1793" y="3196"/>
                    <a:pt x="1753" y="3079"/>
                  </a:cubicBezTo>
                  <a:cubicBezTo>
                    <a:pt x="1743" y="3029"/>
                    <a:pt x="1739" y="2979"/>
                    <a:pt x="1736" y="2946"/>
                  </a:cubicBezTo>
                  <a:cubicBezTo>
                    <a:pt x="1747" y="2722"/>
                    <a:pt x="1770" y="2527"/>
                    <a:pt x="1803" y="2370"/>
                  </a:cubicBezTo>
                  <a:cubicBezTo>
                    <a:pt x="1830" y="2287"/>
                    <a:pt x="1860" y="2206"/>
                    <a:pt x="1897" y="2129"/>
                  </a:cubicBezTo>
                  <a:cubicBezTo>
                    <a:pt x="1957" y="2035"/>
                    <a:pt x="2028" y="1946"/>
                    <a:pt x="2097" y="1865"/>
                  </a:cubicBezTo>
                  <a:cubicBezTo>
                    <a:pt x="2211" y="1759"/>
                    <a:pt x="2309" y="1678"/>
                    <a:pt x="2395" y="1625"/>
                  </a:cubicBezTo>
                  <a:cubicBezTo>
                    <a:pt x="2465" y="1584"/>
                    <a:pt x="2525" y="1558"/>
                    <a:pt x="2585" y="1538"/>
                  </a:cubicBezTo>
                  <a:cubicBezTo>
                    <a:pt x="2683" y="1521"/>
                    <a:pt x="2783" y="1518"/>
                    <a:pt x="2874" y="1518"/>
                  </a:cubicBezTo>
                  <a:lnTo>
                    <a:pt x="3091" y="1521"/>
                  </a:lnTo>
                  <a:lnTo>
                    <a:pt x="3114" y="1518"/>
                  </a:lnTo>
                  <a:cubicBezTo>
                    <a:pt x="3252" y="1501"/>
                    <a:pt x="3372" y="1450"/>
                    <a:pt x="3482" y="1367"/>
                  </a:cubicBezTo>
                  <a:cubicBezTo>
                    <a:pt x="3639" y="1246"/>
                    <a:pt x="3743" y="1063"/>
                    <a:pt x="3769" y="862"/>
                  </a:cubicBezTo>
                  <a:cubicBezTo>
                    <a:pt x="3797" y="665"/>
                    <a:pt x="3740" y="461"/>
                    <a:pt x="3619" y="303"/>
                  </a:cubicBezTo>
                  <a:cubicBezTo>
                    <a:pt x="3519" y="169"/>
                    <a:pt x="3322" y="16"/>
                    <a:pt x="3098" y="9"/>
                  </a:cubicBezTo>
                  <a:cubicBezTo>
                    <a:pt x="2984" y="6"/>
                    <a:pt x="2866" y="2"/>
                    <a:pt x="2753" y="2"/>
                  </a:cubicBezTo>
                  <a:lnTo>
                    <a:pt x="2686" y="2"/>
                  </a:lnTo>
                  <a:cubicBezTo>
                    <a:pt x="2634" y="1"/>
                    <a:pt x="2582" y="0"/>
                    <a:pt x="252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</p:grpSp>
      <p:grpSp>
        <p:nvGrpSpPr>
          <p:cNvPr id="2025" name="Google Shape;2025;p40"/>
          <p:cNvGrpSpPr/>
          <p:nvPr/>
        </p:nvGrpSpPr>
        <p:grpSpPr>
          <a:xfrm>
            <a:off x="1506690" y="966962"/>
            <a:ext cx="1333487" cy="1096875"/>
            <a:chOff x="2977700" y="3322575"/>
            <a:chExt cx="833803" cy="777898"/>
          </a:xfrm>
        </p:grpSpPr>
        <p:sp>
          <p:nvSpPr>
            <p:cNvPr id="2026" name="Google Shape;2026;p40"/>
            <p:cNvSpPr/>
            <p:nvPr/>
          </p:nvSpPr>
          <p:spPr>
            <a:xfrm>
              <a:off x="3418111" y="3348301"/>
              <a:ext cx="162024" cy="183486"/>
            </a:xfrm>
            <a:custGeom>
              <a:avLst/>
              <a:gdLst/>
              <a:ahLst/>
              <a:cxnLst/>
              <a:rect l="l" t="t" r="r" b="b"/>
              <a:pathLst>
                <a:path w="951" h="1077" extrusionOk="0">
                  <a:moveTo>
                    <a:pt x="773" y="1"/>
                  </a:moveTo>
                  <a:cubicBezTo>
                    <a:pt x="743" y="1"/>
                    <a:pt x="713" y="7"/>
                    <a:pt x="683" y="21"/>
                  </a:cubicBezTo>
                  <a:cubicBezTo>
                    <a:pt x="660" y="30"/>
                    <a:pt x="636" y="41"/>
                    <a:pt x="613" y="54"/>
                  </a:cubicBezTo>
                  <a:cubicBezTo>
                    <a:pt x="583" y="70"/>
                    <a:pt x="552" y="97"/>
                    <a:pt x="523" y="121"/>
                  </a:cubicBezTo>
                  <a:cubicBezTo>
                    <a:pt x="503" y="141"/>
                    <a:pt x="479" y="157"/>
                    <a:pt x="459" y="177"/>
                  </a:cubicBezTo>
                  <a:cubicBezTo>
                    <a:pt x="412" y="217"/>
                    <a:pt x="372" y="257"/>
                    <a:pt x="332" y="305"/>
                  </a:cubicBezTo>
                  <a:cubicBezTo>
                    <a:pt x="292" y="351"/>
                    <a:pt x="251" y="398"/>
                    <a:pt x="225" y="452"/>
                  </a:cubicBezTo>
                  <a:cubicBezTo>
                    <a:pt x="208" y="485"/>
                    <a:pt x="191" y="518"/>
                    <a:pt x="178" y="549"/>
                  </a:cubicBezTo>
                  <a:cubicBezTo>
                    <a:pt x="125" y="652"/>
                    <a:pt x="71" y="756"/>
                    <a:pt x="24" y="859"/>
                  </a:cubicBezTo>
                  <a:cubicBezTo>
                    <a:pt x="7" y="896"/>
                    <a:pt x="1" y="930"/>
                    <a:pt x="11" y="967"/>
                  </a:cubicBezTo>
                  <a:cubicBezTo>
                    <a:pt x="21" y="1000"/>
                    <a:pt x="44" y="1030"/>
                    <a:pt x="74" y="1050"/>
                  </a:cubicBezTo>
                  <a:cubicBezTo>
                    <a:pt x="95" y="1062"/>
                    <a:pt x="120" y="1069"/>
                    <a:pt x="146" y="1069"/>
                  </a:cubicBezTo>
                  <a:cubicBezTo>
                    <a:pt x="158" y="1069"/>
                    <a:pt x="170" y="1067"/>
                    <a:pt x="182" y="1064"/>
                  </a:cubicBezTo>
                  <a:lnTo>
                    <a:pt x="191" y="1060"/>
                  </a:lnTo>
                  <a:cubicBezTo>
                    <a:pt x="214" y="1074"/>
                    <a:pt x="239" y="1077"/>
                    <a:pt x="265" y="1077"/>
                  </a:cubicBezTo>
                  <a:cubicBezTo>
                    <a:pt x="302" y="1074"/>
                    <a:pt x="332" y="1070"/>
                    <a:pt x="365" y="1050"/>
                  </a:cubicBezTo>
                  <a:cubicBezTo>
                    <a:pt x="395" y="1030"/>
                    <a:pt x="419" y="1004"/>
                    <a:pt x="442" y="973"/>
                  </a:cubicBezTo>
                  <a:cubicBezTo>
                    <a:pt x="449" y="960"/>
                    <a:pt x="455" y="950"/>
                    <a:pt x="466" y="936"/>
                  </a:cubicBezTo>
                  <a:cubicBezTo>
                    <a:pt x="475" y="920"/>
                    <a:pt x="489" y="904"/>
                    <a:pt x="503" y="887"/>
                  </a:cubicBezTo>
                  <a:cubicBezTo>
                    <a:pt x="572" y="796"/>
                    <a:pt x="646" y="703"/>
                    <a:pt x="713" y="609"/>
                  </a:cubicBezTo>
                  <a:cubicBezTo>
                    <a:pt x="747" y="558"/>
                    <a:pt x="784" y="509"/>
                    <a:pt x="820" y="462"/>
                  </a:cubicBezTo>
                  <a:cubicBezTo>
                    <a:pt x="833" y="438"/>
                    <a:pt x="850" y="418"/>
                    <a:pt x="867" y="395"/>
                  </a:cubicBezTo>
                  <a:cubicBezTo>
                    <a:pt x="873" y="382"/>
                    <a:pt x="884" y="371"/>
                    <a:pt x="890" y="358"/>
                  </a:cubicBezTo>
                  <a:cubicBezTo>
                    <a:pt x="914" y="325"/>
                    <a:pt x="927" y="288"/>
                    <a:pt x="941" y="251"/>
                  </a:cubicBezTo>
                  <a:cubicBezTo>
                    <a:pt x="947" y="234"/>
                    <a:pt x="950" y="197"/>
                    <a:pt x="950" y="184"/>
                  </a:cubicBezTo>
                  <a:cubicBezTo>
                    <a:pt x="950" y="164"/>
                    <a:pt x="947" y="144"/>
                    <a:pt x="944" y="124"/>
                  </a:cubicBezTo>
                  <a:cubicBezTo>
                    <a:pt x="930" y="64"/>
                    <a:pt x="877" y="24"/>
                    <a:pt x="820" y="7"/>
                  </a:cubicBezTo>
                  <a:cubicBezTo>
                    <a:pt x="807" y="4"/>
                    <a:pt x="790" y="1"/>
                    <a:pt x="7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27" name="Google Shape;2027;p40"/>
            <p:cNvSpPr/>
            <p:nvPr/>
          </p:nvSpPr>
          <p:spPr>
            <a:xfrm>
              <a:off x="3012967" y="3494136"/>
              <a:ext cx="789336" cy="585212"/>
            </a:xfrm>
            <a:custGeom>
              <a:avLst/>
              <a:gdLst/>
              <a:ahLst/>
              <a:cxnLst/>
              <a:rect l="l" t="t" r="r" b="b"/>
              <a:pathLst>
                <a:path w="4633" h="3435" extrusionOk="0">
                  <a:moveTo>
                    <a:pt x="1365" y="0"/>
                  </a:moveTo>
                  <a:cubicBezTo>
                    <a:pt x="1288" y="3"/>
                    <a:pt x="1215" y="11"/>
                    <a:pt x="1141" y="23"/>
                  </a:cubicBezTo>
                  <a:cubicBezTo>
                    <a:pt x="1071" y="37"/>
                    <a:pt x="1004" y="64"/>
                    <a:pt x="937" y="94"/>
                  </a:cubicBezTo>
                  <a:lnTo>
                    <a:pt x="931" y="97"/>
                  </a:lnTo>
                  <a:cubicBezTo>
                    <a:pt x="877" y="121"/>
                    <a:pt x="834" y="137"/>
                    <a:pt x="794" y="157"/>
                  </a:cubicBezTo>
                  <a:cubicBezTo>
                    <a:pt x="686" y="214"/>
                    <a:pt x="596" y="298"/>
                    <a:pt x="526" y="375"/>
                  </a:cubicBezTo>
                  <a:cubicBezTo>
                    <a:pt x="436" y="465"/>
                    <a:pt x="369" y="552"/>
                    <a:pt x="315" y="642"/>
                  </a:cubicBezTo>
                  <a:cubicBezTo>
                    <a:pt x="309" y="656"/>
                    <a:pt x="302" y="670"/>
                    <a:pt x="292" y="682"/>
                  </a:cubicBezTo>
                  <a:lnTo>
                    <a:pt x="292" y="686"/>
                  </a:lnTo>
                  <a:cubicBezTo>
                    <a:pt x="275" y="710"/>
                    <a:pt x="258" y="736"/>
                    <a:pt x="245" y="766"/>
                  </a:cubicBezTo>
                  <a:cubicBezTo>
                    <a:pt x="238" y="780"/>
                    <a:pt x="232" y="793"/>
                    <a:pt x="225" y="806"/>
                  </a:cubicBezTo>
                  <a:cubicBezTo>
                    <a:pt x="209" y="846"/>
                    <a:pt x="195" y="873"/>
                    <a:pt x="178" y="903"/>
                  </a:cubicBezTo>
                  <a:cubicBezTo>
                    <a:pt x="144" y="971"/>
                    <a:pt x="118" y="1044"/>
                    <a:pt x="95" y="1114"/>
                  </a:cubicBezTo>
                  <a:cubicBezTo>
                    <a:pt x="88" y="1131"/>
                    <a:pt x="81" y="1147"/>
                    <a:pt x="75" y="1164"/>
                  </a:cubicBezTo>
                  <a:cubicBezTo>
                    <a:pt x="61" y="1201"/>
                    <a:pt x="48" y="1238"/>
                    <a:pt x="41" y="1275"/>
                  </a:cubicBezTo>
                  <a:cubicBezTo>
                    <a:pt x="21" y="1352"/>
                    <a:pt x="11" y="1439"/>
                    <a:pt x="8" y="1516"/>
                  </a:cubicBezTo>
                  <a:cubicBezTo>
                    <a:pt x="1" y="1565"/>
                    <a:pt x="4" y="1619"/>
                    <a:pt x="11" y="1683"/>
                  </a:cubicBezTo>
                  <a:cubicBezTo>
                    <a:pt x="18" y="1736"/>
                    <a:pt x="24" y="1786"/>
                    <a:pt x="38" y="1840"/>
                  </a:cubicBezTo>
                  <a:cubicBezTo>
                    <a:pt x="44" y="1863"/>
                    <a:pt x="51" y="1886"/>
                    <a:pt x="61" y="1910"/>
                  </a:cubicBezTo>
                  <a:lnTo>
                    <a:pt x="68" y="1923"/>
                  </a:lnTo>
                  <a:cubicBezTo>
                    <a:pt x="98" y="2007"/>
                    <a:pt x="131" y="2081"/>
                    <a:pt x="164" y="2147"/>
                  </a:cubicBezTo>
                  <a:cubicBezTo>
                    <a:pt x="181" y="2178"/>
                    <a:pt x="198" y="2211"/>
                    <a:pt x="215" y="2241"/>
                  </a:cubicBezTo>
                  <a:cubicBezTo>
                    <a:pt x="225" y="2258"/>
                    <a:pt x="235" y="2275"/>
                    <a:pt x="241" y="2288"/>
                  </a:cubicBezTo>
                  <a:cubicBezTo>
                    <a:pt x="258" y="2315"/>
                    <a:pt x="272" y="2345"/>
                    <a:pt x="285" y="2368"/>
                  </a:cubicBezTo>
                  <a:cubicBezTo>
                    <a:pt x="295" y="2388"/>
                    <a:pt x="305" y="2411"/>
                    <a:pt x="319" y="2431"/>
                  </a:cubicBezTo>
                  <a:cubicBezTo>
                    <a:pt x="376" y="2539"/>
                    <a:pt x="453" y="2643"/>
                    <a:pt x="546" y="2736"/>
                  </a:cubicBezTo>
                  <a:cubicBezTo>
                    <a:pt x="576" y="2769"/>
                    <a:pt x="610" y="2800"/>
                    <a:pt x="640" y="2823"/>
                  </a:cubicBezTo>
                  <a:lnTo>
                    <a:pt x="656" y="2840"/>
                  </a:lnTo>
                  <a:cubicBezTo>
                    <a:pt x="723" y="2897"/>
                    <a:pt x="786" y="2944"/>
                    <a:pt x="851" y="2984"/>
                  </a:cubicBezTo>
                  <a:cubicBezTo>
                    <a:pt x="921" y="3024"/>
                    <a:pt x="998" y="3061"/>
                    <a:pt x="1064" y="3094"/>
                  </a:cubicBezTo>
                  <a:lnTo>
                    <a:pt x="1084" y="3104"/>
                  </a:lnTo>
                  <a:lnTo>
                    <a:pt x="1098" y="3110"/>
                  </a:lnTo>
                  <a:cubicBezTo>
                    <a:pt x="1118" y="3121"/>
                    <a:pt x="1138" y="3131"/>
                    <a:pt x="1155" y="3141"/>
                  </a:cubicBezTo>
                  <a:cubicBezTo>
                    <a:pt x="1282" y="3204"/>
                    <a:pt x="1413" y="3254"/>
                    <a:pt x="1539" y="3298"/>
                  </a:cubicBezTo>
                  <a:lnTo>
                    <a:pt x="1566" y="3308"/>
                  </a:lnTo>
                  <a:cubicBezTo>
                    <a:pt x="1606" y="3325"/>
                    <a:pt x="1649" y="3342"/>
                    <a:pt x="1697" y="3351"/>
                  </a:cubicBezTo>
                  <a:cubicBezTo>
                    <a:pt x="1763" y="3365"/>
                    <a:pt x="1830" y="3379"/>
                    <a:pt x="1877" y="3385"/>
                  </a:cubicBezTo>
                  <a:cubicBezTo>
                    <a:pt x="1974" y="3402"/>
                    <a:pt x="2047" y="3415"/>
                    <a:pt x="2121" y="3422"/>
                  </a:cubicBezTo>
                  <a:cubicBezTo>
                    <a:pt x="2178" y="3428"/>
                    <a:pt x="2238" y="3432"/>
                    <a:pt x="2285" y="3432"/>
                  </a:cubicBezTo>
                  <a:lnTo>
                    <a:pt x="2295" y="3432"/>
                  </a:lnTo>
                  <a:cubicBezTo>
                    <a:pt x="2352" y="3435"/>
                    <a:pt x="2396" y="3435"/>
                    <a:pt x="2439" y="3435"/>
                  </a:cubicBezTo>
                  <a:cubicBezTo>
                    <a:pt x="2516" y="3435"/>
                    <a:pt x="2586" y="3432"/>
                    <a:pt x="2653" y="3425"/>
                  </a:cubicBezTo>
                  <a:cubicBezTo>
                    <a:pt x="2747" y="3419"/>
                    <a:pt x="2820" y="3405"/>
                    <a:pt x="2887" y="3388"/>
                  </a:cubicBezTo>
                  <a:cubicBezTo>
                    <a:pt x="2944" y="3371"/>
                    <a:pt x="2998" y="3355"/>
                    <a:pt x="3048" y="3345"/>
                  </a:cubicBezTo>
                  <a:cubicBezTo>
                    <a:pt x="3148" y="3322"/>
                    <a:pt x="3248" y="3294"/>
                    <a:pt x="3372" y="3261"/>
                  </a:cubicBezTo>
                  <a:cubicBezTo>
                    <a:pt x="3520" y="3221"/>
                    <a:pt x="3626" y="3178"/>
                    <a:pt x="3727" y="3127"/>
                  </a:cubicBezTo>
                  <a:cubicBezTo>
                    <a:pt x="3787" y="3094"/>
                    <a:pt x="3841" y="3047"/>
                    <a:pt x="3890" y="3001"/>
                  </a:cubicBezTo>
                  <a:lnTo>
                    <a:pt x="3897" y="2993"/>
                  </a:lnTo>
                  <a:lnTo>
                    <a:pt x="3917" y="2977"/>
                  </a:lnTo>
                  <a:cubicBezTo>
                    <a:pt x="3944" y="2953"/>
                    <a:pt x="3974" y="2927"/>
                    <a:pt x="4001" y="2897"/>
                  </a:cubicBezTo>
                  <a:cubicBezTo>
                    <a:pt x="4041" y="2850"/>
                    <a:pt x="4077" y="2800"/>
                    <a:pt x="4111" y="2749"/>
                  </a:cubicBezTo>
                  <a:lnTo>
                    <a:pt x="4134" y="2716"/>
                  </a:lnTo>
                  <a:cubicBezTo>
                    <a:pt x="4165" y="2679"/>
                    <a:pt x="4195" y="2632"/>
                    <a:pt x="4228" y="2589"/>
                  </a:cubicBezTo>
                  <a:cubicBezTo>
                    <a:pt x="4245" y="2562"/>
                    <a:pt x="4262" y="2536"/>
                    <a:pt x="4278" y="2512"/>
                  </a:cubicBezTo>
                  <a:lnTo>
                    <a:pt x="4278" y="2508"/>
                  </a:lnTo>
                  <a:lnTo>
                    <a:pt x="4282" y="2502"/>
                  </a:lnTo>
                  <a:cubicBezTo>
                    <a:pt x="4295" y="2485"/>
                    <a:pt x="4305" y="2465"/>
                    <a:pt x="4318" y="2448"/>
                  </a:cubicBezTo>
                  <a:cubicBezTo>
                    <a:pt x="4329" y="2428"/>
                    <a:pt x="4342" y="2411"/>
                    <a:pt x="4352" y="2395"/>
                  </a:cubicBezTo>
                  <a:lnTo>
                    <a:pt x="4355" y="2391"/>
                  </a:lnTo>
                  <a:cubicBezTo>
                    <a:pt x="4372" y="2365"/>
                    <a:pt x="4389" y="2338"/>
                    <a:pt x="4406" y="2311"/>
                  </a:cubicBezTo>
                  <a:cubicBezTo>
                    <a:pt x="4435" y="2261"/>
                    <a:pt x="4466" y="2211"/>
                    <a:pt x="4486" y="2158"/>
                  </a:cubicBezTo>
                  <a:lnTo>
                    <a:pt x="4496" y="2134"/>
                  </a:lnTo>
                  <a:cubicBezTo>
                    <a:pt x="4523" y="2074"/>
                    <a:pt x="4549" y="2014"/>
                    <a:pt x="4566" y="1954"/>
                  </a:cubicBezTo>
                  <a:cubicBezTo>
                    <a:pt x="4583" y="1900"/>
                    <a:pt x="4596" y="1840"/>
                    <a:pt x="4603" y="1780"/>
                  </a:cubicBezTo>
                  <a:cubicBezTo>
                    <a:pt x="4616" y="1696"/>
                    <a:pt x="4623" y="1616"/>
                    <a:pt x="4630" y="1532"/>
                  </a:cubicBezTo>
                  <a:cubicBezTo>
                    <a:pt x="4630" y="1508"/>
                    <a:pt x="4630" y="1482"/>
                    <a:pt x="4633" y="1452"/>
                  </a:cubicBezTo>
                  <a:cubicBezTo>
                    <a:pt x="4633" y="1405"/>
                    <a:pt x="4626" y="1361"/>
                    <a:pt x="4619" y="1315"/>
                  </a:cubicBezTo>
                  <a:lnTo>
                    <a:pt x="4619" y="1304"/>
                  </a:lnTo>
                  <a:cubicBezTo>
                    <a:pt x="4610" y="1252"/>
                    <a:pt x="4593" y="1198"/>
                    <a:pt x="4576" y="1141"/>
                  </a:cubicBezTo>
                  <a:cubicBezTo>
                    <a:pt x="4573" y="1127"/>
                    <a:pt x="4566" y="1111"/>
                    <a:pt x="4563" y="1097"/>
                  </a:cubicBezTo>
                  <a:lnTo>
                    <a:pt x="4559" y="1084"/>
                  </a:lnTo>
                  <a:cubicBezTo>
                    <a:pt x="4549" y="1054"/>
                    <a:pt x="4539" y="1017"/>
                    <a:pt x="4526" y="980"/>
                  </a:cubicBezTo>
                  <a:cubicBezTo>
                    <a:pt x="4496" y="894"/>
                    <a:pt x="4459" y="823"/>
                    <a:pt x="4406" y="753"/>
                  </a:cubicBezTo>
                  <a:cubicBezTo>
                    <a:pt x="4366" y="699"/>
                    <a:pt x="4325" y="650"/>
                    <a:pt x="4282" y="596"/>
                  </a:cubicBezTo>
                  <a:lnTo>
                    <a:pt x="4278" y="593"/>
                  </a:lnTo>
                  <a:lnTo>
                    <a:pt x="4262" y="569"/>
                  </a:lnTo>
                  <a:cubicBezTo>
                    <a:pt x="4218" y="519"/>
                    <a:pt x="4171" y="475"/>
                    <a:pt x="4105" y="432"/>
                  </a:cubicBezTo>
                  <a:cubicBezTo>
                    <a:pt x="4057" y="398"/>
                    <a:pt x="4008" y="375"/>
                    <a:pt x="3954" y="352"/>
                  </a:cubicBezTo>
                  <a:cubicBezTo>
                    <a:pt x="3941" y="345"/>
                    <a:pt x="3927" y="338"/>
                    <a:pt x="3914" y="335"/>
                  </a:cubicBezTo>
                  <a:cubicBezTo>
                    <a:pt x="3821" y="292"/>
                    <a:pt x="3743" y="264"/>
                    <a:pt x="3666" y="248"/>
                  </a:cubicBezTo>
                  <a:cubicBezTo>
                    <a:pt x="3613" y="238"/>
                    <a:pt x="3560" y="231"/>
                    <a:pt x="3489" y="224"/>
                  </a:cubicBezTo>
                  <a:lnTo>
                    <a:pt x="3475" y="224"/>
                  </a:lnTo>
                  <a:cubicBezTo>
                    <a:pt x="3442" y="221"/>
                    <a:pt x="3409" y="218"/>
                    <a:pt x="3375" y="218"/>
                  </a:cubicBezTo>
                  <a:lnTo>
                    <a:pt x="3365" y="214"/>
                  </a:lnTo>
                  <a:cubicBezTo>
                    <a:pt x="3295" y="214"/>
                    <a:pt x="3222" y="224"/>
                    <a:pt x="3168" y="231"/>
                  </a:cubicBezTo>
                  <a:cubicBezTo>
                    <a:pt x="3145" y="231"/>
                    <a:pt x="3121" y="235"/>
                    <a:pt x="3105" y="235"/>
                  </a:cubicBezTo>
                  <a:cubicBezTo>
                    <a:pt x="3071" y="238"/>
                    <a:pt x="3038" y="244"/>
                    <a:pt x="3007" y="248"/>
                  </a:cubicBezTo>
                  <a:cubicBezTo>
                    <a:pt x="2991" y="251"/>
                    <a:pt x="2978" y="251"/>
                    <a:pt x="2964" y="255"/>
                  </a:cubicBezTo>
                  <a:lnTo>
                    <a:pt x="2978" y="255"/>
                  </a:lnTo>
                  <a:cubicBezTo>
                    <a:pt x="2930" y="261"/>
                    <a:pt x="2890" y="268"/>
                    <a:pt x="2853" y="278"/>
                  </a:cubicBezTo>
                  <a:cubicBezTo>
                    <a:pt x="2830" y="284"/>
                    <a:pt x="2804" y="288"/>
                    <a:pt x="2783" y="295"/>
                  </a:cubicBezTo>
                  <a:cubicBezTo>
                    <a:pt x="2763" y="298"/>
                    <a:pt x="2747" y="301"/>
                    <a:pt x="2727" y="304"/>
                  </a:cubicBezTo>
                  <a:cubicBezTo>
                    <a:pt x="2703" y="312"/>
                    <a:pt x="2683" y="318"/>
                    <a:pt x="2660" y="321"/>
                  </a:cubicBezTo>
                  <a:lnTo>
                    <a:pt x="2649" y="324"/>
                  </a:lnTo>
                  <a:cubicBezTo>
                    <a:pt x="2603" y="338"/>
                    <a:pt x="2552" y="352"/>
                    <a:pt x="2499" y="361"/>
                  </a:cubicBezTo>
                  <a:cubicBezTo>
                    <a:pt x="2486" y="361"/>
                    <a:pt x="2469" y="361"/>
                    <a:pt x="2456" y="365"/>
                  </a:cubicBezTo>
                  <a:lnTo>
                    <a:pt x="2412" y="365"/>
                  </a:lnTo>
                  <a:cubicBezTo>
                    <a:pt x="2385" y="369"/>
                    <a:pt x="2359" y="372"/>
                    <a:pt x="2336" y="375"/>
                  </a:cubicBezTo>
                  <a:lnTo>
                    <a:pt x="2316" y="361"/>
                  </a:lnTo>
                  <a:lnTo>
                    <a:pt x="2312" y="358"/>
                  </a:lnTo>
                  <a:lnTo>
                    <a:pt x="2305" y="355"/>
                  </a:lnTo>
                  <a:cubicBezTo>
                    <a:pt x="2265" y="324"/>
                    <a:pt x="2222" y="295"/>
                    <a:pt x="2178" y="268"/>
                  </a:cubicBezTo>
                  <a:cubicBezTo>
                    <a:pt x="2145" y="244"/>
                    <a:pt x="2108" y="228"/>
                    <a:pt x="2075" y="214"/>
                  </a:cubicBezTo>
                  <a:lnTo>
                    <a:pt x="2071" y="211"/>
                  </a:lnTo>
                  <a:lnTo>
                    <a:pt x="2068" y="211"/>
                  </a:lnTo>
                  <a:cubicBezTo>
                    <a:pt x="2024" y="191"/>
                    <a:pt x="1978" y="171"/>
                    <a:pt x="1941" y="157"/>
                  </a:cubicBezTo>
                  <a:cubicBezTo>
                    <a:pt x="1917" y="144"/>
                    <a:pt x="1894" y="134"/>
                    <a:pt x="1874" y="124"/>
                  </a:cubicBezTo>
                  <a:cubicBezTo>
                    <a:pt x="1847" y="114"/>
                    <a:pt x="1824" y="101"/>
                    <a:pt x="1797" y="91"/>
                  </a:cubicBezTo>
                  <a:lnTo>
                    <a:pt x="1780" y="84"/>
                  </a:lnTo>
                  <a:cubicBezTo>
                    <a:pt x="1754" y="71"/>
                    <a:pt x="1717" y="54"/>
                    <a:pt x="1683" y="44"/>
                  </a:cubicBezTo>
                  <a:cubicBezTo>
                    <a:pt x="1653" y="34"/>
                    <a:pt x="1626" y="27"/>
                    <a:pt x="1593" y="20"/>
                  </a:cubicBezTo>
                  <a:cubicBezTo>
                    <a:pt x="1523" y="7"/>
                    <a:pt x="1456" y="0"/>
                    <a:pt x="13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28" name="Google Shape;2028;p40"/>
            <p:cNvSpPr/>
            <p:nvPr/>
          </p:nvSpPr>
          <p:spPr>
            <a:xfrm>
              <a:off x="3005130" y="3491921"/>
              <a:ext cx="763610" cy="586405"/>
            </a:xfrm>
            <a:custGeom>
              <a:avLst/>
              <a:gdLst/>
              <a:ahLst/>
              <a:cxnLst/>
              <a:rect l="l" t="t" r="r" b="b"/>
              <a:pathLst>
                <a:path w="4482" h="3442" extrusionOk="0">
                  <a:moveTo>
                    <a:pt x="886" y="0"/>
                  </a:moveTo>
                  <a:cubicBezTo>
                    <a:pt x="857" y="7"/>
                    <a:pt x="816" y="24"/>
                    <a:pt x="800" y="53"/>
                  </a:cubicBezTo>
                  <a:cubicBezTo>
                    <a:pt x="736" y="164"/>
                    <a:pt x="676" y="274"/>
                    <a:pt x="619" y="388"/>
                  </a:cubicBezTo>
                  <a:lnTo>
                    <a:pt x="609" y="374"/>
                  </a:lnTo>
                  <a:cubicBezTo>
                    <a:pt x="568" y="325"/>
                    <a:pt x="505" y="288"/>
                    <a:pt x="438" y="281"/>
                  </a:cubicBezTo>
                  <a:cubicBezTo>
                    <a:pt x="430" y="280"/>
                    <a:pt x="421" y="280"/>
                    <a:pt x="413" y="280"/>
                  </a:cubicBezTo>
                  <a:cubicBezTo>
                    <a:pt x="325" y="280"/>
                    <a:pt x="242" y="328"/>
                    <a:pt x="190" y="398"/>
                  </a:cubicBezTo>
                  <a:cubicBezTo>
                    <a:pt x="147" y="458"/>
                    <a:pt x="134" y="522"/>
                    <a:pt x="117" y="592"/>
                  </a:cubicBezTo>
                  <a:cubicBezTo>
                    <a:pt x="107" y="646"/>
                    <a:pt x="97" y="699"/>
                    <a:pt x="87" y="752"/>
                  </a:cubicBezTo>
                  <a:cubicBezTo>
                    <a:pt x="70" y="859"/>
                    <a:pt x="50" y="967"/>
                    <a:pt x="30" y="1073"/>
                  </a:cubicBezTo>
                  <a:cubicBezTo>
                    <a:pt x="0" y="1204"/>
                    <a:pt x="14" y="1338"/>
                    <a:pt x="23" y="1472"/>
                  </a:cubicBezTo>
                  <a:cubicBezTo>
                    <a:pt x="27" y="1521"/>
                    <a:pt x="40" y="1572"/>
                    <a:pt x="50" y="1622"/>
                  </a:cubicBezTo>
                  <a:cubicBezTo>
                    <a:pt x="64" y="1675"/>
                    <a:pt x="77" y="1726"/>
                    <a:pt x="94" y="1776"/>
                  </a:cubicBezTo>
                  <a:cubicBezTo>
                    <a:pt x="117" y="1833"/>
                    <a:pt x="137" y="1893"/>
                    <a:pt x="161" y="1953"/>
                  </a:cubicBezTo>
                  <a:cubicBezTo>
                    <a:pt x="210" y="2087"/>
                    <a:pt x="278" y="2214"/>
                    <a:pt x="355" y="2338"/>
                  </a:cubicBezTo>
                  <a:cubicBezTo>
                    <a:pt x="388" y="2388"/>
                    <a:pt x="422" y="2441"/>
                    <a:pt x="462" y="2489"/>
                  </a:cubicBezTo>
                  <a:cubicBezTo>
                    <a:pt x="499" y="2532"/>
                    <a:pt x="539" y="2572"/>
                    <a:pt x="579" y="2615"/>
                  </a:cubicBezTo>
                  <a:cubicBezTo>
                    <a:pt x="639" y="2676"/>
                    <a:pt x="702" y="2736"/>
                    <a:pt x="766" y="2796"/>
                  </a:cubicBezTo>
                  <a:cubicBezTo>
                    <a:pt x="809" y="2836"/>
                    <a:pt x="860" y="2866"/>
                    <a:pt x="910" y="2896"/>
                  </a:cubicBezTo>
                  <a:cubicBezTo>
                    <a:pt x="1030" y="2966"/>
                    <a:pt x="1154" y="3030"/>
                    <a:pt x="1274" y="3094"/>
                  </a:cubicBezTo>
                  <a:cubicBezTo>
                    <a:pt x="1331" y="3123"/>
                    <a:pt x="1385" y="3154"/>
                    <a:pt x="1442" y="3174"/>
                  </a:cubicBezTo>
                  <a:cubicBezTo>
                    <a:pt x="1502" y="3201"/>
                    <a:pt x="1559" y="3224"/>
                    <a:pt x="1619" y="3247"/>
                  </a:cubicBezTo>
                  <a:cubicBezTo>
                    <a:pt x="1675" y="3267"/>
                    <a:pt x="1729" y="3291"/>
                    <a:pt x="1783" y="3311"/>
                  </a:cubicBezTo>
                  <a:cubicBezTo>
                    <a:pt x="1843" y="3331"/>
                    <a:pt x="1903" y="3347"/>
                    <a:pt x="1967" y="3364"/>
                  </a:cubicBezTo>
                  <a:cubicBezTo>
                    <a:pt x="2101" y="3398"/>
                    <a:pt x="2237" y="3424"/>
                    <a:pt x="2374" y="3438"/>
                  </a:cubicBezTo>
                  <a:cubicBezTo>
                    <a:pt x="2398" y="3441"/>
                    <a:pt x="2422" y="3442"/>
                    <a:pt x="2445" y="3442"/>
                  </a:cubicBezTo>
                  <a:cubicBezTo>
                    <a:pt x="2550" y="3442"/>
                    <a:pt x="2652" y="3421"/>
                    <a:pt x="2759" y="3418"/>
                  </a:cubicBezTo>
                  <a:cubicBezTo>
                    <a:pt x="2813" y="3415"/>
                    <a:pt x="2870" y="3415"/>
                    <a:pt x="2923" y="3408"/>
                  </a:cubicBezTo>
                  <a:cubicBezTo>
                    <a:pt x="2976" y="3401"/>
                    <a:pt x="3027" y="3384"/>
                    <a:pt x="3080" y="3372"/>
                  </a:cubicBezTo>
                  <a:cubicBezTo>
                    <a:pt x="3194" y="3341"/>
                    <a:pt x="3308" y="3307"/>
                    <a:pt x="3418" y="3264"/>
                  </a:cubicBezTo>
                  <a:cubicBezTo>
                    <a:pt x="3441" y="3258"/>
                    <a:pt x="3461" y="3247"/>
                    <a:pt x="3481" y="3234"/>
                  </a:cubicBezTo>
                  <a:cubicBezTo>
                    <a:pt x="3518" y="3214"/>
                    <a:pt x="3555" y="3191"/>
                    <a:pt x="3592" y="3167"/>
                  </a:cubicBezTo>
                  <a:cubicBezTo>
                    <a:pt x="3639" y="3140"/>
                    <a:pt x="3686" y="3111"/>
                    <a:pt x="3732" y="3083"/>
                  </a:cubicBezTo>
                  <a:cubicBezTo>
                    <a:pt x="3769" y="3060"/>
                    <a:pt x="3806" y="3037"/>
                    <a:pt x="3839" y="3010"/>
                  </a:cubicBezTo>
                  <a:cubicBezTo>
                    <a:pt x="3876" y="2983"/>
                    <a:pt x="3910" y="2953"/>
                    <a:pt x="3943" y="2923"/>
                  </a:cubicBezTo>
                  <a:cubicBezTo>
                    <a:pt x="3980" y="2890"/>
                    <a:pt x="4017" y="2859"/>
                    <a:pt x="4050" y="2830"/>
                  </a:cubicBezTo>
                  <a:cubicBezTo>
                    <a:pt x="4087" y="2799"/>
                    <a:pt x="4120" y="2770"/>
                    <a:pt x="4154" y="2739"/>
                  </a:cubicBezTo>
                  <a:cubicBezTo>
                    <a:pt x="4191" y="2705"/>
                    <a:pt x="4224" y="2665"/>
                    <a:pt x="4257" y="2629"/>
                  </a:cubicBezTo>
                  <a:cubicBezTo>
                    <a:pt x="4291" y="2592"/>
                    <a:pt x="4324" y="2558"/>
                    <a:pt x="4355" y="2518"/>
                  </a:cubicBezTo>
                  <a:cubicBezTo>
                    <a:pt x="4381" y="2481"/>
                    <a:pt x="4404" y="2444"/>
                    <a:pt x="4424" y="2408"/>
                  </a:cubicBezTo>
                  <a:cubicBezTo>
                    <a:pt x="4435" y="2384"/>
                    <a:pt x="4448" y="2364"/>
                    <a:pt x="4458" y="2341"/>
                  </a:cubicBezTo>
                  <a:cubicBezTo>
                    <a:pt x="4472" y="2318"/>
                    <a:pt x="4481" y="2294"/>
                    <a:pt x="4481" y="2268"/>
                  </a:cubicBezTo>
                  <a:cubicBezTo>
                    <a:pt x="4478" y="2244"/>
                    <a:pt x="4461" y="2224"/>
                    <a:pt x="4438" y="2217"/>
                  </a:cubicBezTo>
                  <a:cubicBezTo>
                    <a:pt x="4430" y="2214"/>
                    <a:pt x="4422" y="2213"/>
                    <a:pt x="4415" y="2213"/>
                  </a:cubicBezTo>
                  <a:cubicBezTo>
                    <a:pt x="4401" y="2213"/>
                    <a:pt x="4388" y="2217"/>
                    <a:pt x="4375" y="2224"/>
                  </a:cubicBezTo>
                  <a:cubicBezTo>
                    <a:pt x="4364" y="2231"/>
                    <a:pt x="4355" y="2248"/>
                    <a:pt x="4344" y="2257"/>
                  </a:cubicBezTo>
                  <a:cubicBezTo>
                    <a:pt x="4334" y="2271"/>
                    <a:pt x="4328" y="2281"/>
                    <a:pt x="4318" y="2294"/>
                  </a:cubicBezTo>
                  <a:cubicBezTo>
                    <a:pt x="4288" y="2321"/>
                    <a:pt x="4257" y="2344"/>
                    <a:pt x="4224" y="2364"/>
                  </a:cubicBezTo>
                  <a:cubicBezTo>
                    <a:pt x="4188" y="2384"/>
                    <a:pt x="4151" y="2398"/>
                    <a:pt x="4117" y="2415"/>
                  </a:cubicBezTo>
                  <a:cubicBezTo>
                    <a:pt x="4097" y="2421"/>
                    <a:pt x="4080" y="2428"/>
                    <a:pt x="4063" y="2438"/>
                  </a:cubicBezTo>
                  <a:cubicBezTo>
                    <a:pt x="4040" y="2448"/>
                    <a:pt x="4017" y="2461"/>
                    <a:pt x="3997" y="2475"/>
                  </a:cubicBezTo>
                  <a:cubicBezTo>
                    <a:pt x="3973" y="2485"/>
                    <a:pt x="3950" y="2495"/>
                    <a:pt x="3927" y="2505"/>
                  </a:cubicBezTo>
                  <a:cubicBezTo>
                    <a:pt x="3903" y="2515"/>
                    <a:pt x="3879" y="2525"/>
                    <a:pt x="3856" y="2532"/>
                  </a:cubicBezTo>
                  <a:cubicBezTo>
                    <a:pt x="3830" y="2538"/>
                    <a:pt x="3799" y="2545"/>
                    <a:pt x="3773" y="2549"/>
                  </a:cubicBezTo>
                  <a:cubicBezTo>
                    <a:pt x="3736" y="2558"/>
                    <a:pt x="3702" y="2565"/>
                    <a:pt x="3669" y="2575"/>
                  </a:cubicBezTo>
                  <a:cubicBezTo>
                    <a:pt x="3612" y="2592"/>
                    <a:pt x="3555" y="2595"/>
                    <a:pt x="3495" y="2599"/>
                  </a:cubicBezTo>
                  <a:cubicBezTo>
                    <a:pt x="3354" y="2599"/>
                    <a:pt x="3214" y="2582"/>
                    <a:pt x="3074" y="2569"/>
                  </a:cubicBezTo>
                  <a:cubicBezTo>
                    <a:pt x="2993" y="2565"/>
                    <a:pt x="2910" y="2555"/>
                    <a:pt x="2829" y="2545"/>
                  </a:cubicBezTo>
                  <a:cubicBezTo>
                    <a:pt x="2756" y="2535"/>
                    <a:pt x="2686" y="2521"/>
                    <a:pt x="2615" y="2505"/>
                  </a:cubicBezTo>
                  <a:cubicBezTo>
                    <a:pt x="2462" y="2461"/>
                    <a:pt x="2308" y="2415"/>
                    <a:pt x="2161" y="2351"/>
                  </a:cubicBezTo>
                  <a:cubicBezTo>
                    <a:pt x="2013" y="2284"/>
                    <a:pt x="1870" y="2214"/>
                    <a:pt x="1726" y="2140"/>
                  </a:cubicBezTo>
                  <a:cubicBezTo>
                    <a:pt x="1635" y="2083"/>
                    <a:pt x="1542" y="2027"/>
                    <a:pt x="1459" y="1963"/>
                  </a:cubicBezTo>
                  <a:cubicBezTo>
                    <a:pt x="1371" y="1896"/>
                    <a:pt x="1288" y="1826"/>
                    <a:pt x="1207" y="1753"/>
                  </a:cubicBezTo>
                  <a:cubicBezTo>
                    <a:pt x="1158" y="1699"/>
                    <a:pt x="1110" y="1649"/>
                    <a:pt x="1067" y="1592"/>
                  </a:cubicBezTo>
                  <a:cubicBezTo>
                    <a:pt x="1027" y="1541"/>
                    <a:pt x="993" y="1488"/>
                    <a:pt x="960" y="1438"/>
                  </a:cubicBezTo>
                  <a:cubicBezTo>
                    <a:pt x="930" y="1381"/>
                    <a:pt x="903" y="1328"/>
                    <a:pt x="883" y="1268"/>
                  </a:cubicBezTo>
                  <a:cubicBezTo>
                    <a:pt x="853" y="1164"/>
                    <a:pt x="832" y="1057"/>
                    <a:pt x="829" y="947"/>
                  </a:cubicBezTo>
                  <a:lnTo>
                    <a:pt x="829" y="779"/>
                  </a:lnTo>
                  <a:cubicBezTo>
                    <a:pt x="832" y="723"/>
                    <a:pt x="843" y="663"/>
                    <a:pt x="857" y="606"/>
                  </a:cubicBezTo>
                  <a:cubicBezTo>
                    <a:pt x="886" y="492"/>
                    <a:pt x="930" y="385"/>
                    <a:pt x="983" y="277"/>
                  </a:cubicBezTo>
                  <a:cubicBezTo>
                    <a:pt x="993" y="257"/>
                    <a:pt x="1007" y="237"/>
                    <a:pt x="1017" y="217"/>
                  </a:cubicBezTo>
                  <a:cubicBezTo>
                    <a:pt x="1037" y="184"/>
                    <a:pt x="1050" y="154"/>
                    <a:pt x="1044" y="114"/>
                  </a:cubicBezTo>
                  <a:cubicBezTo>
                    <a:pt x="1037" y="81"/>
                    <a:pt x="1017" y="47"/>
                    <a:pt x="990" y="27"/>
                  </a:cubicBezTo>
                  <a:cubicBezTo>
                    <a:pt x="967" y="7"/>
                    <a:pt x="937" y="0"/>
                    <a:pt x="91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29" name="Google Shape;2029;p40"/>
            <p:cNvSpPr/>
            <p:nvPr/>
          </p:nvSpPr>
          <p:spPr>
            <a:xfrm>
              <a:off x="3565824" y="3597208"/>
              <a:ext cx="96431" cy="94724"/>
            </a:xfrm>
            <a:custGeom>
              <a:avLst/>
              <a:gdLst/>
              <a:ahLst/>
              <a:cxnLst/>
              <a:rect l="l" t="t" r="r" b="b"/>
              <a:pathLst>
                <a:path w="566" h="556" extrusionOk="0">
                  <a:moveTo>
                    <a:pt x="311" y="0"/>
                  </a:moveTo>
                  <a:cubicBezTo>
                    <a:pt x="287" y="0"/>
                    <a:pt x="264" y="4"/>
                    <a:pt x="241" y="4"/>
                  </a:cubicBezTo>
                  <a:cubicBezTo>
                    <a:pt x="194" y="11"/>
                    <a:pt x="150" y="31"/>
                    <a:pt x="110" y="61"/>
                  </a:cubicBezTo>
                  <a:cubicBezTo>
                    <a:pt x="54" y="105"/>
                    <a:pt x="14" y="175"/>
                    <a:pt x="6" y="248"/>
                  </a:cubicBezTo>
                  <a:cubicBezTo>
                    <a:pt x="0" y="321"/>
                    <a:pt x="20" y="395"/>
                    <a:pt x="63" y="452"/>
                  </a:cubicBezTo>
                  <a:cubicBezTo>
                    <a:pt x="107" y="506"/>
                    <a:pt x="184" y="556"/>
                    <a:pt x="254" y="556"/>
                  </a:cubicBezTo>
                  <a:cubicBezTo>
                    <a:pt x="278" y="556"/>
                    <a:pt x="301" y="553"/>
                    <a:pt x="324" y="553"/>
                  </a:cubicBezTo>
                  <a:cubicBezTo>
                    <a:pt x="375" y="546"/>
                    <a:pt x="418" y="526"/>
                    <a:pt x="455" y="496"/>
                  </a:cubicBezTo>
                  <a:cubicBezTo>
                    <a:pt x="511" y="452"/>
                    <a:pt x="551" y="382"/>
                    <a:pt x="559" y="309"/>
                  </a:cubicBezTo>
                  <a:cubicBezTo>
                    <a:pt x="565" y="235"/>
                    <a:pt x="545" y="161"/>
                    <a:pt x="502" y="105"/>
                  </a:cubicBezTo>
                  <a:cubicBezTo>
                    <a:pt x="458" y="51"/>
                    <a:pt x="381" y="0"/>
                    <a:pt x="311" y="0"/>
                  </a:cubicBezTo>
                  <a:close/>
                </a:path>
              </a:pathLst>
            </a:custGeom>
            <a:solidFill>
              <a:schemeClr val="dk1">
                <a:alpha val="2545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30" name="Google Shape;2030;p40"/>
            <p:cNvSpPr/>
            <p:nvPr/>
          </p:nvSpPr>
          <p:spPr>
            <a:xfrm>
              <a:off x="3537372" y="3715273"/>
              <a:ext cx="170372" cy="270714"/>
            </a:xfrm>
            <a:custGeom>
              <a:avLst/>
              <a:gdLst/>
              <a:ahLst/>
              <a:cxnLst/>
              <a:rect l="l" t="t" r="r" b="b"/>
              <a:pathLst>
                <a:path w="1000" h="1589" extrusionOk="0">
                  <a:moveTo>
                    <a:pt x="799" y="0"/>
                  </a:moveTo>
                  <a:cubicBezTo>
                    <a:pt x="779" y="0"/>
                    <a:pt x="759" y="3"/>
                    <a:pt x="739" y="10"/>
                  </a:cubicBezTo>
                  <a:cubicBezTo>
                    <a:pt x="702" y="27"/>
                    <a:pt x="672" y="57"/>
                    <a:pt x="658" y="94"/>
                  </a:cubicBezTo>
                  <a:cubicBezTo>
                    <a:pt x="642" y="134"/>
                    <a:pt x="645" y="174"/>
                    <a:pt x="662" y="210"/>
                  </a:cubicBezTo>
                  <a:cubicBezTo>
                    <a:pt x="669" y="230"/>
                    <a:pt x="675" y="247"/>
                    <a:pt x="682" y="267"/>
                  </a:cubicBezTo>
                  <a:cubicBezTo>
                    <a:pt x="686" y="284"/>
                    <a:pt x="686" y="298"/>
                    <a:pt x="689" y="315"/>
                  </a:cubicBezTo>
                  <a:cubicBezTo>
                    <a:pt x="686" y="385"/>
                    <a:pt x="675" y="458"/>
                    <a:pt x="662" y="528"/>
                  </a:cubicBezTo>
                  <a:cubicBezTo>
                    <a:pt x="642" y="596"/>
                    <a:pt x="622" y="659"/>
                    <a:pt x="598" y="726"/>
                  </a:cubicBezTo>
                  <a:cubicBezTo>
                    <a:pt x="575" y="789"/>
                    <a:pt x="548" y="849"/>
                    <a:pt x="515" y="906"/>
                  </a:cubicBezTo>
                  <a:cubicBezTo>
                    <a:pt x="485" y="960"/>
                    <a:pt x="451" y="1013"/>
                    <a:pt x="411" y="1060"/>
                  </a:cubicBezTo>
                  <a:cubicBezTo>
                    <a:pt x="368" y="1104"/>
                    <a:pt x="328" y="1144"/>
                    <a:pt x="284" y="1187"/>
                  </a:cubicBezTo>
                  <a:cubicBezTo>
                    <a:pt x="247" y="1224"/>
                    <a:pt x="207" y="1261"/>
                    <a:pt x="164" y="1291"/>
                  </a:cubicBezTo>
                  <a:cubicBezTo>
                    <a:pt x="147" y="1304"/>
                    <a:pt x="127" y="1318"/>
                    <a:pt x="110" y="1331"/>
                  </a:cubicBezTo>
                  <a:cubicBezTo>
                    <a:pt x="87" y="1345"/>
                    <a:pt x="67" y="1365"/>
                    <a:pt x="50" y="1385"/>
                  </a:cubicBezTo>
                  <a:cubicBezTo>
                    <a:pt x="20" y="1411"/>
                    <a:pt x="0" y="1448"/>
                    <a:pt x="6" y="1491"/>
                  </a:cubicBezTo>
                  <a:cubicBezTo>
                    <a:pt x="16" y="1542"/>
                    <a:pt x="56" y="1582"/>
                    <a:pt x="110" y="1589"/>
                  </a:cubicBezTo>
                  <a:cubicBezTo>
                    <a:pt x="141" y="1589"/>
                    <a:pt x="170" y="1589"/>
                    <a:pt x="204" y="1575"/>
                  </a:cubicBezTo>
                  <a:cubicBezTo>
                    <a:pt x="214" y="1572"/>
                    <a:pt x="224" y="1568"/>
                    <a:pt x="234" y="1562"/>
                  </a:cubicBezTo>
                  <a:cubicBezTo>
                    <a:pt x="257" y="1552"/>
                    <a:pt x="281" y="1542"/>
                    <a:pt x="304" y="1528"/>
                  </a:cubicBezTo>
                  <a:cubicBezTo>
                    <a:pt x="364" y="1495"/>
                    <a:pt x="417" y="1455"/>
                    <a:pt x="471" y="1414"/>
                  </a:cubicBezTo>
                  <a:cubicBezTo>
                    <a:pt x="511" y="1385"/>
                    <a:pt x="548" y="1354"/>
                    <a:pt x="588" y="1324"/>
                  </a:cubicBezTo>
                  <a:cubicBezTo>
                    <a:pt x="638" y="1284"/>
                    <a:pt x="682" y="1241"/>
                    <a:pt x="722" y="1190"/>
                  </a:cubicBezTo>
                  <a:cubicBezTo>
                    <a:pt x="759" y="1147"/>
                    <a:pt x="789" y="1104"/>
                    <a:pt x="816" y="1057"/>
                  </a:cubicBezTo>
                  <a:cubicBezTo>
                    <a:pt x="852" y="993"/>
                    <a:pt x="883" y="933"/>
                    <a:pt x="906" y="863"/>
                  </a:cubicBezTo>
                  <a:cubicBezTo>
                    <a:pt x="946" y="743"/>
                    <a:pt x="983" y="616"/>
                    <a:pt x="993" y="488"/>
                  </a:cubicBezTo>
                  <a:cubicBezTo>
                    <a:pt x="999" y="425"/>
                    <a:pt x="996" y="361"/>
                    <a:pt x="993" y="301"/>
                  </a:cubicBezTo>
                  <a:cubicBezTo>
                    <a:pt x="993" y="281"/>
                    <a:pt x="990" y="264"/>
                    <a:pt x="990" y="247"/>
                  </a:cubicBezTo>
                  <a:cubicBezTo>
                    <a:pt x="983" y="221"/>
                    <a:pt x="973" y="194"/>
                    <a:pt x="966" y="167"/>
                  </a:cubicBezTo>
                  <a:cubicBezTo>
                    <a:pt x="956" y="141"/>
                    <a:pt x="946" y="114"/>
                    <a:pt x="936" y="90"/>
                  </a:cubicBezTo>
                  <a:cubicBezTo>
                    <a:pt x="916" y="34"/>
                    <a:pt x="856" y="0"/>
                    <a:pt x="799" y="0"/>
                  </a:cubicBezTo>
                  <a:close/>
                </a:path>
              </a:pathLst>
            </a:custGeom>
            <a:solidFill>
              <a:schemeClr val="dk1">
                <a:alpha val="2545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31" name="Google Shape;2031;p40"/>
            <p:cNvSpPr/>
            <p:nvPr/>
          </p:nvSpPr>
          <p:spPr>
            <a:xfrm>
              <a:off x="2977700" y="3322575"/>
              <a:ext cx="833803" cy="777898"/>
            </a:xfrm>
            <a:custGeom>
              <a:avLst/>
              <a:gdLst/>
              <a:ahLst/>
              <a:cxnLst/>
              <a:rect l="l" t="t" r="r" b="b"/>
              <a:pathLst>
                <a:path w="4894" h="4566" extrusionOk="0">
                  <a:moveTo>
                    <a:pt x="3385" y="245"/>
                  </a:moveTo>
                  <a:cubicBezTo>
                    <a:pt x="3385" y="252"/>
                    <a:pt x="3381" y="261"/>
                    <a:pt x="3381" y="268"/>
                  </a:cubicBezTo>
                  <a:cubicBezTo>
                    <a:pt x="3372" y="305"/>
                    <a:pt x="3361" y="342"/>
                    <a:pt x="3348" y="375"/>
                  </a:cubicBezTo>
                  <a:cubicBezTo>
                    <a:pt x="3337" y="409"/>
                    <a:pt x="3324" y="442"/>
                    <a:pt x="3308" y="473"/>
                  </a:cubicBezTo>
                  <a:lnTo>
                    <a:pt x="3308" y="473"/>
                  </a:lnTo>
                  <a:cubicBezTo>
                    <a:pt x="3308" y="473"/>
                    <a:pt x="3308" y="473"/>
                    <a:pt x="3308" y="473"/>
                  </a:cubicBezTo>
                  <a:lnTo>
                    <a:pt x="3308" y="473"/>
                  </a:lnTo>
                  <a:lnTo>
                    <a:pt x="3298" y="493"/>
                  </a:lnTo>
                  <a:cubicBezTo>
                    <a:pt x="3301" y="486"/>
                    <a:pt x="3305" y="479"/>
                    <a:pt x="3308" y="473"/>
                  </a:cubicBezTo>
                  <a:lnTo>
                    <a:pt x="3308" y="473"/>
                  </a:lnTo>
                  <a:cubicBezTo>
                    <a:pt x="3295" y="502"/>
                    <a:pt x="3279" y="534"/>
                    <a:pt x="3266" y="563"/>
                  </a:cubicBezTo>
                  <a:lnTo>
                    <a:pt x="3266" y="563"/>
                  </a:lnTo>
                  <a:cubicBezTo>
                    <a:pt x="3260" y="575"/>
                    <a:pt x="3254" y="584"/>
                    <a:pt x="3251" y="593"/>
                  </a:cubicBezTo>
                  <a:cubicBezTo>
                    <a:pt x="3205" y="689"/>
                    <a:pt x="3145" y="777"/>
                    <a:pt x="3077" y="860"/>
                  </a:cubicBezTo>
                  <a:cubicBezTo>
                    <a:pt x="3027" y="917"/>
                    <a:pt x="2977" y="977"/>
                    <a:pt x="2920" y="1027"/>
                  </a:cubicBezTo>
                  <a:cubicBezTo>
                    <a:pt x="2887" y="1058"/>
                    <a:pt x="2853" y="1084"/>
                    <a:pt x="2820" y="1111"/>
                  </a:cubicBezTo>
                  <a:cubicBezTo>
                    <a:pt x="2790" y="1135"/>
                    <a:pt x="2763" y="1155"/>
                    <a:pt x="2733" y="1178"/>
                  </a:cubicBezTo>
                  <a:cubicBezTo>
                    <a:pt x="2716" y="1185"/>
                    <a:pt x="2703" y="1195"/>
                    <a:pt x="2686" y="1205"/>
                  </a:cubicBezTo>
                  <a:cubicBezTo>
                    <a:pt x="2689" y="1191"/>
                    <a:pt x="2689" y="1178"/>
                    <a:pt x="2693" y="1164"/>
                  </a:cubicBezTo>
                  <a:cubicBezTo>
                    <a:pt x="2706" y="1101"/>
                    <a:pt x="2723" y="1038"/>
                    <a:pt x="2739" y="970"/>
                  </a:cubicBezTo>
                  <a:cubicBezTo>
                    <a:pt x="2756" y="904"/>
                    <a:pt x="2773" y="837"/>
                    <a:pt x="2799" y="774"/>
                  </a:cubicBezTo>
                  <a:cubicBezTo>
                    <a:pt x="2820" y="737"/>
                    <a:pt x="2840" y="700"/>
                    <a:pt x="2864" y="666"/>
                  </a:cubicBezTo>
                  <a:cubicBezTo>
                    <a:pt x="2890" y="629"/>
                    <a:pt x="2920" y="596"/>
                    <a:pt x="2947" y="562"/>
                  </a:cubicBezTo>
                  <a:cubicBezTo>
                    <a:pt x="2960" y="546"/>
                    <a:pt x="2977" y="529"/>
                    <a:pt x="2990" y="513"/>
                  </a:cubicBezTo>
                  <a:cubicBezTo>
                    <a:pt x="3011" y="493"/>
                    <a:pt x="3031" y="473"/>
                    <a:pt x="3051" y="456"/>
                  </a:cubicBezTo>
                  <a:cubicBezTo>
                    <a:pt x="3088" y="422"/>
                    <a:pt x="3128" y="392"/>
                    <a:pt x="3168" y="359"/>
                  </a:cubicBezTo>
                  <a:cubicBezTo>
                    <a:pt x="3231" y="318"/>
                    <a:pt x="3295" y="278"/>
                    <a:pt x="3365" y="248"/>
                  </a:cubicBezTo>
                  <a:lnTo>
                    <a:pt x="3385" y="245"/>
                  </a:lnTo>
                  <a:close/>
                  <a:moveTo>
                    <a:pt x="1583" y="1102"/>
                  </a:moveTo>
                  <a:cubicBezTo>
                    <a:pt x="1679" y="1102"/>
                    <a:pt x="1774" y="1109"/>
                    <a:pt x="1867" y="1124"/>
                  </a:cubicBezTo>
                  <a:cubicBezTo>
                    <a:pt x="1947" y="1141"/>
                    <a:pt x="2024" y="1161"/>
                    <a:pt x="2097" y="1185"/>
                  </a:cubicBezTo>
                  <a:cubicBezTo>
                    <a:pt x="2177" y="1211"/>
                    <a:pt x="2254" y="1242"/>
                    <a:pt x="2328" y="1275"/>
                  </a:cubicBezTo>
                  <a:cubicBezTo>
                    <a:pt x="2365" y="1295"/>
                    <a:pt x="2402" y="1315"/>
                    <a:pt x="2438" y="1339"/>
                  </a:cubicBezTo>
                  <a:cubicBezTo>
                    <a:pt x="2442" y="1376"/>
                    <a:pt x="2445" y="1412"/>
                    <a:pt x="2466" y="1445"/>
                  </a:cubicBezTo>
                  <a:cubicBezTo>
                    <a:pt x="2492" y="1492"/>
                    <a:pt x="2535" y="1522"/>
                    <a:pt x="2589" y="1529"/>
                  </a:cubicBezTo>
                  <a:cubicBezTo>
                    <a:pt x="2592" y="1529"/>
                    <a:pt x="2595" y="1530"/>
                    <a:pt x="2598" y="1530"/>
                  </a:cubicBezTo>
                  <a:cubicBezTo>
                    <a:pt x="2616" y="1530"/>
                    <a:pt x="2635" y="1522"/>
                    <a:pt x="2653" y="1522"/>
                  </a:cubicBezTo>
                  <a:cubicBezTo>
                    <a:pt x="2693" y="1516"/>
                    <a:pt x="2730" y="1502"/>
                    <a:pt x="2767" y="1489"/>
                  </a:cubicBezTo>
                  <a:cubicBezTo>
                    <a:pt x="2803" y="1476"/>
                    <a:pt x="2844" y="1462"/>
                    <a:pt x="2884" y="1452"/>
                  </a:cubicBezTo>
                  <a:cubicBezTo>
                    <a:pt x="2900" y="1449"/>
                    <a:pt x="2917" y="1442"/>
                    <a:pt x="2937" y="1439"/>
                  </a:cubicBezTo>
                  <a:cubicBezTo>
                    <a:pt x="2957" y="1432"/>
                    <a:pt x="2977" y="1425"/>
                    <a:pt x="2997" y="1416"/>
                  </a:cubicBezTo>
                  <a:lnTo>
                    <a:pt x="3011" y="1412"/>
                  </a:lnTo>
                  <a:cubicBezTo>
                    <a:pt x="3054" y="1396"/>
                    <a:pt x="3100" y="1385"/>
                    <a:pt x="3148" y="1379"/>
                  </a:cubicBezTo>
                  <a:cubicBezTo>
                    <a:pt x="3171" y="1376"/>
                    <a:pt x="3194" y="1368"/>
                    <a:pt x="3214" y="1365"/>
                  </a:cubicBezTo>
                  <a:cubicBezTo>
                    <a:pt x="3238" y="1362"/>
                    <a:pt x="3258" y="1362"/>
                    <a:pt x="3281" y="1359"/>
                  </a:cubicBezTo>
                  <a:cubicBezTo>
                    <a:pt x="3295" y="1358"/>
                    <a:pt x="3309" y="1358"/>
                    <a:pt x="3323" y="1358"/>
                  </a:cubicBezTo>
                  <a:cubicBezTo>
                    <a:pt x="3382" y="1358"/>
                    <a:pt x="3439" y="1363"/>
                    <a:pt x="3499" y="1365"/>
                  </a:cubicBezTo>
                  <a:cubicBezTo>
                    <a:pt x="3566" y="1368"/>
                    <a:pt x="3636" y="1372"/>
                    <a:pt x="3702" y="1385"/>
                  </a:cubicBezTo>
                  <a:cubicBezTo>
                    <a:pt x="3780" y="1399"/>
                    <a:pt x="3853" y="1422"/>
                    <a:pt x="3923" y="1445"/>
                  </a:cubicBezTo>
                  <a:cubicBezTo>
                    <a:pt x="3994" y="1472"/>
                    <a:pt x="4060" y="1502"/>
                    <a:pt x="4128" y="1532"/>
                  </a:cubicBezTo>
                  <a:cubicBezTo>
                    <a:pt x="4181" y="1559"/>
                    <a:pt x="4235" y="1589"/>
                    <a:pt x="4281" y="1626"/>
                  </a:cubicBezTo>
                  <a:cubicBezTo>
                    <a:pt x="4329" y="1669"/>
                    <a:pt x="4369" y="1720"/>
                    <a:pt x="4409" y="1770"/>
                  </a:cubicBezTo>
                  <a:cubicBezTo>
                    <a:pt x="4432" y="1797"/>
                    <a:pt x="4455" y="1827"/>
                    <a:pt x="4479" y="1857"/>
                  </a:cubicBezTo>
                  <a:cubicBezTo>
                    <a:pt x="4495" y="1877"/>
                    <a:pt x="4512" y="1901"/>
                    <a:pt x="4529" y="1921"/>
                  </a:cubicBezTo>
                  <a:cubicBezTo>
                    <a:pt x="4545" y="1950"/>
                    <a:pt x="4562" y="1978"/>
                    <a:pt x="4576" y="2007"/>
                  </a:cubicBezTo>
                  <a:cubicBezTo>
                    <a:pt x="4605" y="2111"/>
                    <a:pt x="4626" y="2218"/>
                    <a:pt x="4639" y="2325"/>
                  </a:cubicBezTo>
                  <a:cubicBezTo>
                    <a:pt x="4646" y="2395"/>
                    <a:pt x="4650" y="2462"/>
                    <a:pt x="4656" y="2529"/>
                  </a:cubicBezTo>
                  <a:cubicBezTo>
                    <a:pt x="4659" y="2616"/>
                    <a:pt x="4670" y="2703"/>
                    <a:pt x="4656" y="2790"/>
                  </a:cubicBezTo>
                  <a:cubicBezTo>
                    <a:pt x="4650" y="2833"/>
                    <a:pt x="4639" y="2873"/>
                    <a:pt x="4630" y="2917"/>
                  </a:cubicBezTo>
                  <a:cubicBezTo>
                    <a:pt x="4616" y="2970"/>
                    <a:pt x="4602" y="3027"/>
                    <a:pt x="4585" y="3084"/>
                  </a:cubicBezTo>
                  <a:cubicBezTo>
                    <a:pt x="4569" y="3134"/>
                    <a:pt x="4552" y="3188"/>
                    <a:pt x="4532" y="3242"/>
                  </a:cubicBezTo>
                  <a:cubicBezTo>
                    <a:pt x="4519" y="3271"/>
                    <a:pt x="4509" y="3302"/>
                    <a:pt x="4495" y="3332"/>
                  </a:cubicBezTo>
                  <a:cubicBezTo>
                    <a:pt x="4489" y="3345"/>
                    <a:pt x="4482" y="3362"/>
                    <a:pt x="4475" y="3375"/>
                  </a:cubicBezTo>
                  <a:cubicBezTo>
                    <a:pt x="4449" y="3426"/>
                    <a:pt x="4418" y="3472"/>
                    <a:pt x="4389" y="3519"/>
                  </a:cubicBezTo>
                  <a:cubicBezTo>
                    <a:pt x="4372" y="3546"/>
                    <a:pt x="4355" y="3569"/>
                    <a:pt x="4338" y="3593"/>
                  </a:cubicBezTo>
                  <a:cubicBezTo>
                    <a:pt x="4321" y="3613"/>
                    <a:pt x="4308" y="3633"/>
                    <a:pt x="4292" y="3650"/>
                  </a:cubicBezTo>
                  <a:cubicBezTo>
                    <a:pt x="4248" y="3699"/>
                    <a:pt x="4201" y="3747"/>
                    <a:pt x="4151" y="3790"/>
                  </a:cubicBezTo>
                  <a:cubicBezTo>
                    <a:pt x="4097" y="3837"/>
                    <a:pt x="4040" y="3880"/>
                    <a:pt x="3983" y="3924"/>
                  </a:cubicBezTo>
                  <a:cubicBezTo>
                    <a:pt x="3827" y="4028"/>
                    <a:pt x="3662" y="4111"/>
                    <a:pt x="3489" y="4178"/>
                  </a:cubicBezTo>
                  <a:cubicBezTo>
                    <a:pt x="3389" y="4208"/>
                    <a:pt x="3281" y="4221"/>
                    <a:pt x="3178" y="4241"/>
                  </a:cubicBezTo>
                  <a:cubicBezTo>
                    <a:pt x="3121" y="4252"/>
                    <a:pt x="3064" y="4261"/>
                    <a:pt x="3007" y="4272"/>
                  </a:cubicBezTo>
                  <a:cubicBezTo>
                    <a:pt x="2944" y="4281"/>
                    <a:pt x="2880" y="4295"/>
                    <a:pt x="2816" y="4301"/>
                  </a:cubicBezTo>
                  <a:cubicBezTo>
                    <a:pt x="2801" y="4303"/>
                    <a:pt x="2786" y="4303"/>
                    <a:pt x="2772" y="4303"/>
                  </a:cubicBezTo>
                  <a:cubicBezTo>
                    <a:pt x="2737" y="4303"/>
                    <a:pt x="2702" y="4300"/>
                    <a:pt x="2669" y="4298"/>
                  </a:cubicBezTo>
                  <a:cubicBezTo>
                    <a:pt x="2629" y="4298"/>
                    <a:pt x="2589" y="4298"/>
                    <a:pt x="2549" y="4295"/>
                  </a:cubicBezTo>
                  <a:cubicBezTo>
                    <a:pt x="2509" y="4292"/>
                    <a:pt x="2466" y="4288"/>
                    <a:pt x="2422" y="4281"/>
                  </a:cubicBezTo>
                  <a:cubicBezTo>
                    <a:pt x="2385" y="4275"/>
                    <a:pt x="2345" y="4272"/>
                    <a:pt x="2308" y="4265"/>
                  </a:cubicBezTo>
                  <a:cubicBezTo>
                    <a:pt x="2282" y="4258"/>
                    <a:pt x="2258" y="4255"/>
                    <a:pt x="2234" y="4248"/>
                  </a:cubicBezTo>
                  <a:cubicBezTo>
                    <a:pt x="2201" y="4245"/>
                    <a:pt x="2171" y="4235"/>
                    <a:pt x="2141" y="4225"/>
                  </a:cubicBezTo>
                  <a:cubicBezTo>
                    <a:pt x="2081" y="4211"/>
                    <a:pt x="2021" y="4188"/>
                    <a:pt x="1961" y="4168"/>
                  </a:cubicBezTo>
                  <a:cubicBezTo>
                    <a:pt x="1904" y="4145"/>
                    <a:pt x="1847" y="4125"/>
                    <a:pt x="1790" y="4101"/>
                  </a:cubicBezTo>
                  <a:cubicBezTo>
                    <a:pt x="1723" y="4077"/>
                    <a:pt x="1656" y="4051"/>
                    <a:pt x="1592" y="4020"/>
                  </a:cubicBezTo>
                  <a:cubicBezTo>
                    <a:pt x="1566" y="4011"/>
                    <a:pt x="1542" y="3997"/>
                    <a:pt x="1519" y="3984"/>
                  </a:cubicBezTo>
                  <a:cubicBezTo>
                    <a:pt x="1482" y="3964"/>
                    <a:pt x="1449" y="3944"/>
                    <a:pt x="1415" y="3927"/>
                  </a:cubicBezTo>
                  <a:cubicBezTo>
                    <a:pt x="1351" y="3890"/>
                    <a:pt x="1288" y="3853"/>
                    <a:pt x="1228" y="3813"/>
                  </a:cubicBezTo>
                  <a:cubicBezTo>
                    <a:pt x="1158" y="3770"/>
                    <a:pt x="1087" y="3723"/>
                    <a:pt x="1021" y="3676"/>
                  </a:cubicBezTo>
                  <a:cubicBezTo>
                    <a:pt x="987" y="3653"/>
                    <a:pt x="953" y="3629"/>
                    <a:pt x="920" y="3606"/>
                  </a:cubicBezTo>
                  <a:cubicBezTo>
                    <a:pt x="900" y="3589"/>
                    <a:pt x="880" y="3572"/>
                    <a:pt x="860" y="3552"/>
                  </a:cubicBezTo>
                  <a:cubicBezTo>
                    <a:pt x="820" y="3519"/>
                    <a:pt x="783" y="3483"/>
                    <a:pt x="746" y="3446"/>
                  </a:cubicBezTo>
                  <a:cubicBezTo>
                    <a:pt x="726" y="3422"/>
                    <a:pt x="706" y="3398"/>
                    <a:pt x="686" y="3375"/>
                  </a:cubicBezTo>
                  <a:cubicBezTo>
                    <a:pt x="672" y="3358"/>
                    <a:pt x="663" y="3342"/>
                    <a:pt x="649" y="3328"/>
                  </a:cubicBezTo>
                  <a:cubicBezTo>
                    <a:pt x="626" y="3292"/>
                    <a:pt x="606" y="3255"/>
                    <a:pt x="583" y="3218"/>
                  </a:cubicBezTo>
                  <a:cubicBezTo>
                    <a:pt x="559" y="3178"/>
                    <a:pt x="536" y="3134"/>
                    <a:pt x="512" y="3091"/>
                  </a:cubicBezTo>
                  <a:cubicBezTo>
                    <a:pt x="492" y="3048"/>
                    <a:pt x="469" y="3004"/>
                    <a:pt x="448" y="2957"/>
                  </a:cubicBezTo>
                  <a:cubicBezTo>
                    <a:pt x="432" y="2921"/>
                    <a:pt x="419" y="2887"/>
                    <a:pt x="402" y="2850"/>
                  </a:cubicBezTo>
                  <a:cubicBezTo>
                    <a:pt x="391" y="2810"/>
                    <a:pt x="379" y="2770"/>
                    <a:pt x="368" y="2730"/>
                  </a:cubicBezTo>
                  <a:cubicBezTo>
                    <a:pt x="359" y="2690"/>
                    <a:pt x="348" y="2649"/>
                    <a:pt x="342" y="2609"/>
                  </a:cubicBezTo>
                  <a:cubicBezTo>
                    <a:pt x="342" y="2532"/>
                    <a:pt x="348" y="2455"/>
                    <a:pt x="355" y="2375"/>
                  </a:cubicBezTo>
                  <a:cubicBezTo>
                    <a:pt x="365" y="2291"/>
                    <a:pt x="375" y="2208"/>
                    <a:pt x="388" y="2121"/>
                  </a:cubicBezTo>
                  <a:cubicBezTo>
                    <a:pt x="402" y="2058"/>
                    <a:pt x="419" y="1994"/>
                    <a:pt x="442" y="1930"/>
                  </a:cubicBezTo>
                  <a:cubicBezTo>
                    <a:pt x="465" y="1864"/>
                    <a:pt x="492" y="1800"/>
                    <a:pt x="519" y="1737"/>
                  </a:cubicBezTo>
                  <a:cubicBezTo>
                    <a:pt x="539" y="1700"/>
                    <a:pt x="559" y="1663"/>
                    <a:pt x="583" y="1626"/>
                  </a:cubicBezTo>
                  <a:cubicBezTo>
                    <a:pt x="606" y="1589"/>
                    <a:pt x="632" y="1556"/>
                    <a:pt x="660" y="1526"/>
                  </a:cubicBezTo>
                  <a:cubicBezTo>
                    <a:pt x="692" y="1489"/>
                    <a:pt x="726" y="1452"/>
                    <a:pt x="760" y="1419"/>
                  </a:cubicBezTo>
                  <a:cubicBezTo>
                    <a:pt x="797" y="1385"/>
                    <a:pt x="833" y="1352"/>
                    <a:pt x="873" y="1322"/>
                  </a:cubicBezTo>
                  <a:cubicBezTo>
                    <a:pt x="957" y="1271"/>
                    <a:pt x="1044" y="1228"/>
                    <a:pt x="1138" y="1191"/>
                  </a:cubicBezTo>
                  <a:cubicBezTo>
                    <a:pt x="1188" y="1175"/>
                    <a:pt x="1241" y="1155"/>
                    <a:pt x="1298" y="1141"/>
                  </a:cubicBezTo>
                  <a:cubicBezTo>
                    <a:pt x="1362" y="1124"/>
                    <a:pt x="1422" y="1111"/>
                    <a:pt x="1489" y="1104"/>
                  </a:cubicBezTo>
                  <a:cubicBezTo>
                    <a:pt x="1520" y="1103"/>
                    <a:pt x="1552" y="1102"/>
                    <a:pt x="1583" y="1102"/>
                  </a:cubicBezTo>
                  <a:close/>
                  <a:moveTo>
                    <a:pt x="3412" y="1"/>
                  </a:moveTo>
                  <a:cubicBezTo>
                    <a:pt x="3398" y="1"/>
                    <a:pt x="3381" y="1"/>
                    <a:pt x="3369" y="4"/>
                  </a:cubicBezTo>
                  <a:cubicBezTo>
                    <a:pt x="3328" y="11"/>
                    <a:pt x="3288" y="24"/>
                    <a:pt x="3251" y="41"/>
                  </a:cubicBezTo>
                  <a:cubicBezTo>
                    <a:pt x="3201" y="61"/>
                    <a:pt x="3154" y="87"/>
                    <a:pt x="3108" y="115"/>
                  </a:cubicBezTo>
                  <a:cubicBezTo>
                    <a:pt x="3054" y="148"/>
                    <a:pt x="2997" y="184"/>
                    <a:pt x="2947" y="225"/>
                  </a:cubicBezTo>
                  <a:cubicBezTo>
                    <a:pt x="2907" y="261"/>
                    <a:pt x="2864" y="295"/>
                    <a:pt x="2827" y="332"/>
                  </a:cubicBezTo>
                  <a:cubicBezTo>
                    <a:pt x="2783" y="379"/>
                    <a:pt x="2743" y="425"/>
                    <a:pt x="2703" y="473"/>
                  </a:cubicBezTo>
                  <a:cubicBezTo>
                    <a:pt x="2669" y="513"/>
                    <a:pt x="2636" y="556"/>
                    <a:pt x="2609" y="599"/>
                  </a:cubicBezTo>
                  <a:cubicBezTo>
                    <a:pt x="2579" y="656"/>
                    <a:pt x="2552" y="713"/>
                    <a:pt x="2532" y="774"/>
                  </a:cubicBezTo>
                  <a:cubicBezTo>
                    <a:pt x="2515" y="827"/>
                    <a:pt x="2502" y="880"/>
                    <a:pt x="2489" y="934"/>
                  </a:cubicBezTo>
                  <a:cubicBezTo>
                    <a:pt x="2478" y="984"/>
                    <a:pt x="2466" y="1038"/>
                    <a:pt x="2452" y="1087"/>
                  </a:cubicBezTo>
                  <a:cubicBezTo>
                    <a:pt x="2445" y="1121"/>
                    <a:pt x="2442" y="1155"/>
                    <a:pt x="2438" y="1188"/>
                  </a:cubicBezTo>
                  <a:cubicBezTo>
                    <a:pt x="2435" y="1198"/>
                    <a:pt x="2435" y="1208"/>
                    <a:pt x="2435" y="1218"/>
                  </a:cubicBezTo>
                  <a:lnTo>
                    <a:pt x="2435" y="1215"/>
                  </a:lnTo>
                  <a:cubicBezTo>
                    <a:pt x="2392" y="1185"/>
                    <a:pt x="2345" y="1158"/>
                    <a:pt x="2298" y="1135"/>
                  </a:cubicBezTo>
                  <a:cubicBezTo>
                    <a:pt x="2197" y="1081"/>
                    <a:pt x="2094" y="1027"/>
                    <a:pt x="1987" y="987"/>
                  </a:cubicBezTo>
                  <a:cubicBezTo>
                    <a:pt x="1876" y="944"/>
                    <a:pt x="1760" y="917"/>
                    <a:pt x="1643" y="897"/>
                  </a:cubicBezTo>
                  <a:cubicBezTo>
                    <a:pt x="1586" y="887"/>
                    <a:pt x="1529" y="880"/>
                    <a:pt x="1472" y="877"/>
                  </a:cubicBezTo>
                  <a:cubicBezTo>
                    <a:pt x="1460" y="877"/>
                    <a:pt x="1447" y="876"/>
                    <a:pt x="1435" y="876"/>
                  </a:cubicBezTo>
                  <a:cubicBezTo>
                    <a:pt x="1381" y="876"/>
                    <a:pt x="1326" y="882"/>
                    <a:pt x="1271" y="887"/>
                  </a:cubicBezTo>
                  <a:cubicBezTo>
                    <a:pt x="1161" y="900"/>
                    <a:pt x="1054" y="924"/>
                    <a:pt x="947" y="957"/>
                  </a:cubicBezTo>
                  <a:cubicBezTo>
                    <a:pt x="884" y="977"/>
                    <a:pt x="820" y="1004"/>
                    <a:pt x="760" y="1034"/>
                  </a:cubicBezTo>
                  <a:cubicBezTo>
                    <a:pt x="700" y="1061"/>
                    <a:pt x="646" y="1101"/>
                    <a:pt x="592" y="1138"/>
                  </a:cubicBezTo>
                  <a:cubicBezTo>
                    <a:pt x="549" y="1171"/>
                    <a:pt x="509" y="1208"/>
                    <a:pt x="469" y="1245"/>
                  </a:cubicBezTo>
                  <a:cubicBezTo>
                    <a:pt x="422" y="1291"/>
                    <a:pt x="379" y="1342"/>
                    <a:pt x="335" y="1396"/>
                  </a:cubicBezTo>
                  <a:cubicBezTo>
                    <a:pt x="298" y="1442"/>
                    <a:pt x="271" y="1492"/>
                    <a:pt x="241" y="1543"/>
                  </a:cubicBezTo>
                  <a:cubicBezTo>
                    <a:pt x="208" y="1606"/>
                    <a:pt x="178" y="1669"/>
                    <a:pt x="151" y="1737"/>
                  </a:cubicBezTo>
                  <a:cubicBezTo>
                    <a:pt x="127" y="1790"/>
                    <a:pt x="107" y="1844"/>
                    <a:pt x="90" y="1897"/>
                  </a:cubicBezTo>
                  <a:cubicBezTo>
                    <a:pt x="84" y="1921"/>
                    <a:pt x="81" y="1944"/>
                    <a:pt x="74" y="1967"/>
                  </a:cubicBezTo>
                  <a:cubicBezTo>
                    <a:pt x="67" y="2007"/>
                    <a:pt x="58" y="2051"/>
                    <a:pt x="50" y="2091"/>
                  </a:cubicBezTo>
                  <a:cubicBezTo>
                    <a:pt x="30" y="2211"/>
                    <a:pt x="14" y="2332"/>
                    <a:pt x="4" y="2455"/>
                  </a:cubicBezTo>
                  <a:cubicBezTo>
                    <a:pt x="4" y="2482"/>
                    <a:pt x="1" y="2506"/>
                    <a:pt x="1" y="2532"/>
                  </a:cubicBezTo>
                  <a:cubicBezTo>
                    <a:pt x="1" y="2576"/>
                    <a:pt x="4" y="2620"/>
                    <a:pt x="7" y="2663"/>
                  </a:cubicBezTo>
                  <a:cubicBezTo>
                    <a:pt x="10" y="2713"/>
                    <a:pt x="27" y="2760"/>
                    <a:pt x="41" y="2807"/>
                  </a:cubicBezTo>
                  <a:cubicBezTo>
                    <a:pt x="61" y="2870"/>
                    <a:pt x="78" y="2934"/>
                    <a:pt x="104" y="2997"/>
                  </a:cubicBezTo>
                  <a:cubicBezTo>
                    <a:pt x="127" y="3048"/>
                    <a:pt x="147" y="3101"/>
                    <a:pt x="175" y="3148"/>
                  </a:cubicBezTo>
                  <a:cubicBezTo>
                    <a:pt x="204" y="3202"/>
                    <a:pt x="235" y="3255"/>
                    <a:pt x="265" y="3308"/>
                  </a:cubicBezTo>
                  <a:cubicBezTo>
                    <a:pt x="295" y="3365"/>
                    <a:pt x="335" y="3422"/>
                    <a:pt x="371" y="3475"/>
                  </a:cubicBezTo>
                  <a:cubicBezTo>
                    <a:pt x="391" y="3503"/>
                    <a:pt x="408" y="3526"/>
                    <a:pt x="428" y="3552"/>
                  </a:cubicBezTo>
                  <a:cubicBezTo>
                    <a:pt x="448" y="3576"/>
                    <a:pt x="469" y="3596"/>
                    <a:pt x="489" y="3619"/>
                  </a:cubicBezTo>
                  <a:cubicBezTo>
                    <a:pt x="529" y="3663"/>
                    <a:pt x="572" y="3703"/>
                    <a:pt x="616" y="3739"/>
                  </a:cubicBezTo>
                  <a:cubicBezTo>
                    <a:pt x="663" y="3784"/>
                    <a:pt x="713" y="3827"/>
                    <a:pt x="763" y="3864"/>
                  </a:cubicBezTo>
                  <a:cubicBezTo>
                    <a:pt x="813" y="3897"/>
                    <a:pt x="867" y="3934"/>
                    <a:pt x="917" y="3967"/>
                  </a:cubicBezTo>
                  <a:cubicBezTo>
                    <a:pt x="1010" y="4028"/>
                    <a:pt x="1101" y="4081"/>
                    <a:pt x="1198" y="4134"/>
                  </a:cubicBezTo>
                  <a:cubicBezTo>
                    <a:pt x="1245" y="4158"/>
                    <a:pt x="1294" y="4185"/>
                    <a:pt x="1342" y="4211"/>
                  </a:cubicBezTo>
                  <a:cubicBezTo>
                    <a:pt x="1365" y="4225"/>
                    <a:pt x="1388" y="4238"/>
                    <a:pt x="1412" y="4248"/>
                  </a:cubicBezTo>
                  <a:cubicBezTo>
                    <a:pt x="1445" y="4265"/>
                    <a:pt x="1475" y="4281"/>
                    <a:pt x="1509" y="4295"/>
                  </a:cubicBezTo>
                  <a:cubicBezTo>
                    <a:pt x="1626" y="4345"/>
                    <a:pt x="1740" y="4389"/>
                    <a:pt x="1860" y="4429"/>
                  </a:cubicBezTo>
                  <a:cubicBezTo>
                    <a:pt x="1974" y="4466"/>
                    <a:pt x="2087" y="4499"/>
                    <a:pt x="2208" y="4522"/>
                  </a:cubicBezTo>
                  <a:cubicBezTo>
                    <a:pt x="2325" y="4542"/>
                    <a:pt x="2442" y="4559"/>
                    <a:pt x="2559" y="4562"/>
                  </a:cubicBezTo>
                  <a:cubicBezTo>
                    <a:pt x="2589" y="4564"/>
                    <a:pt x="2620" y="4565"/>
                    <a:pt x="2651" y="4565"/>
                  </a:cubicBezTo>
                  <a:cubicBezTo>
                    <a:pt x="2682" y="4565"/>
                    <a:pt x="2713" y="4564"/>
                    <a:pt x="2743" y="4562"/>
                  </a:cubicBezTo>
                  <a:cubicBezTo>
                    <a:pt x="2830" y="4562"/>
                    <a:pt x="2917" y="4549"/>
                    <a:pt x="3000" y="4532"/>
                  </a:cubicBezTo>
                  <a:cubicBezTo>
                    <a:pt x="3117" y="4506"/>
                    <a:pt x="3235" y="4482"/>
                    <a:pt x="3352" y="4455"/>
                  </a:cubicBezTo>
                  <a:cubicBezTo>
                    <a:pt x="3405" y="4446"/>
                    <a:pt x="3458" y="4435"/>
                    <a:pt x="3509" y="4418"/>
                  </a:cubicBezTo>
                  <a:cubicBezTo>
                    <a:pt x="3576" y="4395"/>
                    <a:pt x="3636" y="4372"/>
                    <a:pt x="3699" y="4341"/>
                  </a:cubicBezTo>
                  <a:cubicBezTo>
                    <a:pt x="3803" y="4298"/>
                    <a:pt x="3903" y="4245"/>
                    <a:pt x="4000" y="4185"/>
                  </a:cubicBezTo>
                  <a:cubicBezTo>
                    <a:pt x="4108" y="4121"/>
                    <a:pt x="4208" y="4044"/>
                    <a:pt x="4304" y="3960"/>
                  </a:cubicBezTo>
                  <a:cubicBezTo>
                    <a:pt x="4341" y="3924"/>
                    <a:pt x="4382" y="3887"/>
                    <a:pt x="4415" y="3847"/>
                  </a:cubicBezTo>
                  <a:cubicBezTo>
                    <a:pt x="4442" y="3820"/>
                    <a:pt x="4462" y="3793"/>
                    <a:pt x="4485" y="3767"/>
                  </a:cubicBezTo>
                  <a:cubicBezTo>
                    <a:pt x="4502" y="3747"/>
                    <a:pt x="4519" y="3727"/>
                    <a:pt x="4536" y="3703"/>
                  </a:cubicBezTo>
                  <a:cubicBezTo>
                    <a:pt x="4602" y="3603"/>
                    <a:pt x="4666" y="3503"/>
                    <a:pt x="4713" y="3392"/>
                  </a:cubicBezTo>
                  <a:cubicBezTo>
                    <a:pt x="4756" y="3282"/>
                    <a:pt x="4800" y="3168"/>
                    <a:pt x="4830" y="3051"/>
                  </a:cubicBezTo>
                  <a:cubicBezTo>
                    <a:pt x="4843" y="2994"/>
                    <a:pt x="4860" y="2937"/>
                    <a:pt x="4870" y="2877"/>
                  </a:cubicBezTo>
                  <a:cubicBezTo>
                    <a:pt x="4883" y="2827"/>
                    <a:pt x="4894" y="2776"/>
                    <a:pt x="4894" y="2726"/>
                  </a:cubicBezTo>
                  <a:lnTo>
                    <a:pt x="4894" y="2629"/>
                  </a:lnTo>
                  <a:cubicBezTo>
                    <a:pt x="4890" y="2572"/>
                    <a:pt x="4886" y="2519"/>
                    <a:pt x="4883" y="2462"/>
                  </a:cubicBezTo>
                  <a:cubicBezTo>
                    <a:pt x="4880" y="2435"/>
                    <a:pt x="4880" y="2405"/>
                    <a:pt x="4877" y="2379"/>
                  </a:cubicBezTo>
                  <a:cubicBezTo>
                    <a:pt x="4877" y="2342"/>
                    <a:pt x="4874" y="2305"/>
                    <a:pt x="4870" y="2271"/>
                  </a:cubicBezTo>
                  <a:cubicBezTo>
                    <a:pt x="4863" y="2211"/>
                    <a:pt x="4850" y="2151"/>
                    <a:pt x="4837" y="2091"/>
                  </a:cubicBezTo>
                  <a:cubicBezTo>
                    <a:pt x="4823" y="2031"/>
                    <a:pt x="4806" y="1967"/>
                    <a:pt x="4783" y="1907"/>
                  </a:cubicBezTo>
                  <a:cubicBezTo>
                    <a:pt x="4739" y="1803"/>
                    <a:pt x="4662" y="1720"/>
                    <a:pt x="4593" y="1632"/>
                  </a:cubicBezTo>
                  <a:cubicBezTo>
                    <a:pt x="4522" y="1549"/>
                    <a:pt x="4452" y="1469"/>
                    <a:pt x="4361" y="1409"/>
                  </a:cubicBezTo>
                  <a:cubicBezTo>
                    <a:pt x="4315" y="1379"/>
                    <a:pt x="4261" y="1356"/>
                    <a:pt x="4211" y="1331"/>
                  </a:cubicBezTo>
                  <a:cubicBezTo>
                    <a:pt x="4164" y="1308"/>
                    <a:pt x="4114" y="1288"/>
                    <a:pt x="4064" y="1268"/>
                  </a:cubicBezTo>
                  <a:cubicBezTo>
                    <a:pt x="4017" y="1248"/>
                    <a:pt x="3967" y="1228"/>
                    <a:pt x="3914" y="1215"/>
                  </a:cubicBezTo>
                  <a:cubicBezTo>
                    <a:pt x="3863" y="1198"/>
                    <a:pt x="3810" y="1181"/>
                    <a:pt x="3756" y="1171"/>
                  </a:cubicBezTo>
                  <a:cubicBezTo>
                    <a:pt x="3653" y="1151"/>
                    <a:pt x="3546" y="1141"/>
                    <a:pt x="3442" y="1135"/>
                  </a:cubicBezTo>
                  <a:cubicBezTo>
                    <a:pt x="3411" y="1135"/>
                    <a:pt x="3381" y="1133"/>
                    <a:pt x="3351" y="1133"/>
                  </a:cubicBezTo>
                  <a:cubicBezTo>
                    <a:pt x="3336" y="1133"/>
                    <a:pt x="3321" y="1133"/>
                    <a:pt x="3305" y="1135"/>
                  </a:cubicBezTo>
                  <a:cubicBezTo>
                    <a:pt x="3251" y="1135"/>
                    <a:pt x="3198" y="1141"/>
                    <a:pt x="3148" y="1151"/>
                  </a:cubicBezTo>
                  <a:cubicBezTo>
                    <a:pt x="3161" y="1135"/>
                    <a:pt x="3174" y="1121"/>
                    <a:pt x="3191" y="1104"/>
                  </a:cubicBezTo>
                  <a:cubicBezTo>
                    <a:pt x="3231" y="1061"/>
                    <a:pt x="3271" y="1014"/>
                    <a:pt x="3312" y="964"/>
                  </a:cubicBezTo>
                  <a:cubicBezTo>
                    <a:pt x="3341" y="927"/>
                    <a:pt x="3369" y="887"/>
                    <a:pt x="3395" y="847"/>
                  </a:cubicBezTo>
                  <a:cubicBezTo>
                    <a:pt x="3446" y="770"/>
                    <a:pt x="3482" y="683"/>
                    <a:pt x="3522" y="603"/>
                  </a:cubicBezTo>
                  <a:cubicBezTo>
                    <a:pt x="3546" y="553"/>
                    <a:pt x="3572" y="502"/>
                    <a:pt x="3589" y="449"/>
                  </a:cubicBezTo>
                  <a:cubicBezTo>
                    <a:pt x="3599" y="425"/>
                    <a:pt x="3606" y="399"/>
                    <a:pt x="3613" y="375"/>
                  </a:cubicBezTo>
                  <a:cubicBezTo>
                    <a:pt x="3622" y="339"/>
                    <a:pt x="3633" y="298"/>
                    <a:pt x="3633" y="258"/>
                  </a:cubicBezTo>
                  <a:cubicBezTo>
                    <a:pt x="3633" y="228"/>
                    <a:pt x="3629" y="198"/>
                    <a:pt x="3626" y="172"/>
                  </a:cubicBezTo>
                  <a:cubicBezTo>
                    <a:pt x="3622" y="152"/>
                    <a:pt x="3616" y="135"/>
                    <a:pt x="3609" y="118"/>
                  </a:cubicBezTo>
                  <a:cubicBezTo>
                    <a:pt x="3606" y="111"/>
                    <a:pt x="3602" y="104"/>
                    <a:pt x="3596" y="95"/>
                  </a:cubicBezTo>
                  <a:cubicBezTo>
                    <a:pt x="3589" y="84"/>
                    <a:pt x="3582" y="74"/>
                    <a:pt x="3572" y="64"/>
                  </a:cubicBezTo>
                  <a:cubicBezTo>
                    <a:pt x="3562" y="54"/>
                    <a:pt x="3552" y="47"/>
                    <a:pt x="3542" y="38"/>
                  </a:cubicBezTo>
                  <a:cubicBezTo>
                    <a:pt x="3532" y="31"/>
                    <a:pt x="3509" y="17"/>
                    <a:pt x="3499" y="14"/>
                  </a:cubicBezTo>
                  <a:cubicBezTo>
                    <a:pt x="3482" y="11"/>
                    <a:pt x="3469" y="7"/>
                    <a:pt x="3449" y="4"/>
                  </a:cubicBezTo>
                  <a:cubicBezTo>
                    <a:pt x="3438" y="1"/>
                    <a:pt x="3426" y="1"/>
                    <a:pt x="341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32" name="Google Shape;2032;p40"/>
            <p:cNvSpPr/>
            <p:nvPr/>
          </p:nvSpPr>
          <p:spPr>
            <a:xfrm>
              <a:off x="3224910" y="3655985"/>
              <a:ext cx="48556" cy="47362"/>
            </a:xfrm>
            <a:custGeom>
              <a:avLst/>
              <a:gdLst/>
              <a:ahLst/>
              <a:cxnLst/>
              <a:rect l="l" t="t" r="r" b="b"/>
              <a:pathLst>
                <a:path w="285" h="278" extrusionOk="0">
                  <a:moveTo>
                    <a:pt x="135" y="1"/>
                  </a:moveTo>
                  <a:cubicBezTo>
                    <a:pt x="61" y="1"/>
                    <a:pt x="1" y="70"/>
                    <a:pt x="4" y="144"/>
                  </a:cubicBezTo>
                  <a:cubicBezTo>
                    <a:pt x="4" y="181"/>
                    <a:pt x="21" y="214"/>
                    <a:pt x="48" y="241"/>
                  </a:cubicBezTo>
                  <a:cubicBezTo>
                    <a:pt x="75" y="268"/>
                    <a:pt x="112" y="277"/>
                    <a:pt x="148" y="277"/>
                  </a:cubicBezTo>
                  <a:cubicBezTo>
                    <a:pt x="225" y="277"/>
                    <a:pt x="285" y="204"/>
                    <a:pt x="282" y="131"/>
                  </a:cubicBezTo>
                  <a:cubicBezTo>
                    <a:pt x="279" y="97"/>
                    <a:pt x="265" y="61"/>
                    <a:pt x="238" y="37"/>
                  </a:cubicBezTo>
                  <a:cubicBezTo>
                    <a:pt x="209" y="10"/>
                    <a:pt x="175" y="1"/>
                    <a:pt x="13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33" name="Google Shape;2033;p40"/>
            <p:cNvSpPr/>
            <p:nvPr/>
          </p:nvSpPr>
          <p:spPr>
            <a:xfrm>
              <a:off x="3485408" y="3702666"/>
              <a:ext cx="50771" cy="49236"/>
            </a:xfrm>
            <a:custGeom>
              <a:avLst/>
              <a:gdLst/>
              <a:ahLst/>
              <a:cxnLst/>
              <a:rect l="l" t="t" r="r" b="b"/>
              <a:pathLst>
                <a:path w="298" h="289" extrusionOk="0">
                  <a:moveTo>
                    <a:pt x="141" y="0"/>
                  </a:moveTo>
                  <a:cubicBezTo>
                    <a:pt x="64" y="0"/>
                    <a:pt x="0" y="74"/>
                    <a:pt x="4" y="151"/>
                  </a:cubicBezTo>
                  <a:cubicBezTo>
                    <a:pt x="7" y="188"/>
                    <a:pt x="24" y="224"/>
                    <a:pt x="51" y="251"/>
                  </a:cubicBezTo>
                  <a:cubicBezTo>
                    <a:pt x="80" y="278"/>
                    <a:pt x="117" y="288"/>
                    <a:pt x="154" y="288"/>
                  </a:cubicBezTo>
                  <a:cubicBezTo>
                    <a:pt x="234" y="288"/>
                    <a:pt x="298" y="215"/>
                    <a:pt x="291" y="137"/>
                  </a:cubicBezTo>
                  <a:cubicBezTo>
                    <a:pt x="291" y="101"/>
                    <a:pt x="275" y="64"/>
                    <a:pt x="248" y="37"/>
                  </a:cubicBezTo>
                  <a:cubicBezTo>
                    <a:pt x="218" y="11"/>
                    <a:pt x="181" y="0"/>
                    <a:pt x="14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34" name="Google Shape;2034;p40"/>
            <p:cNvSpPr/>
            <p:nvPr/>
          </p:nvSpPr>
          <p:spPr>
            <a:xfrm>
              <a:off x="3333266" y="3668933"/>
              <a:ext cx="77008" cy="45488"/>
            </a:xfrm>
            <a:custGeom>
              <a:avLst/>
              <a:gdLst/>
              <a:ahLst/>
              <a:cxnLst/>
              <a:rect l="l" t="t" r="r" b="b"/>
              <a:pathLst>
                <a:path w="452" h="267" extrusionOk="0">
                  <a:moveTo>
                    <a:pt x="70" y="1"/>
                  </a:moveTo>
                  <a:cubicBezTo>
                    <a:pt x="50" y="1"/>
                    <a:pt x="34" y="11"/>
                    <a:pt x="21" y="25"/>
                  </a:cubicBezTo>
                  <a:cubicBezTo>
                    <a:pt x="7" y="38"/>
                    <a:pt x="0" y="58"/>
                    <a:pt x="0" y="78"/>
                  </a:cubicBezTo>
                  <a:cubicBezTo>
                    <a:pt x="0" y="95"/>
                    <a:pt x="7" y="118"/>
                    <a:pt x="24" y="128"/>
                  </a:cubicBezTo>
                  <a:cubicBezTo>
                    <a:pt x="47" y="148"/>
                    <a:pt x="74" y="169"/>
                    <a:pt x="101" y="185"/>
                  </a:cubicBezTo>
                  <a:cubicBezTo>
                    <a:pt x="138" y="215"/>
                    <a:pt x="175" y="242"/>
                    <a:pt x="218" y="258"/>
                  </a:cubicBezTo>
                  <a:cubicBezTo>
                    <a:pt x="231" y="264"/>
                    <a:pt x="246" y="266"/>
                    <a:pt x="261" y="266"/>
                  </a:cubicBezTo>
                  <a:cubicBezTo>
                    <a:pt x="276" y="266"/>
                    <a:pt x="291" y="264"/>
                    <a:pt x="305" y="258"/>
                  </a:cubicBezTo>
                  <a:cubicBezTo>
                    <a:pt x="328" y="252"/>
                    <a:pt x="348" y="238"/>
                    <a:pt x="365" y="226"/>
                  </a:cubicBezTo>
                  <a:cubicBezTo>
                    <a:pt x="391" y="205"/>
                    <a:pt x="415" y="181"/>
                    <a:pt x="432" y="158"/>
                  </a:cubicBezTo>
                  <a:cubicBezTo>
                    <a:pt x="439" y="152"/>
                    <a:pt x="445" y="141"/>
                    <a:pt x="448" y="132"/>
                  </a:cubicBezTo>
                  <a:cubicBezTo>
                    <a:pt x="452" y="115"/>
                    <a:pt x="448" y="98"/>
                    <a:pt x="439" y="85"/>
                  </a:cubicBezTo>
                  <a:cubicBezTo>
                    <a:pt x="432" y="71"/>
                    <a:pt x="415" y="61"/>
                    <a:pt x="402" y="58"/>
                  </a:cubicBezTo>
                  <a:cubicBezTo>
                    <a:pt x="397" y="57"/>
                    <a:pt x="391" y="56"/>
                    <a:pt x="385" y="56"/>
                  </a:cubicBezTo>
                  <a:cubicBezTo>
                    <a:pt x="373" y="56"/>
                    <a:pt x="361" y="58"/>
                    <a:pt x="355" y="65"/>
                  </a:cubicBezTo>
                  <a:cubicBezTo>
                    <a:pt x="342" y="75"/>
                    <a:pt x="328" y="85"/>
                    <a:pt x="311" y="95"/>
                  </a:cubicBezTo>
                  <a:cubicBezTo>
                    <a:pt x="301" y="105"/>
                    <a:pt x="288" y="115"/>
                    <a:pt x="275" y="121"/>
                  </a:cubicBezTo>
                  <a:lnTo>
                    <a:pt x="268" y="125"/>
                  </a:lnTo>
                  <a:lnTo>
                    <a:pt x="265" y="125"/>
                  </a:lnTo>
                  <a:cubicBezTo>
                    <a:pt x="251" y="118"/>
                    <a:pt x="241" y="108"/>
                    <a:pt x="228" y="101"/>
                  </a:cubicBezTo>
                  <a:cubicBezTo>
                    <a:pt x="195" y="75"/>
                    <a:pt x="158" y="48"/>
                    <a:pt x="124" y="21"/>
                  </a:cubicBezTo>
                  <a:cubicBezTo>
                    <a:pt x="107" y="8"/>
                    <a:pt x="94" y="1"/>
                    <a:pt x="7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</p:grpSp>
      <p:grpSp>
        <p:nvGrpSpPr>
          <p:cNvPr id="2035" name="Google Shape;2035;p40"/>
          <p:cNvGrpSpPr/>
          <p:nvPr/>
        </p:nvGrpSpPr>
        <p:grpSpPr>
          <a:xfrm>
            <a:off x="8770070" y="5776469"/>
            <a:ext cx="699097" cy="889129"/>
            <a:chOff x="4791500" y="4541438"/>
            <a:chExt cx="163225" cy="182575"/>
          </a:xfrm>
        </p:grpSpPr>
        <p:sp>
          <p:nvSpPr>
            <p:cNvPr id="2036" name="Google Shape;2036;p40"/>
            <p:cNvSpPr/>
            <p:nvPr/>
          </p:nvSpPr>
          <p:spPr>
            <a:xfrm>
              <a:off x="4795950" y="4545838"/>
              <a:ext cx="154425" cy="173825"/>
            </a:xfrm>
            <a:custGeom>
              <a:avLst/>
              <a:gdLst/>
              <a:ahLst/>
              <a:cxnLst/>
              <a:rect l="l" t="t" r="r" b="b"/>
              <a:pathLst>
                <a:path w="6177" h="6953" extrusionOk="0">
                  <a:moveTo>
                    <a:pt x="3438" y="1267"/>
                  </a:moveTo>
                  <a:cubicBezTo>
                    <a:pt x="3458" y="1271"/>
                    <a:pt x="3475" y="1275"/>
                    <a:pt x="3495" y="1275"/>
                  </a:cubicBezTo>
                  <a:cubicBezTo>
                    <a:pt x="3575" y="1288"/>
                    <a:pt x="3652" y="1301"/>
                    <a:pt x="3733" y="1315"/>
                  </a:cubicBezTo>
                  <a:cubicBezTo>
                    <a:pt x="3849" y="1338"/>
                    <a:pt x="3969" y="1358"/>
                    <a:pt x="4087" y="1381"/>
                  </a:cubicBezTo>
                  <a:cubicBezTo>
                    <a:pt x="4190" y="1408"/>
                    <a:pt x="4294" y="1442"/>
                    <a:pt x="4391" y="1482"/>
                  </a:cubicBezTo>
                  <a:cubicBezTo>
                    <a:pt x="4491" y="1545"/>
                    <a:pt x="4585" y="1619"/>
                    <a:pt x="4676" y="1699"/>
                  </a:cubicBezTo>
                  <a:cubicBezTo>
                    <a:pt x="4776" y="1796"/>
                    <a:pt x="4876" y="1897"/>
                    <a:pt x="4960" y="2007"/>
                  </a:cubicBezTo>
                  <a:cubicBezTo>
                    <a:pt x="4966" y="2027"/>
                    <a:pt x="4977" y="2044"/>
                    <a:pt x="4986" y="2064"/>
                  </a:cubicBezTo>
                  <a:cubicBezTo>
                    <a:pt x="4983" y="2124"/>
                    <a:pt x="4980" y="2184"/>
                    <a:pt x="4970" y="2244"/>
                  </a:cubicBezTo>
                  <a:lnTo>
                    <a:pt x="4963" y="2264"/>
                  </a:lnTo>
                  <a:cubicBezTo>
                    <a:pt x="4920" y="2338"/>
                    <a:pt x="4866" y="2408"/>
                    <a:pt x="4812" y="2479"/>
                  </a:cubicBezTo>
                  <a:lnTo>
                    <a:pt x="4792" y="2495"/>
                  </a:lnTo>
                  <a:cubicBezTo>
                    <a:pt x="4702" y="2542"/>
                    <a:pt x="4608" y="2582"/>
                    <a:pt x="4515" y="2615"/>
                  </a:cubicBezTo>
                  <a:cubicBezTo>
                    <a:pt x="4408" y="2642"/>
                    <a:pt x="4298" y="2652"/>
                    <a:pt x="4190" y="2666"/>
                  </a:cubicBezTo>
                  <a:cubicBezTo>
                    <a:pt x="4114" y="2675"/>
                    <a:pt x="4034" y="2686"/>
                    <a:pt x="3953" y="2692"/>
                  </a:cubicBezTo>
                  <a:cubicBezTo>
                    <a:pt x="3816" y="2692"/>
                    <a:pt x="3679" y="2679"/>
                    <a:pt x="3538" y="2666"/>
                  </a:cubicBezTo>
                  <a:cubicBezTo>
                    <a:pt x="3415" y="2652"/>
                    <a:pt x="3291" y="2639"/>
                    <a:pt x="3167" y="2615"/>
                  </a:cubicBezTo>
                  <a:cubicBezTo>
                    <a:pt x="3074" y="2589"/>
                    <a:pt x="2983" y="2562"/>
                    <a:pt x="2886" y="2552"/>
                  </a:cubicBezTo>
                  <a:cubicBezTo>
                    <a:pt x="2864" y="2549"/>
                    <a:pt x="2843" y="2548"/>
                    <a:pt x="2822" y="2548"/>
                  </a:cubicBezTo>
                  <a:cubicBezTo>
                    <a:pt x="2763" y="2548"/>
                    <a:pt x="2705" y="2557"/>
                    <a:pt x="2649" y="2572"/>
                  </a:cubicBezTo>
                  <a:cubicBezTo>
                    <a:pt x="2665" y="2539"/>
                    <a:pt x="2679" y="2508"/>
                    <a:pt x="2692" y="2475"/>
                  </a:cubicBezTo>
                  <a:cubicBezTo>
                    <a:pt x="2742" y="2385"/>
                    <a:pt x="2789" y="2294"/>
                    <a:pt x="2842" y="2204"/>
                  </a:cubicBezTo>
                  <a:cubicBezTo>
                    <a:pt x="2923" y="2070"/>
                    <a:pt x="3000" y="1940"/>
                    <a:pt x="3080" y="1809"/>
                  </a:cubicBezTo>
                  <a:cubicBezTo>
                    <a:pt x="3157" y="1689"/>
                    <a:pt x="3231" y="1572"/>
                    <a:pt x="3311" y="1459"/>
                  </a:cubicBezTo>
                  <a:cubicBezTo>
                    <a:pt x="3355" y="1395"/>
                    <a:pt x="3395" y="1331"/>
                    <a:pt x="3438" y="1267"/>
                  </a:cubicBezTo>
                  <a:close/>
                  <a:moveTo>
                    <a:pt x="2228" y="3492"/>
                  </a:moveTo>
                  <a:cubicBezTo>
                    <a:pt x="2284" y="3609"/>
                    <a:pt x="2358" y="3675"/>
                    <a:pt x="2458" y="3759"/>
                  </a:cubicBezTo>
                  <a:lnTo>
                    <a:pt x="2461" y="3763"/>
                  </a:lnTo>
                  <a:cubicBezTo>
                    <a:pt x="2509" y="3796"/>
                    <a:pt x="2562" y="3826"/>
                    <a:pt x="2612" y="3853"/>
                  </a:cubicBezTo>
                  <a:cubicBezTo>
                    <a:pt x="2659" y="3879"/>
                    <a:pt x="2702" y="3907"/>
                    <a:pt x="2749" y="3933"/>
                  </a:cubicBezTo>
                  <a:cubicBezTo>
                    <a:pt x="2839" y="3984"/>
                    <a:pt x="2936" y="4037"/>
                    <a:pt x="3023" y="4097"/>
                  </a:cubicBezTo>
                  <a:cubicBezTo>
                    <a:pt x="3100" y="4147"/>
                    <a:pt x="3171" y="4204"/>
                    <a:pt x="3237" y="4261"/>
                  </a:cubicBezTo>
                  <a:cubicBezTo>
                    <a:pt x="3298" y="4321"/>
                    <a:pt x="3358" y="4385"/>
                    <a:pt x="3408" y="4452"/>
                  </a:cubicBezTo>
                  <a:cubicBezTo>
                    <a:pt x="3438" y="4509"/>
                    <a:pt x="3465" y="4572"/>
                    <a:pt x="3488" y="4635"/>
                  </a:cubicBezTo>
                  <a:cubicBezTo>
                    <a:pt x="3508" y="4709"/>
                    <a:pt x="3522" y="4786"/>
                    <a:pt x="3528" y="4863"/>
                  </a:cubicBezTo>
                  <a:cubicBezTo>
                    <a:pt x="3528" y="4900"/>
                    <a:pt x="3522" y="4933"/>
                    <a:pt x="3518" y="4967"/>
                  </a:cubicBezTo>
                  <a:cubicBezTo>
                    <a:pt x="3501" y="5020"/>
                    <a:pt x="3485" y="5074"/>
                    <a:pt x="3461" y="5128"/>
                  </a:cubicBezTo>
                  <a:cubicBezTo>
                    <a:pt x="3438" y="5168"/>
                    <a:pt x="3412" y="5208"/>
                    <a:pt x="3384" y="5244"/>
                  </a:cubicBezTo>
                  <a:cubicBezTo>
                    <a:pt x="3321" y="5301"/>
                    <a:pt x="3251" y="5355"/>
                    <a:pt x="3180" y="5401"/>
                  </a:cubicBezTo>
                  <a:cubicBezTo>
                    <a:pt x="3060" y="5472"/>
                    <a:pt x="2930" y="5525"/>
                    <a:pt x="2796" y="5572"/>
                  </a:cubicBezTo>
                  <a:cubicBezTo>
                    <a:pt x="2759" y="5582"/>
                    <a:pt x="2719" y="5592"/>
                    <a:pt x="2679" y="5599"/>
                  </a:cubicBezTo>
                  <a:cubicBezTo>
                    <a:pt x="2669" y="5599"/>
                    <a:pt x="2662" y="5595"/>
                    <a:pt x="2655" y="5595"/>
                  </a:cubicBezTo>
                  <a:cubicBezTo>
                    <a:pt x="2585" y="5575"/>
                    <a:pt x="2518" y="5555"/>
                    <a:pt x="2452" y="5535"/>
                  </a:cubicBezTo>
                  <a:cubicBezTo>
                    <a:pt x="2324" y="5495"/>
                    <a:pt x="2197" y="5458"/>
                    <a:pt x="2077" y="5404"/>
                  </a:cubicBezTo>
                  <a:cubicBezTo>
                    <a:pt x="1963" y="5341"/>
                    <a:pt x="1850" y="5274"/>
                    <a:pt x="1739" y="5204"/>
                  </a:cubicBezTo>
                  <a:cubicBezTo>
                    <a:pt x="1679" y="5168"/>
                    <a:pt x="1618" y="5123"/>
                    <a:pt x="1558" y="5087"/>
                  </a:cubicBezTo>
                  <a:cubicBezTo>
                    <a:pt x="1538" y="5077"/>
                    <a:pt x="1515" y="5063"/>
                    <a:pt x="1495" y="5050"/>
                  </a:cubicBezTo>
                  <a:cubicBezTo>
                    <a:pt x="1572" y="4873"/>
                    <a:pt x="1649" y="4696"/>
                    <a:pt x="1729" y="4518"/>
                  </a:cubicBezTo>
                  <a:cubicBezTo>
                    <a:pt x="1882" y="4171"/>
                    <a:pt x="2057" y="3833"/>
                    <a:pt x="2228" y="3492"/>
                  </a:cubicBezTo>
                  <a:close/>
                  <a:moveTo>
                    <a:pt x="3314" y="0"/>
                  </a:moveTo>
                  <a:cubicBezTo>
                    <a:pt x="3231" y="3"/>
                    <a:pt x="3151" y="3"/>
                    <a:pt x="3070" y="23"/>
                  </a:cubicBezTo>
                  <a:cubicBezTo>
                    <a:pt x="2997" y="40"/>
                    <a:pt x="2926" y="63"/>
                    <a:pt x="2859" y="87"/>
                  </a:cubicBezTo>
                  <a:cubicBezTo>
                    <a:pt x="2719" y="134"/>
                    <a:pt x="2589" y="224"/>
                    <a:pt x="2488" y="332"/>
                  </a:cubicBezTo>
                  <a:cubicBezTo>
                    <a:pt x="2381" y="445"/>
                    <a:pt x="2284" y="552"/>
                    <a:pt x="2204" y="686"/>
                  </a:cubicBezTo>
                  <a:cubicBezTo>
                    <a:pt x="2110" y="849"/>
                    <a:pt x="2023" y="1014"/>
                    <a:pt x="1933" y="1181"/>
                  </a:cubicBezTo>
                  <a:cubicBezTo>
                    <a:pt x="1726" y="1568"/>
                    <a:pt x="1518" y="1963"/>
                    <a:pt x="1361" y="2378"/>
                  </a:cubicBezTo>
                  <a:cubicBezTo>
                    <a:pt x="1291" y="2569"/>
                    <a:pt x="1228" y="2766"/>
                    <a:pt x="1144" y="2953"/>
                  </a:cubicBezTo>
                  <a:cubicBezTo>
                    <a:pt x="1053" y="3154"/>
                    <a:pt x="963" y="3354"/>
                    <a:pt x="870" y="3555"/>
                  </a:cubicBezTo>
                  <a:cubicBezTo>
                    <a:pt x="585" y="4180"/>
                    <a:pt x="325" y="4816"/>
                    <a:pt x="56" y="5449"/>
                  </a:cubicBezTo>
                  <a:cubicBezTo>
                    <a:pt x="0" y="5585"/>
                    <a:pt x="16" y="5759"/>
                    <a:pt x="76" y="5890"/>
                  </a:cubicBezTo>
                  <a:cubicBezTo>
                    <a:pt x="141" y="6031"/>
                    <a:pt x="264" y="6144"/>
                    <a:pt x="411" y="6197"/>
                  </a:cubicBezTo>
                  <a:cubicBezTo>
                    <a:pt x="473" y="6220"/>
                    <a:pt x="539" y="6231"/>
                    <a:pt x="605" y="6231"/>
                  </a:cubicBezTo>
                  <a:cubicBezTo>
                    <a:pt x="657" y="6231"/>
                    <a:pt x="709" y="6224"/>
                    <a:pt x="759" y="6211"/>
                  </a:cubicBezTo>
                  <a:cubicBezTo>
                    <a:pt x="783" y="6227"/>
                    <a:pt x="809" y="6244"/>
                    <a:pt x="836" y="6264"/>
                  </a:cubicBezTo>
                  <a:cubicBezTo>
                    <a:pt x="916" y="6318"/>
                    <a:pt x="1000" y="6368"/>
                    <a:pt x="1084" y="6418"/>
                  </a:cubicBezTo>
                  <a:cubicBezTo>
                    <a:pt x="1164" y="6468"/>
                    <a:pt x="1248" y="6515"/>
                    <a:pt x="1331" y="6562"/>
                  </a:cubicBezTo>
                  <a:cubicBezTo>
                    <a:pt x="1465" y="6639"/>
                    <a:pt x="1602" y="6706"/>
                    <a:pt x="1749" y="6753"/>
                  </a:cubicBezTo>
                  <a:cubicBezTo>
                    <a:pt x="1799" y="6769"/>
                    <a:pt x="1846" y="6786"/>
                    <a:pt x="1896" y="6799"/>
                  </a:cubicBezTo>
                  <a:cubicBezTo>
                    <a:pt x="1990" y="6826"/>
                    <a:pt x="2083" y="6856"/>
                    <a:pt x="2180" y="6880"/>
                  </a:cubicBezTo>
                  <a:cubicBezTo>
                    <a:pt x="2274" y="6900"/>
                    <a:pt x="2368" y="6923"/>
                    <a:pt x="2464" y="6940"/>
                  </a:cubicBezTo>
                  <a:cubicBezTo>
                    <a:pt x="2517" y="6949"/>
                    <a:pt x="2569" y="6953"/>
                    <a:pt x="2620" y="6953"/>
                  </a:cubicBezTo>
                  <a:cubicBezTo>
                    <a:pt x="2678" y="6953"/>
                    <a:pt x="2736" y="6949"/>
                    <a:pt x="2796" y="6943"/>
                  </a:cubicBezTo>
                  <a:cubicBezTo>
                    <a:pt x="2940" y="6937"/>
                    <a:pt x="3070" y="6886"/>
                    <a:pt x="3207" y="6843"/>
                  </a:cubicBezTo>
                  <a:cubicBezTo>
                    <a:pt x="3291" y="6816"/>
                    <a:pt x="3375" y="6779"/>
                    <a:pt x="3455" y="6742"/>
                  </a:cubicBezTo>
                  <a:cubicBezTo>
                    <a:pt x="3679" y="6639"/>
                    <a:pt x="3889" y="6508"/>
                    <a:pt x="4083" y="6355"/>
                  </a:cubicBezTo>
                  <a:cubicBezTo>
                    <a:pt x="4124" y="6321"/>
                    <a:pt x="4160" y="6287"/>
                    <a:pt x="4197" y="6254"/>
                  </a:cubicBezTo>
                  <a:cubicBezTo>
                    <a:pt x="4324" y="6127"/>
                    <a:pt x="4438" y="5994"/>
                    <a:pt x="4522" y="5836"/>
                  </a:cubicBezTo>
                  <a:cubicBezTo>
                    <a:pt x="4585" y="5719"/>
                    <a:pt x="4639" y="5605"/>
                    <a:pt x="4682" y="5478"/>
                  </a:cubicBezTo>
                  <a:cubicBezTo>
                    <a:pt x="4716" y="5384"/>
                    <a:pt x="4732" y="5284"/>
                    <a:pt x="4749" y="5188"/>
                  </a:cubicBezTo>
                  <a:cubicBezTo>
                    <a:pt x="4786" y="5007"/>
                    <a:pt x="4789" y="4827"/>
                    <a:pt x="4762" y="4642"/>
                  </a:cubicBezTo>
                  <a:cubicBezTo>
                    <a:pt x="4749" y="4546"/>
                    <a:pt x="4732" y="4452"/>
                    <a:pt x="4709" y="4358"/>
                  </a:cubicBezTo>
                  <a:cubicBezTo>
                    <a:pt x="4669" y="4211"/>
                    <a:pt x="4616" y="4074"/>
                    <a:pt x="4551" y="3940"/>
                  </a:cubicBezTo>
                  <a:cubicBezTo>
                    <a:pt x="4535" y="3910"/>
                    <a:pt x="4518" y="3879"/>
                    <a:pt x="4502" y="3850"/>
                  </a:cubicBezTo>
                  <a:cubicBezTo>
                    <a:pt x="4565" y="3839"/>
                    <a:pt x="4628" y="3830"/>
                    <a:pt x="4692" y="3816"/>
                  </a:cubicBezTo>
                  <a:cubicBezTo>
                    <a:pt x="4883" y="3783"/>
                    <a:pt x="5060" y="3703"/>
                    <a:pt x="5234" y="3623"/>
                  </a:cubicBezTo>
                  <a:cubicBezTo>
                    <a:pt x="5378" y="3558"/>
                    <a:pt x="5522" y="3475"/>
                    <a:pt x="5632" y="3354"/>
                  </a:cubicBezTo>
                  <a:cubicBezTo>
                    <a:pt x="5699" y="3281"/>
                    <a:pt x="5766" y="3208"/>
                    <a:pt x="5826" y="3127"/>
                  </a:cubicBezTo>
                  <a:cubicBezTo>
                    <a:pt x="5936" y="2980"/>
                    <a:pt x="6040" y="2823"/>
                    <a:pt x="6100" y="2649"/>
                  </a:cubicBezTo>
                  <a:cubicBezTo>
                    <a:pt x="6137" y="2539"/>
                    <a:pt x="6161" y="2414"/>
                    <a:pt x="6167" y="2298"/>
                  </a:cubicBezTo>
                  <a:cubicBezTo>
                    <a:pt x="6177" y="2161"/>
                    <a:pt x="6174" y="2027"/>
                    <a:pt x="6164" y="1886"/>
                  </a:cubicBezTo>
                  <a:cubicBezTo>
                    <a:pt x="6161" y="1860"/>
                    <a:pt x="6157" y="1833"/>
                    <a:pt x="6150" y="1806"/>
                  </a:cubicBezTo>
                  <a:cubicBezTo>
                    <a:pt x="6133" y="1739"/>
                    <a:pt x="6110" y="1672"/>
                    <a:pt x="6087" y="1609"/>
                  </a:cubicBezTo>
                  <a:cubicBezTo>
                    <a:pt x="6067" y="1556"/>
                    <a:pt x="6040" y="1508"/>
                    <a:pt x="6013" y="1459"/>
                  </a:cubicBezTo>
                  <a:cubicBezTo>
                    <a:pt x="5940" y="1338"/>
                    <a:pt x="5860" y="1224"/>
                    <a:pt x="5769" y="1117"/>
                  </a:cubicBezTo>
                  <a:cubicBezTo>
                    <a:pt x="5709" y="1047"/>
                    <a:pt x="5642" y="987"/>
                    <a:pt x="5575" y="923"/>
                  </a:cubicBezTo>
                  <a:cubicBezTo>
                    <a:pt x="5474" y="823"/>
                    <a:pt x="5368" y="729"/>
                    <a:pt x="5258" y="639"/>
                  </a:cubicBezTo>
                  <a:cubicBezTo>
                    <a:pt x="5241" y="625"/>
                    <a:pt x="5224" y="613"/>
                    <a:pt x="5207" y="599"/>
                  </a:cubicBezTo>
                  <a:cubicBezTo>
                    <a:pt x="5153" y="556"/>
                    <a:pt x="5104" y="515"/>
                    <a:pt x="5047" y="482"/>
                  </a:cubicBezTo>
                  <a:cubicBezTo>
                    <a:pt x="4846" y="361"/>
                    <a:pt x="4636" y="275"/>
                    <a:pt x="4408" y="214"/>
                  </a:cubicBezTo>
                  <a:cubicBezTo>
                    <a:pt x="4170" y="154"/>
                    <a:pt x="3929" y="107"/>
                    <a:pt x="3692" y="57"/>
                  </a:cubicBezTo>
                  <a:cubicBezTo>
                    <a:pt x="3602" y="37"/>
                    <a:pt x="3515" y="23"/>
                    <a:pt x="3428" y="7"/>
                  </a:cubicBezTo>
                  <a:cubicBezTo>
                    <a:pt x="3387" y="0"/>
                    <a:pt x="3351" y="0"/>
                    <a:pt x="3314" y="0"/>
                  </a:cubicBezTo>
                  <a:close/>
                </a:path>
              </a:pathLst>
            </a:custGeom>
            <a:solidFill>
              <a:srgbClr val="FCB7E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  <p:sp>
          <p:nvSpPr>
            <p:cNvPr id="2037" name="Google Shape;2037;p40"/>
            <p:cNvSpPr/>
            <p:nvPr/>
          </p:nvSpPr>
          <p:spPr>
            <a:xfrm>
              <a:off x="4791500" y="4541438"/>
              <a:ext cx="163225" cy="182575"/>
            </a:xfrm>
            <a:custGeom>
              <a:avLst/>
              <a:gdLst/>
              <a:ahLst/>
              <a:cxnLst/>
              <a:rect l="l" t="t" r="r" b="b"/>
              <a:pathLst>
                <a:path w="6529" h="7303" extrusionOk="0">
                  <a:moveTo>
                    <a:pt x="3700" y="1635"/>
                  </a:moveTo>
                  <a:lnTo>
                    <a:pt x="3880" y="1664"/>
                  </a:lnTo>
                  <a:cubicBezTo>
                    <a:pt x="3997" y="1684"/>
                    <a:pt x="4111" y="1708"/>
                    <a:pt x="4221" y="1728"/>
                  </a:cubicBezTo>
                  <a:cubicBezTo>
                    <a:pt x="4325" y="1755"/>
                    <a:pt x="4412" y="1781"/>
                    <a:pt x="4489" y="1815"/>
                  </a:cubicBezTo>
                  <a:cubicBezTo>
                    <a:pt x="4582" y="1875"/>
                    <a:pt x="4669" y="1945"/>
                    <a:pt x="4733" y="2005"/>
                  </a:cubicBezTo>
                  <a:cubicBezTo>
                    <a:pt x="4817" y="2082"/>
                    <a:pt x="4907" y="2173"/>
                    <a:pt x="4987" y="2277"/>
                  </a:cubicBezTo>
                  <a:cubicBezTo>
                    <a:pt x="4984" y="2310"/>
                    <a:pt x="4981" y="2340"/>
                    <a:pt x="4977" y="2374"/>
                  </a:cubicBezTo>
                  <a:cubicBezTo>
                    <a:pt x="4947" y="2424"/>
                    <a:pt x="4907" y="2474"/>
                    <a:pt x="4867" y="2527"/>
                  </a:cubicBezTo>
                  <a:cubicBezTo>
                    <a:pt x="4797" y="2561"/>
                    <a:pt x="4723" y="2595"/>
                    <a:pt x="4643" y="2624"/>
                  </a:cubicBezTo>
                  <a:cubicBezTo>
                    <a:pt x="4566" y="2641"/>
                    <a:pt x="4489" y="2651"/>
                    <a:pt x="4405" y="2661"/>
                  </a:cubicBezTo>
                  <a:lnTo>
                    <a:pt x="4348" y="2668"/>
                  </a:lnTo>
                  <a:cubicBezTo>
                    <a:pt x="4272" y="2678"/>
                    <a:pt x="4195" y="2684"/>
                    <a:pt x="4131" y="2691"/>
                  </a:cubicBezTo>
                  <a:cubicBezTo>
                    <a:pt x="3991" y="2691"/>
                    <a:pt x="3854" y="2678"/>
                    <a:pt x="3736" y="2668"/>
                  </a:cubicBezTo>
                  <a:cubicBezTo>
                    <a:pt x="3596" y="2655"/>
                    <a:pt x="3485" y="2638"/>
                    <a:pt x="3385" y="2621"/>
                  </a:cubicBezTo>
                  <a:lnTo>
                    <a:pt x="3375" y="2618"/>
                  </a:lnTo>
                  <a:cubicBezTo>
                    <a:pt x="3295" y="2595"/>
                    <a:pt x="3215" y="2570"/>
                    <a:pt x="3121" y="2558"/>
                  </a:cubicBezTo>
                  <a:cubicBezTo>
                    <a:pt x="3138" y="2527"/>
                    <a:pt x="3155" y="2497"/>
                    <a:pt x="3171" y="2470"/>
                  </a:cubicBezTo>
                  <a:cubicBezTo>
                    <a:pt x="3252" y="2337"/>
                    <a:pt x="3329" y="2206"/>
                    <a:pt x="3409" y="2079"/>
                  </a:cubicBezTo>
                  <a:cubicBezTo>
                    <a:pt x="3482" y="1962"/>
                    <a:pt x="3556" y="1845"/>
                    <a:pt x="3633" y="1735"/>
                  </a:cubicBezTo>
                  <a:lnTo>
                    <a:pt x="3700" y="1635"/>
                  </a:lnTo>
                  <a:close/>
                  <a:moveTo>
                    <a:pt x="3536" y="1253"/>
                  </a:moveTo>
                  <a:lnTo>
                    <a:pt x="3345" y="1534"/>
                  </a:lnTo>
                  <a:cubicBezTo>
                    <a:pt x="3261" y="1651"/>
                    <a:pt x="3184" y="1772"/>
                    <a:pt x="3111" y="1892"/>
                  </a:cubicBezTo>
                  <a:cubicBezTo>
                    <a:pt x="3028" y="2022"/>
                    <a:pt x="2951" y="2156"/>
                    <a:pt x="2870" y="2289"/>
                  </a:cubicBezTo>
                  <a:cubicBezTo>
                    <a:pt x="2817" y="2380"/>
                    <a:pt x="2770" y="2470"/>
                    <a:pt x="2719" y="2561"/>
                  </a:cubicBezTo>
                  <a:lnTo>
                    <a:pt x="2509" y="3019"/>
                  </a:lnTo>
                  <a:lnTo>
                    <a:pt x="2874" y="2919"/>
                  </a:lnTo>
                  <a:cubicBezTo>
                    <a:pt x="2916" y="2906"/>
                    <a:pt x="2960" y="2899"/>
                    <a:pt x="3003" y="2899"/>
                  </a:cubicBezTo>
                  <a:cubicBezTo>
                    <a:pt x="3018" y="2899"/>
                    <a:pt x="3033" y="2900"/>
                    <a:pt x="3048" y="2902"/>
                  </a:cubicBezTo>
                  <a:cubicBezTo>
                    <a:pt x="3121" y="2908"/>
                    <a:pt x="3195" y="2932"/>
                    <a:pt x="3275" y="2956"/>
                  </a:cubicBezTo>
                  <a:lnTo>
                    <a:pt x="3312" y="2965"/>
                  </a:lnTo>
                  <a:cubicBezTo>
                    <a:pt x="3425" y="2985"/>
                    <a:pt x="3549" y="3002"/>
                    <a:pt x="3700" y="3016"/>
                  </a:cubicBezTo>
                  <a:cubicBezTo>
                    <a:pt x="3823" y="3029"/>
                    <a:pt x="3967" y="3042"/>
                    <a:pt x="4131" y="3042"/>
                  </a:cubicBezTo>
                  <a:lnTo>
                    <a:pt x="4144" y="3042"/>
                  </a:lnTo>
                  <a:cubicBezTo>
                    <a:pt x="4228" y="3036"/>
                    <a:pt x="4308" y="3029"/>
                    <a:pt x="4392" y="3016"/>
                  </a:cubicBezTo>
                  <a:lnTo>
                    <a:pt x="4452" y="3009"/>
                  </a:lnTo>
                  <a:cubicBezTo>
                    <a:pt x="4542" y="2999"/>
                    <a:pt x="4636" y="2985"/>
                    <a:pt x="4729" y="2965"/>
                  </a:cubicBezTo>
                  <a:lnTo>
                    <a:pt x="4753" y="2959"/>
                  </a:lnTo>
                  <a:cubicBezTo>
                    <a:pt x="4860" y="2919"/>
                    <a:pt x="4961" y="2875"/>
                    <a:pt x="5050" y="2828"/>
                  </a:cubicBezTo>
                  <a:lnTo>
                    <a:pt x="5124" y="2765"/>
                  </a:lnTo>
                  <a:cubicBezTo>
                    <a:pt x="5188" y="2688"/>
                    <a:pt x="5245" y="2607"/>
                    <a:pt x="5291" y="2534"/>
                  </a:cubicBezTo>
                  <a:lnTo>
                    <a:pt x="5322" y="2447"/>
                  </a:lnTo>
                  <a:cubicBezTo>
                    <a:pt x="5331" y="2380"/>
                    <a:pt x="5339" y="2310"/>
                    <a:pt x="5339" y="2243"/>
                  </a:cubicBezTo>
                  <a:lnTo>
                    <a:pt x="5339" y="2226"/>
                  </a:lnTo>
                  <a:lnTo>
                    <a:pt x="5322" y="2166"/>
                  </a:lnTo>
                  <a:cubicBezTo>
                    <a:pt x="5311" y="2143"/>
                    <a:pt x="5302" y="2123"/>
                    <a:pt x="5291" y="2102"/>
                  </a:cubicBezTo>
                  <a:lnTo>
                    <a:pt x="5278" y="2079"/>
                  </a:lnTo>
                  <a:cubicBezTo>
                    <a:pt x="5181" y="1948"/>
                    <a:pt x="5070" y="1838"/>
                    <a:pt x="4974" y="1748"/>
                  </a:cubicBezTo>
                  <a:lnTo>
                    <a:pt x="4967" y="1741"/>
                  </a:lnTo>
                  <a:cubicBezTo>
                    <a:pt x="4890" y="1675"/>
                    <a:pt x="4783" y="1584"/>
                    <a:pt x="4663" y="1511"/>
                  </a:cubicBezTo>
                  <a:lnTo>
                    <a:pt x="4639" y="1497"/>
                  </a:lnTo>
                  <a:cubicBezTo>
                    <a:pt x="4539" y="1454"/>
                    <a:pt x="4436" y="1420"/>
                    <a:pt x="4298" y="1387"/>
                  </a:cubicBezTo>
                  <a:cubicBezTo>
                    <a:pt x="4181" y="1363"/>
                    <a:pt x="4061" y="1340"/>
                    <a:pt x="3944" y="1320"/>
                  </a:cubicBezTo>
                  <a:cubicBezTo>
                    <a:pt x="3860" y="1303"/>
                    <a:pt x="3780" y="1290"/>
                    <a:pt x="3696" y="1277"/>
                  </a:cubicBezTo>
                  <a:lnTo>
                    <a:pt x="3536" y="1253"/>
                  </a:lnTo>
                  <a:close/>
                  <a:moveTo>
                    <a:pt x="2439" y="3995"/>
                  </a:moveTo>
                  <a:cubicBezTo>
                    <a:pt x="2466" y="4022"/>
                    <a:pt x="2496" y="4046"/>
                    <a:pt x="2526" y="4069"/>
                  </a:cubicBezTo>
                  <a:lnTo>
                    <a:pt x="2529" y="4072"/>
                  </a:lnTo>
                  <a:cubicBezTo>
                    <a:pt x="2576" y="4109"/>
                    <a:pt x="2622" y="4136"/>
                    <a:pt x="2662" y="4160"/>
                  </a:cubicBezTo>
                  <a:lnTo>
                    <a:pt x="2703" y="4183"/>
                  </a:lnTo>
                  <a:cubicBezTo>
                    <a:pt x="2747" y="4209"/>
                    <a:pt x="2793" y="4236"/>
                    <a:pt x="2840" y="4260"/>
                  </a:cubicBezTo>
                  <a:lnTo>
                    <a:pt x="2880" y="4287"/>
                  </a:lnTo>
                  <a:cubicBezTo>
                    <a:pt x="2957" y="4327"/>
                    <a:pt x="3034" y="4370"/>
                    <a:pt x="3104" y="4417"/>
                  </a:cubicBezTo>
                  <a:cubicBezTo>
                    <a:pt x="3168" y="4461"/>
                    <a:pt x="3232" y="4510"/>
                    <a:pt x="3292" y="4564"/>
                  </a:cubicBezTo>
                  <a:cubicBezTo>
                    <a:pt x="3352" y="4621"/>
                    <a:pt x="3399" y="4671"/>
                    <a:pt x="3439" y="4722"/>
                  </a:cubicBezTo>
                  <a:cubicBezTo>
                    <a:pt x="3459" y="4765"/>
                    <a:pt x="3479" y="4808"/>
                    <a:pt x="3499" y="4862"/>
                  </a:cubicBezTo>
                  <a:cubicBezTo>
                    <a:pt x="3512" y="4925"/>
                    <a:pt x="3522" y="4986"/>
                    <a:pt x="3533" y="5043"/>
                  </a:cubicBezTo>
                  <a:cubicBezTo>
                    <a:pt x="3529" y="5063"/>
                    <a:pt x="3525" y="5083"/>
                    <a:pt x="3522" y="5106"/>
                  </a:cubicBezTo>
                  <a:cubicBezTo>
                    <a:pt x="3512" y="5146"/>
                    <a:pt x="3499" y="5186"/>
                    <a:pt x="3482" y="5223"/>
                  </a:cubicBezTo>
                  <a:cubicBezTo>
                    <a:pt x="3465" y="5250"/>
                    <a:pt x="3449" y="5276"/>
                    <a:pt x="3429" y="5299"/>
                  </a:cubicBezTo>
                  <a:cubicBezTo>
                    <a:pt x="3385" y="5344"/>
                    <a:pt x="3332" y="5384"/>
                    <a:pt x="3275" y="5424"/>
                  </a:cubicBezTo>
                  <a:cubicBezTo>
                    <a:pt x="3171" y="5480"/>
                    <a:pt x="3054" y="5534"/>
                    <a:pt x="2931" y="5577"/>
                  </a:cubicBezTo>
                  <a:cubicBezTo>
                    <a:pt x="2903" y="5584"/>
                    <a:pt x="2880" y="5591"/>
                    <a:pt x="2854" y="5594"/>
                  </a:cubicBezTo>
                  <a:cubicBezTo>
                    <a:pt x="2810" y="5580"/>
                    <a:pt x="2767" y="5568"/>
                    <a:pt x="2723" y="5554"/>
                  </a:cubicBezTo>
                  <a:lnTo>
                    <a:pt x="2642" y="5531"/>
                  </a:lnTo>
                  <a:cubicBezTo>
                    <a:pt x="2532" y="5497"/>
                    <a:pt x="2426" y="5464"/>
                    <a:pt x="2338" y="5427"/>
                  </a:cubicBezTo>
                  <a:cubicBezTo>
                    <a:pt x="2228" y="5364"/>
                    <a:pt x="2121" y="5296"/>
                    <a:pt x="2011" y="5230"/>
                  </a:cubicBezTo>
                  <a:lnTo>
                    <a:pt x="1944" y="5186"/>
                  </a:lnTo>
                  <a:cubicBezTo>
                    <a:pt x="1927" y="5176"/>
                    <a:pt x="1910" y="5166"/>
                    <a:pt x="1897" y="5156"/>
                  </a:cubicBezTo>
                  <a:cubicBezTo>
                    <a:pt x="1954" y="5026"/>
                    <a:pt x="2011" y="4895"/>
                    <a:pt x="2068" y="4768"/>
                  </a:cubicBezTo>
                  <a:cubicBezTo>
                    <a:pt x="2181" y="4507"/>
                    <a:pt x="2309" y="4250"/>
                    <a:pt x="2439" y="3995"/>
                  </a:cubicBezTo>
                  <a:close/>
                  <a:moveTo>
                    <a:pt x="2409" y="3273"/>
                  </a:moveTo>
                  <a:lnTo>
                    <a:pt x="2228" y="3631"/>
                  </a:lnTo>
                  <a:cubicBezTo>
                    <a:pt x="2064" y="3952"/>
                    <a:pt x="1894" y="4287"/>
                    <a:pt x="1747" y="4624"/>
                  </a:cubicBezTo>
                  <a:cubicBezTo>
                    <a:pt x="1666" y="4802"/>
                    <a:pt x="1589" y="4978"/>
                    <a:pt x="1512" y="5156"/>
                  </a:cubicBezTo>
                  <a:lnTo>
                    <a:pt x="1449" y="5299"/>
                  </a:lnTo>
                  <a:lnTo>
                    <a:pt x="1646" y="5417"/>
                  </a:lnTo>
                  <a:cubicBezTo>
                    <a:pt x="1683" y="5437"/>
                    <a:pt x="1716" y="5460"/>
                    <a:pt x="1753" y="5480"/>
                  </a:cubicBezTo>
                  <a:lnTo>
                    <a:pt x="1827" y="5531"/>
                  </a:lnTo>
                  <a:cubicBezTo>
                    <a:pt x="1937" y="5600"/>
                    <a:pt x="2051" y="5668"/>
                    <a:pt x="2181" y="5741"/>
                  </a:cubicBezTo>
                  <a:cubicBezTo>
                    <a:pt x="2301" y="5795"/>
                    <a:pt x="2422" y="5832"/>
                    <a:pt x="2542" y="5869"/>
                  </a:cubicBezTo>
                  <a:lnTo>
                    <a:pt x="2619" y="5892"/>
                  </a:lnTo>
                  <a:cubicBezTo>
                    <a:pt x="2673" y="5909"/>
                    <a:pt x="2730" y="5926"/>
                    <a:pt x="2787" y="5942"/>
                  </a:cubicBezTo>
                  <a:lnTo>
                    <a:pt x="2863" y="5952"/>
                  </a:lnTo>
                  <a:lnTo>
                    <a:pt x="2887" y="5946"/>
                  </a:lnTo>
                  <a:cubicBezTo>
                    <a:pt x="2931" y="5938"/>
                    <a:pt x="2977" y="5929"/>
                    <a:pt x="3034" y="5912"/>
                  </a:cubicBezTo>
                  <a:cubicBezTo>
                    <a:pt x="3188" y="5858"/>
                    <a:pt x="3325" y="5798"/>
                    <a:pt x="3459" y="5721"/>
                  </a:cubicBezTo>
                  <a:cubicBezTo>
                    <a:pt x="3549" y="5661"/>
                    <a:pt x="3619" y="5605"/>
                    <a:pt x="3679" y="5548"/>
                  </a:cubicBezTo>
                  <a:lnTo>
                    <a:pt x="3700" y="5527"/>
                  </a:lnTo>
                  <a:cubicBezTo>
                    <a:pt x="3733" y="5484"/>
                    <a:pt x="3763" y="5440"/>
                    <a:pt x="3790" y="5393"/>
                  </a:cubicBezTo>
                  <a:lnTo>
                    <a:pt x="3803" y="5370"/>
                  </a:lnTo>
                  <a:cubicBezTo>
                    <a:pt x="3826" y="5310"/>
                    <a:pt x="3846" y="5253"/>
                    <a:pt x="3863" y="5190"/>
                  </a:cubicBezTo>
                  <a:lnTo>
                    <a:pt x="3870" y="5169"/>
                  </a:lnTo>
                  <a:cubicBezTo>
                    <a:pt x="3874" y="5129"/>
                    <a:pt x="3880" y="5092"/>
                    <a:pt x="3883" y="5052"/>
                  </a:cubicBezTo>
                  <a:lnTo>
                    <a:pt x="3883" y="5035"/>
                  </a:lnTo>
                  <a:lnTo>
                    <a:pt x="3883" y="5019"/>
                  </a:lnTo>
                  <a:cubicBezTo>
                    <a:pt x="3874" y="4942"/>
                    <a:pt x="3860" y="4858"/>
                    <a:pt x="3840" y="4771"/>
                  </a:cubicBezTo>
                  <a:lnTo>
                    <a:pt x="3834" y="4748"/>
                  </a:lnTo>
                  <a:cubicBezTo>
                    <a:pt x="3803" y="4674"/>
                    <a:pt x="3773" y="4608"/>
                    <a:pt x="3743" y="4544"/>
                  </a:cubicBezTo>
                  <a:lnTo>
                    <a:pt x="3726" y="4517"/>
                  </a:lnTo>
                  <a:cubicBezTo>
                    <a:pt x="3673" y="4453"/>
                    <a:pt x="3616" y="4387"/>
                    <a:pt x="3529" y="4303"/>
                  </a:cubicBezTo>
                  <a:cubicBezTo>
                    <a:pt x="3465" y="4250"/>
                    <a:pt x="3389" y="4186"/>
                    <a:pt x="3301" y="4126"/>
                  </a:cubicBezTo>
                  <a:cubicBezTo>
                    <a:pt x="3221" y="4072"/>
                    <a:pt x="3138" y="4026"/>
                    <a:pt x="3054" y="3979"/>
                  </a:cubicBezTo>
                  <a:lnTo>
                    <a:pt x="3011" y="3955"/>
                  </a:lnTo>
                  <a:cubicBezTo>
                    <a:pt x="2967" y="3929"/>
                    <a:pt x="2923" y="3905"/>
                    <a:pt x="2880" y="3879"/>
                  </a:cubicBezTo>
                  <a:lnTo>
                    <a:pt x="2837" y="3855"/>
                  </a:lnTo>
                  <a:cubicBezTo>
                    <a:pt x="2807" y="3839"/>
                    <a:pt x="2776" y="3822"/>
                    <a:pt x="2750" y="3802"/>
                  </a:cubicBezTo>
                  <a:lnTo>
                    <a:pt x="2639" y="3939"/>
                  </a:lnTo>
                  <a:lnTo>
                    <a:pt x="2747" y="3799"/>
                  </a:lnTo>
                  <a:cubicBezTo>
                    <a:pt x="2650" y="3718"/>
                    <a:pt x="2602" y="3674"/>
                    <a:pt x="2566" y="3591"/>
                  </a:cubicBezTo>
                  <a:lnTo>
                    <a:pt x="2409" y="3273"/>
                  </a:lnTo>
                  <a:close/>
                  <a:moveTo>
                    <a:pt x="3525" y="352"/>
                  </a:moveTo>
                  <a:cubicBezTo>
                    <a:pt x="3544" y="352"/>
                    <a:pt x="3562" y="354"/>
                    <a:pt x="3576" y="357"/>
                  </a:cubicBezTo>
                  <a:cubicBezTo>
                    <a:pt x="3663" y="370"/>
                    <a:pt x="3746" y="387"/>
                    <a:pt x="3834" y="403"/>
                  </a:cubicBezTo>
                  <a:lnTo>
                    <a:pt x="3980" y="434"/>
                  </a:lnTo>
                  <a:cubicBezTo>
                    <a:pt x="4167" y="474"/>
                    <a:pt x="4359" y="514"/>
                    <a:pt x="4542" y="561"/>
                  </a:cubicBezTo>
                  <a:cubicBezTo>
                    <a:pt x="4753" y="614"/>
                    <a:pt x="4944" y="698"/>
                    <a:pt x="5135" y="812"/>
                  </a:cubicBezTo>
                  <a:cubicBezTo>
                    <a:pt x="5184" y="838"/>
                    <a:pt x="5231" y="875"/>
                    <a:pt x="5275" y="912"/>
                  </a:cubicBezTo>
                  <a:lnTo>
                    <a:pt x="5325" y="952"/>
                  </a:lnTo>
                  <a:cubicBezTo>
                    <a:pt x="5432" y="1042"/>
                    <a:pt x="5536" y="1133"/>
                    <a:pt x="5632" y="1226"/>
                  </a:cubicBezTo>
                  <a:lnTo>
                    <a:pt x="5666" y="1256"/>
                  </a:lnTo>
                  <a:cubicBezTo>
                    <a:pt x="5720" y="1310"/>
                    <a:pt x="5770" y="1357"/>
                    <a:pt x="5813" y="1407"/>
                  </a:cubicBezTo>
                  <a:cubicBezTo>
                    <a:pt x="5893" y="1504"/>
                    <a:pt x="5967" y="1607"/>
                    <a:pt x="6038" y="1724"/>
                  </a:cubicBezTo>
                  <a:cubicBezTo>
                    <a:pt x="6061" y="1765"/>
                    <a:pt x="6084" y="1805"/>
                    <a:pt x="6101" y="1845"/>
                  </a:cubicBezTo>
                  <a:cubicBezTo>
                    <a:pt x="6121" y="1905"/>
                    <a:pt x="6141" y="1962"/>
                    <a:pt x="6154" y="2025"/>
                  </a:cubicBezTo>
                  <a:cubicBezTo>
                    <a:pt x="6161" y="2042"/>
                    <a:pt x="6164" y="2059"/>
                    <a:pt x="6168" y="2076"/>
                  </a:cubicBezTo>
                  <a:cubicBezTo>
                    <a:pt x="6178" y="2213"/>
                    <a:pt x="6178" y="2340"/>
                    <a:pt x="6171" y="2464"/>
                  </a:cubicBezTo>
                  <a:cubicBezTo>
                    <a:pt x="6164" y="2570"/>
                    <a:pt x="6141" y="2678"/>
                    <a:pt x="6111" y="2768"/>
                  </a:cubicBezTo>
                  <a:cubicBezTo>
                    <a:pt x="6058" y="2925"/>
                    <a:pt x="5957" y="3072"/>
                    <a:pt x="5863" y="3200"/>
                  </a:cubicBezTo>
                  <a:cubicBezTo>
                    <a:pt x="5820" y="3257"/>
                    <a:pt x="5770" y="3313"/>
                    <a:pt x="5713" y="3373"/>
                  </a:cubicBezTo>
                  <a:lnTo>
                    <a:pt x="5680" y="3413"/>
                  </a:lnTo>
                  <a:cubicBezTo>
                    <a:pt x="5603" y="3498"/>
                    <a:pt x="5496" y="3567"/>
                    <a:pt x="5339" y="3638"/>
                  </a:cubicBezTo>
                  <a:cubicBezTo>
                    <a:pt x="5175" y="3711"/>
                    <a:pt x="5007" y="3788"/>
                    <a:pt x="4840" y="3819"/>
                  </a:cubicBezTo>
                  <a:cubicBezTo>
                    <a:pt x="4777" y="3831"/>
                    <a:pt x="4716" y="3842"/>
                    <a:pt x="4653" y="3851"/>
                  </a:cubicBezTo>
                  <a:lnTo>
                    <a:pt x="4402" y="3892"/>
                  </a:lnTo>
                  <a:lnTo>
                    <a:pt x="4529" y="4112"/>
                  </a:lnTo>
                  <a:cubicBezTo>
                    <a:pt x="4542" y="4140"/>
                    <a:pt x="4556" y="4166"/>
                    <a:pt x="4569" y="4193"/>
                  </a:cubicBezTo>
                  <a:cubicBezTo>
                    <a:pt x="4633" y="4323"/>
                    <a:pt x="4683" y="4450"/>
                    <a:pt x="4716" y="4577"/>
                  </a:cubicBezTo>
                  <a:cubicBezTo>
                    <a:pt x="4740" y="4671"/>
                    <a:pt x="4757" y="4771"/>
                    <a:pt x="4766" y="4845"/>
                  </a:cubicBezTo>
                  <a:cubicBezTo>
                    <a:pt x="4794" y="5006"/>
                    <a:pt x="4786" y="5169"/>
                    <a:pt x="4757" y="5330"/>
                  </a:cubicBezTo>
                  <a:lnTo>
                    <a:pt x="4743" y="5393"/>
                  </a:lnTo>
                  <a:cubicBezTo>
                    <a:pt x="4729" y="5467"/>
                    <a:pt x="4716" y="5537"/>
                    <a:pt x="4696" y="5597"/>
                  </a:cubicBezTo>
                  <a:cubicBezTo>
                    <a:pt x="4660" y="5701"/>
                    <a:pt x="4613" y="5805"/>
                    <a:pt x="4546" y="5929"/>
                  </a:cubicBezTo>
                  <a:cubicBezTo>
                    <a:pt x="4476" y="6056"/>
                    <a:pt x="4382" y="6176"/>
                    <a:pt x="4252" y="6303"/>
                  </a:cubicBezTo>
                  <a:cubicBezTo>
                    <a:pt x="4218" y="6333"/>
                    <a:pt x="4188" y="6363"/>
                    <a:pt x="4151" y="6394"/>
                  </a:cubicBezTo>
                  <a:cubicBezTo>
                    <a:pt x="3971" y="6537"/>
                    <a:pt x="3770" y="6661"/>
                    <a:pt x="3559" y="6758"/>
                  </a:cubicBezTo>
                  <a:cubicBezTo>
                    <a:pt x="3472" y="6798"/>
                    <a:pt x="3399" y="6829"/>
                    <a:pt x="3332" y="6852"/>
                  </a:cubicBezTo>
                  <a:lnTo>
                    <a:pt x="3261" y="6872"/>
                  </a:lnTo>
                  <a:cubicBezTo>
                    <a:pt x="3158" y="6905"/>
                    <a:pt x="3057" y="6939"/>
                    <a:pt x="2954" y="6945"/>
                  </a:cubicBezTo>
                  <a:cubicBezTo>
                    <a:pt x="2899" y="6949"/>
                    <a:pt x="2847" y="6952"/>
                    <a:pt x="2798" y="6952"/>
                  </a:cubicBezTo>
                  <a:cubicBezTo>
                    <a:pt x="2755" y="6952"/>
                    <a:pt x="2713" y="6950"/>
                    <a:pt x="2673" y="6942"/>
                  </a:cubicBezTo>
                  <a:cubicBezTo>
                    <a:pt x="2579" y="6925"/>
                    <a:pt x="2489" y="6905"/>
                    <a:pt x="2395" y="6882"/>
                  </a:cubicBezTo>
                  <a:cubicBezTo>
                    <a:pt x="2335" y="6869"/>
                    <a:pt x="2275" y="6852"/>
                    <a:pt x="2215" y="6832"/>
                  </a:cubicBezTo>
                  <a:lnTo>
                    <a:pt x="2121" y="6804"/>
                  </a:lnTo>
                  <a:cubicBezTo>
                    <a:pt x="2085" y="6795"/>
                    <a:pt x="2044" y="6781"/>
                    <a:pt x="2004" y="6768"/>
                  </a:cubicBezTo>
                  <a:lnTo>
                    <a:pt x="1980" y="6761"/>
                  </a:lnTo>
                  <a:cubicBezTo>
                    <a:pt x="1840" y="6718"/>
                    <a:pt x="1710" y="6648"/>
                    <a:pt x="1596" y="6584"/>
                  </a:cubicBezTo>
                  <a:cubicBezTo>
                    <a:pt x="1512" y="6540"/>
                    <a:pt x="1432" y="6494"/>
                    <a:pt x="1352" y="6443"/>
                  </a:cubicBezTo>
                  <a:cubicBezTo>
                    <a:pt x="1268" y="6397"/>
                    <a:pt x="1191" y="6343"/>
                    <a:pt x="1111" y="6293"/>
                  </a:cubicBezTo>
                  <a:cubicBezTo>
                    <a:pt x="1084" y="6276"/>
                    <a:pt x="1061" y="6259"/>
                    <a:pt x="1041" y="6243"/>
                  </a:cubicBezTo>
                  <a:lnTo>
                    <a:pt x="970" y="6193"/>
                  </a:lnTo>
                  <a:lnTo>
                    <a:pt x="890" y="6216"/>
                  </a:lnTo>
                  <a:cubicBezTo>
                    <a:pt x="856" y="6225"/>
                    <a:pt x="820" y="6229"/>
                    <a:pt x="784" y="6229"/>
                  </a:cubicBezTo>
                  <a:cubicBezTo>
                    <a:pt x="737" y="6229"/>
                    <a:pt x="690" y="6222"/>
                    <a:pt x="646" y="6207"/>
                  </a:cubicBezTo>
                  <a:cubicBezTo>
                    <a:pt x="546" y="6170"/>
                    <a:pt x="459" y="6093"/>
                    <a:pt x="412" y="5992"/>
                  </a:cubicBezTo>
                  <a:cubicBezTo>
                    <a:pt x="368" y="5895"/>
                    <a:pt x="362" y="5771"/>
                    <a:pt x="395" y="5694"/>
                  </a:cubicBezTo>
                  <a:lnTo>
                    <a:pt x="569" y="5279"/>
                  </a:lnTo>
                  <a:cubicBezTo>
                    <a:pt x="776" y="4795"/>
                    <a:pt x="987" y="4293"/>
                    <a:pt x="1208" y="3805"/>
                  </a:cubicBezTo>
                  <a:cubicBezTo>
                    <a:pt x="1302" y="3604"/>
                    <a:pt x="1392" y="3404"/>
                    <a:pt x="1483" y="3200"/>
                  </a:cubicBezTo>
                  <a:cubicBezTo>
                    <a:pt x="1546" y="3052"/>
                    <a:pt x="1603" y="2899"/>
                    <a:pt x="1656" y="2751"/>
                  </a:cubicBezTo>
                  <a:lnTo>
                    <a:pt x="1707" y="2615"/>
                  </a:lnTo>
                  <a:cubicBezTo>
                    <a:pt x="1857" y="2209"/>
                    <a:pt x="2064" y="1818"/>
                    <a:pt x="2268" y="1437"/>
                  </a:cubicBezTo>
                  <a:lnTo>
                    <a:pt x="2298" y="1383"/>
                  </a:lnTo>
                  <a:cubicBezTo>
                    <a:pt x="2375" y="1240"/>
                    <a:pt x="2452" y="1093"/>
                    <a:pt x="2536" y="952"/>
                  </a:cubicBezTo>
                  <a:cubicBezTo>
                    <a:pt x="2606" y="835"/>
                    <a:pt x="2693" y="735"/>
                    <a:pt x="2793" y="628"/>
                  </a:cubicBezTo>
                  <a:cubicBezTo>
                    <a:pt x="2877" y="537"/>
                    <a:pt x="2984" y="467"/>
                    <a:pt x="3094" y="431"/>
                  </a:cubicBezTo>
                  <a:cubicBezTo>
                    <a:pt x="3158" y="407"/>
                    <a:pt x="3221" y="383"/>
                    <a:pt x="3289" y="370"/>
                  </a:cubicBezTo>
                  <a:cubicBezTo>
                    <a:pt x="3335" y="357"/>
                    <a:pt x="3385" y="357"/>
                    <a:pt x="3445" y="353"/>
                  </a:cubicBezTo>
                  <a:lnTo>
                    <a:pt x="3499" y="353"/>
                  </a:lnTo>
                  <a:cubicBezTo>
                    <a:pt x="3508" y="353"/>
                    <a:pt x="3516" y="352"/>
                    <a:pt x="3525" y="352"/>
                  </a:cubicBezTo>
                  <a:close/>
                  <a:moveTo>
                    <a:pt x="3528" y="1"/>
                  </a:moveTo>
                  <a:cubicBezTo>
                    <a:pt x="3515" y="1"/>
                    <a:pt x="3500" y="1"/>
                    <a:pt x="3485" y="2"/>
                  </a:cubicBezTo>
                  <a:lnTo>
                    <a:pt x="3435" y="2"/>
                  </a:lnTo>
                  <a:cubicBezTo>
                    <a:pt x="3362" y="6"/>
                    <a:pt x="3289" y="9"/>
                    <a:pt x="3208" y="26"/>
                  </a:cubicBezTo>
                  <a:cubicBezTo>
                    <a:pt x="3128" y="46"/>
                    <a:pt x="3054" y="69"/>
                    <a:pt x="2980" y="96"/>
                  </a:cubicBezTo>
                  <a:cubicBezTo>
                    <a:pt x="2817" y="153"/>
                    <a:pt x="2659" y="256"/>
                    <a:pt x="2536" y="387"/>
                  </a:cubicBezTo>
                  <a:cubicBezTo>
                    <a:pt x="2426" y="508"/>
                    <a:pt x="2318" y="624"/>
                    <a:pt x="2231" y="775"/>
                  </a:cubicBezTo>
                  <a:cubicBezTo>
                    <a:pt x="2148" y="919"/>
                    <a:pt x="2068" y="1069"/>
                    <a:pt x="1987" y="1216"/>
                  </a:cubicBezTo>
                  <a:lnTo>
                    <a:pt x="1957" y="1273"/>
                  </a:lnTo>
                  <a:cubicBezTo>
                    <a:pt x="1750" y="1661"/>
                    <a:pt x="1536" y="2066"/>
                    <a:pt x="1375" y="2494"/>
                  </a:cubicBezTo>
                  <a:lnTo>
                    <a:pt x="1325" y="2635"/>
                  </a:lnTo>
                  <a:cubicBezTo>
                    <a:pt x="1275" y="2775"/>
                    <a:pt x="1222" y="2922"/>
                    <a:pt x="1161" y="3056"/>
                  </a:cubicBezTo>
                  <a:lnTo>
                    <a:pt x="890" y="3658"/>
                  </a:lnTo>
                  <a:cubicBezTo>
                    <a:pt x="666" y="4149"/>
                    <a:pt x="452" y="4654"/>
                    <a:pt x="248" y="5143"/>
                  </a:cubicBezTo>
                  <a:lnTo>
                    <a:pt x="71" y="5557"/>
                  </a:lnTo>
                  <a:cubicBezTo>
                    <a:pt x="1" y="5728"/>
                    <a:pt x="7" y="5952"/>
                    <a:pt x="94" y="6139"/>
                  </a:cubicBezTo>
                  <a:cubicBezTo>
                    <a:pt x="178" y="6323"/>
                    <a:pt x="339" y="6471"/>
                    <a:pt x="529" y="6537"/>
                  </a:cubicBezTo>
                  <a:cubicBezTo>
                    <a:pt x="611" y="6568"/>
                    <a:pt x="698" y="6582"/>
                    <a:pt x="785" y="6582"/>
                  </a:cubicBezTo>
                  <a:cubicBezTo>
                    <a:pt x="822" y="6582"/>
                    <a:pt x="860" y="6579"/>
                    <a:pt x="897" y="6574"/>
                  </a:cubicBezTo>
                  <a:cubicBezTo>
                    <a:pt x="904" y="6577"/>
                    <a:pt x="910" y="6584"/>
                    <a:pt x="917" y="6588"/>
                  </a:cubicBezTo>
                  <a:cubicBezTo>
                    <a:pt x="1001" y="6641"/>
                    <a:pt x="1084" y="6695"/>
                    <a:pt x="1168" y="6744"/>
                  </a:cubicBezTo>
                  <a:cubicBezTo>
                    <a:pt x="1255" y="6795"/>
                    <a:pt x="1338" y="6845"/>
                    <a:pt x="1426" y="6892"/>
                  </a:cubicBezTo>
                  <a:cubicBezTo>
                    <a:pt x="1552" y="6962"/>
                    <a:pt x="1707" y="7042"/>
                    <a:pt x="1873" y="7096"/>
                  </a:cubicBezTo>
                  <a:lnTo>
                    <a:pt x="1897" y="7105"/>
                  </a:lnTo>
                  <a:cubicBezTo>
                    <a:pt x="1940" y="7119"/>
                    <a:pt x="1984" y="7133"/>
                    <a:pt x="2028" y="7142"/>
                  </a:cubicBezTo>
                  <a:lnTo>
                    <a:pt x="2114" y="7170"/>
                  </a:lnTo>
                  <a:cubicBezTo>
                    <a:pt x="2181" y="7190"/>
                    <a:pt x="2252" y="7210"/>
                    <a:pt x="2318" y="7226"/>
                  </a:cubicBezTo>
                  <a:cubicBezTo>
                    <a:pt x="2415" y="7250"/>
                    <a:pt x="2512" y="7270"/>
                    <a:pt x="2609" y="7286"/>
                  </a:cubicBezTo>
                  <a:cubicBezTo>
                    <a:pt x="2676" y="7300"/>
                    <a:pt x="2736" y="7303"/>
                    <a:pt x="2800" y="7303"/>
                  </a:cubicBezTo>
                  <a:cubicBezTo>
                    <a:pt x="2863" y="7303"/>
                    <a:pt x="2923" y="7300"/>
                    <a:pt x="2988" y="7297"/>
                  </a:cubicBezTo>
                  <a:cubicBezTo>
                    <a:pt x="3124" y="7286"/>
                    <a:pt x="3252" y="7246"/>
                    <a:pt x="3372" y="7206"/>
                  </a:cubicBezTo>
                  <a:lnTo>
                    <a:pt x="3435" y="7186"/>
                  </a:lnTo>
                  <a:cubicBezTo>
                    <a:pt x="3519" y="7159"/>
                    <a:pt x="3606" y="7126"/>
                    <a:pt x="3706" y="7079"/>
                  </a:cubicBezTo>
                  <a:cubicBezTo>
                    <a:pt x="3944" y="6969"/>
                    <a:pt x="4167" y="6832"/>
                    <a:pt x="4372" y="6668"/>
                  </a:cubicBezTo>
                  <a:cubicBezTo>
                    <a:pt x="4415" y="6634"/>
                    <a:pt x="4456" y="6594"/>
                    <a:pt x="4496" y="6557"/>
                  </a:cubicBezTo>
                  <a:cubicBezTo>
                    <a:pt x="4653" y="6403"/>
                    <a:pt x="4769" y="6253"/>
                    <a:pt x="4857" y="6096"/>
                  </a:cubicBezTo>
                  <a:cubicBezTo>
                    <a:pt x="4930" y="5955"/>
                    <a:pt x="4984" y="5835"/>
                    <a:pt x="5027" y="5714"/>
                  </a:cubicBezTo>
                  <a:cubicBezTo>
                    <a:pt x="5058" y="5628"/>
                    <a:pt x="5074" y="5540"/>
                    <a:pt x="5087" y="5460"/>
                  </a:cubicBezTo>
                  <a:lnTo>
                    <a:pt x="5101" y="5397"/>
                  </a:lnTo>
                  <a:cubicBezTo>
                    <a:pt x="5141" y="5199"/>
                    <a:pt x="5144" y="4995"/>
                    <a:pt x="5115" y="4791"/>
                  </a:cubicBezTo>
                  <a:cubicBezTo>
                    <a:pt x="5104" y="4708"/>
                    <a:pt x="5084" y="4601"/>
                    <a:pt x="5054" y="4487"/>
                  </a:cubicBezTo>
                  <a:cubicBezTo>
                    <a:pt x="5027" y="4376"/>
                    <a:pt x="4987" y="4270"/>
                    <a:pt x="4940" y="4156"/>
                  </a:cubicBezTo>
                  <a:cubicBezTo>
                    <a:pt x="5138" y="4116"/>
                    <a:pt x="5322" y="4032"/>
                    <a:pt x="5482" y="3959"/>
                  </a:cubicBezTo>
                  <a:cubicBezTo>
                    <a:pt x="5686" y="3868"/>
                    <a:pt x="5830" y="3768"/>
                    <a:pt x="5941" y="3648"/>
                  </a:cubicBezTo>
                  <a:lnTo>
                    <a:pt x="5973" y="3611"/>
                  </a:lnTo>
                  <a:cubicBezTo>
                    <a:pt x="6030" y="3547"/>
                    <a:pt x="6091" y="3481"/>
                    <a:pt x="6148" y="3407"/>
                  </a:cubicBezTo>
                  <a:cubicBezTo>
                    <a:pt x="6254" y="3260"/>
                    <a:pt x="6375" y="3089"/>
                    <a:pt x="6445" y="2882"/>
                  </a:cubicBezTo>
                  <a:cubicBezTo>
                    <a:pt x="6486" y="2761"/>
                    <a:pt x="6512" y="2624"/>
                    <a:pt x="6522" y="2484"/>
                  </a:cubicBezTo>
                  <a:cubicBezTo>
                    <a:pt x="6529" y="2346"/>
                    <a:pt x="6529" y="2203"/>
                    <a:pt x="6515" y="2053"/>
                  </a:cubicBezTo>
                  <a:cubicBezTo>
                    <a:pt x="6515" y="2013"/>
                    <a:pt x="6506" y="1976"/>
                    <a:pt x="6499" y="1939"/>
                  </a:cubicBezTo>
                  <a:cubicBezTo>
                    <a:pt x="6482" y="1875"/>
                    <a:pt x="6459" y="1805"/>
                    <a:pt x="6429" y="1724"/>
                  </a:cubicBezTo>
                  <a:cubicBezTo>
                    <a:pt x="6405" y="1658"/>
                    <a:pt x="6372" y="1601"/>
                    <a:pt x="6342" y="1547"/>
                  </a:cubicBezTo>
                  <a:cubicBezTo>
                    <a:pt x="6262" y="1411"/>
                    <a:pt x="6174" y="1290"/>
                    <a:pt x="6081" y="1179"/>
                  </a:cubicBezTo>
                  <a:cubicBezTo>
                    <a:pt x="6024" y="1116"/>
                    <a:pt x="5967" y="1059"/>
                    <a:pt x="5907" y="1002"/>
                  </a:cubicBezTo>
                  <a:lnTo>
                    <a:pt x="5877" y="972"/>
                  </a:lnTo>
                  <a:cubicBezTo>
                    <a:pt x="5773" y="875"/>
                    <a:pt x="5663" y="775"/>
                    <a:pt x="5546" y="681"/>
                  </a:cubicBezTo>
                  <a:lnTo>
                    <a:pt x="5496" y="638"/>
                  </a:lnTo>
                  <a:cubicBezTo>
                    <a:pt x="5442" y="594"/>
                    <a:pt x="5382" y="548"/>
                    <a:pt x="5315" y="508"/>
                  </a:cubicBezTo>
                  <a:cubicBezTo>
                    <a:pt x="5098" y="377"/>
                    <a:pt x="4874" y="283"/>
                    <a:pt x="4629" y="223"/>
                  </a:cubicBezTo>
                  <a:cubicBezTo>
                    <a:pt x="4439" y="173"/>
                    <a:pt x="4241" y="130"/>
                    <a:pt x="4054" y="93"/>
                  </a:cubicBezTo>
                  <a:lnTo>
                    <a:pt x="3907" y="59"/>
                  </a:lnTo>
                  <a:cubicBezTo>
                    <a:pt x="3817" y="42"/>
                    <a:pt x="3726" y="26"/>
                    <a:pt x="3633" y="9"/>
                  </a:cubicBezTo>
                  <a:cubicBezTo>
                    <a:pt x="3601" y="4"/>
                    <a:pt x="3567" y="1"/>
                    <a:pt x="35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l" rtl="0"/>
              <a:endParaRPr sz="2400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2434856" y="5488720"/>
            <a:ext cx="4072397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https://wordwall.net/resource/10560511</a:t>
            </a:r>
            <a:endParaRPr lang="ar-AE" dirty="0"/>
          </a:p>
        </p:txBody>
      </p:sp>
      <p:sp>
        <p:nvSpPr>
          <p:cNvPr id="3" name="TextBox 2"/>
          <p:cNvSpPr txBox="1"/>
          <p:nvPr/>
        </p:nvSpPr>
        <p:spPr>
          <a:xfrm>
            <a:off x="2429081" y="6096767"/>
            <a:ext cx="5140190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https://wordwall.net/resource/10560511/going-tour</a:t>
            </a:r>
            <a:endParaRPr lang="ar-AE" dirty="0"/>
          </a:p>
        </p:txBody>
      </p:sp>
      <p:pic>
        <p:nvPicPr>
          <p:cNvPr id="60" name="video_2019-05-28_17-38-45">
            <a:hlinkClick r:id="" action="ppaction://media"/>
            <a:extLst>
              <a:ext uri="{FF2B5EF4-FFF2-40B4-BE49-F238E27FC236}">
                <a16:creationId xmlns:a16="http://schemas.microsoft.com/office/drawing/2014/main" xmlns="" id="{4B464FFC-9BCA-4F92-9F0C-12C731840A8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747346" y="276304"/>
            <a:ext cx="2897045" cy="1629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57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81022" fill="hold"/>
                                        <p:tgtEl>
                                          <p:spTgt spid="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video>
              <p:cMediaNode vol="8163">
                <p:cTn id="19" fill="hold" display="0">
                  <p:stCondLst>
                    <p:cond delay="indefinite"/>
                  </p:stCondLst>
                </p:cTn>
                <p:tgtEl>
                  <p:spTgt spid="60"/>
                </p:tgtEl>
              </p:cMediaNode>
            </p:video>
          </p:childTnLst>
        </p:cTn>
      </p:par>
    </p:tnLst>
    <p:bldLst>
      <p:bldP spid="198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C80ECFC6-02F7-4322-8C58-3E41DC685550}"/>
              </a:ext>
            </a:extLst>
          </p:cNvPr>
          <p:cNvSpPr/>
          <p:nvPr/>
        </p:nvSpPr>
        <p:spPr>
          <a:xfrm>
            <a:off x="119982" y="936930"/>
            <a:ext cx="2794355" cy="92333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Tour (n</a:t>
            </a:r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) 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49E419A6-B947-4A6B-9CB3-90133ACC6E3E}"/>
              </a:ext>
            </a:extLst>
          </p:cNvPr>
          <p:cNvSpPr/>
          <p:nvPr/>
        </p:nvSpPr>
        <p:spPr>
          <a:xfrm>
            <a:off x="110840" y="3828657"/>
            <a:ext cx="2737340" cy="92333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Guide(n) 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777EA99-FF5D-4BA2-8729-3C02B5FA45A4}"/>
              </a:ext>
            </a:extLst>
          </p:cNvPr>
          <p:cNvSpPr/>
          <p:nvPr/>
        </p:nvSpPr>
        <p:spPr>
          <a:xfrm>
            <a:off x="8485566" y="2077938"/>
            <a:ext cx="3706434" cy="92333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pick up(v) 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3F11462A-3476-471C-A21D-B6AB4AF078ED}"/>
              </a:ext>
            </a:extLst>
          </p:cNvPr>
          <p:cNvSpPr/>
          <p:nvPr/>
        </p:nvSpPr>
        <p:spPr>
          <a:xfrm>
            <a:off x="8485566" y="5074627"/>
            <a:ext cx="3313805" cy="92333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go by(v)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BFB8A157-7C38-485E-BC4C-1798A7189B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3120" y="3001268"/>
            <a:ext cx="2832403" cy="24192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7B8073D6-9C5C-44BF-B854-DB688A313C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3119" y="175524"/>
            <a:ext cx="2832403" cy="24461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26382C16-E319-4880-957E-4F907F6F0C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0702" y="1398595"/>
            <a:ext cx="2834864" cy="24300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Bobcar On The Go Clip Art at Clker.com - vector clip art online, royalty  free &amp; public domain">
            <a:extLst>
              <a:ext uri="{FF2B5EF4-FFF2-40B4-BE49-F238E27FC236}">
                <a16:creationId xmlns:a16="http://schemas.microsoft.com/office/drawing/2014/main" xmlns="" id="{C8846DB2-19E5-40D3-A51C-ED9CFB169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211" y="4210874"/>
            <a:ext cx="2794355" cy="24192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3942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imeline&#10;&#10;Description automatically generated with low confidence">
            <a:extLst>
              <a:ext uri="{FF2B5EF4-FFF2-40B4-BE49-F238E27FC236}">
                <a16:creationId xmlns:a16="http://schemas.microsoft.com/office/drawing/2014/main" xmlns="" id="{3911EF9B-50E9-4462-976F-92EC3009FE5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17" t="790" r="8047" b="61933"/>
          <a:stretch/>
        </p:blipFill>
        <p:spPr>
          <a:xfrm>
            <a:off x="233917" y="1726166"/>
            <a:ext cx="9792586" cy="48341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9F910580-1622-4B12-97CF-48ADAC2BDE92}"/>
              </a:ext>
            </a:extLst>
          </p:cNvPr>
          <p:cNvSpPr/>
          <p:nvPr/>
        </p:nvSpPr>
        <p:spPr>
          <a:xfrm>
            <a:off x="295939" y="824698"/>
            <a:ext cx="1160012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Read about three </a:t>
            </a:r>
            <a:r>
              <a:rPr lang="en-US" sz="32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tours. Which </a:t>
            </a:r>
            <a:r>
              <a:rPr lang="en-US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one would you like to take? Why?</a:t>
            </a:r>
          </a:p>
        </p:txBody>
      </p:sp>
      <p:sp>
        <p:nvSpPr>
          <p:cNvPr id="7" name="Rectangle: Rounded Corners 8">
            <a:extLst>
              <a:ext uri="{FF2B5EF4-FFF2-40B4-BE49-F238E27FC236}">
                <a16:creationId xmlns:a16="http://schemas.microsoft.com/office/drawing/2014/main" xmlns="" id="{61BF7B87-613F-4940-BCE7-EB3782A0E199}"/>
              </a:ext>
            </a:extLst>
          </p:cNvPr>
          <p:cNvSpPr/>
          <p:nvPr/>
        </p:nvSpPr>
        <p:spPr>
          <a:xfrm>
            <a:off x="0" y="0"/>
            <a:ext cx="12192000" cy="754124"/>
          </a:xfrm>
          <a:prstGeom prst="roundRect">
            <a:avLst/>
          </a:prstGeom>
          <a:solidFill>
            <a:srgbClr val="34DDE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OBJECTIVE: 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smtClean="0"/>
              <a:t>To </a:t>
            </a:r>
            <a:r>
              <a:rPr lang="en-US" sz="2400" b="1" dirty="0"/>
              <a:t>read and talk about going on a tour </a:t>
            </a:r>
            <a:r>
              <a:rPr lang="en-US" sz="2400" b="1" dirty="0" smtClean="0"/>
              <a:t>.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U6 L5:  </a:t>
            </a:r>
            <a:r>
              <a:rPr lang="en-US" sz="2400" b="1" dirty="0"/>
              <a:t>G</a:t>
            </a:r>
            <a:r>
              <a:rPr lang="en-US" sz="2400" b="1" dirty="0" smtClean="0"/>
              <a:t>oing </a:t>
            </a:r>
            <a:r>
              <a:rPr lang="en-US" sz="2400" b="1" dirty="0"/>
              <a:t>on a tour </a:t>
            </a:r>
            <a:r>
              <a:rPr lang="en-US" sz="2400" b="1" dirty="0" smtClean="0"/>
              <a:t>.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P. 120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6" descr="Dla każdego: BRAWO in 2020 | Mang, Peace gesture, Messages">
            <a:extLst>
              <a:ext uri="{FF2B5EF4-FFF2-40B4-BE49-F238E27FC236}">
                <a16:creationId xmlns="" xmlns:a16="http://schemas.microsoft.com/office/drawing/2014/main" id="{DDE3AD8A-8FF0-4C23-A602-04C9D5C6EB0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3100" y="2946595"/>
            <a:ext cx="2619124" cy="2076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2317898" y="5473005"/>
            <a:ext cx="1233377" cy="69249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143253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imeline&#10;&#10;Description automatically generated with low confidence">
            <a:extLst>
              <a:ext uri="{FF2B5EF4-FFF2-40B4-BE49-F238E27FC236}">
                <a16:creationId xmlns:a16="http://schemas.microsoft.com/office/drawing/2014/main" xmlns="" id="{3911EF9B-50E9-4462-976F-92EC3009FE5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2" t="35608" r="5130" b="31607"/>
          <a:stretch/>
        </p:blipFill>
        <p:spPr>
          <a:xfrm>
            <a:off x="223284" y="1818166"/>
            <a:ext cx="9962707" cy="46783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angle: Rounded Corners 8">
            <a:extLst>
              <a:ext uri="{FF2B5EF4-FFF2-40B4-BE49-F238E27FC236}">
                <a16:creationId xmlns:a16="http://schemas.microsoft.com/office/drawing/2014/main" xmlns="" id="{61BF7B87-613F-4940-BCE7-EB3782A0E199}"/>
              </a:ext>
            </a:extLst>
          </p:cNvPr>
          <p:cNvSpPr/>
          <p:nvPr/>
        </p:nvSpPr>
        <p:spPr>
          <a:xfrm>
            <a:off x="0" y="0"/>
            <a:ext cx="12192000" cy="754124"/>
          </a:xfrm>
          <a:prstGeom prst="roundRect">
            <a:avLst/>
          </a:prstGeom>
          <a:solidFill>
            <a:srgbClr val="34DDE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OBJECTIVE: 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smtClean="0"/>
              <a:t>To </a:t>
            </a:r>
            <a:r>
              <a:rPr lang="en-US" sz="2400" b="1" dirty="0"/>
              <a:t>read and talk about going on a tour </a:t>
            </a:r>
            <a:r>
              <a:rPr lang="en-US" sz="2400" b="1" dirty="0" smtClean="0"/>
              <a:t>.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U6 L5:  </a:t>
            </a:r>
            <a:r>
              <a:rPr lang="en-US" sz="2400" b="1" dirty="0"/>
              <a:t>G</a:t>
            </a:r>
            <a:r>
              <a:rPr lang="en-US" sz="2400" b="1" dirty="0" smtClean="0"/>
              <a:t>oing </a:t>
            </a:r>
            <a:r>
              <a:rPr lang="en-US" sz="2400" b="1" dirty="0"/>
              <a:t>on a tour </a:t>
            </a:r>
            <a:r>
              <a:rPr lang="en-US" sz="2400" b="1" dirty="0" smtClean="0"/>
              <a:t>.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P. 120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F910580-1622-4B12-97CF-48ADAC2BDE92}"/>
              </a:ext>
            </a:extLst>
          </p:cNvPr>
          <p:cNvSpPr/>
          <p:nvPr/>
        </p:nvSpPr>
        <p:spPr>
          <a:xfrm>
            <a:off x="91454" y="947758"/>
            <a:ext cx="1160012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Read about three </a:t>
            </a:r>
            <a:r>
              <a:rPr lang="en-US" sz="32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tours. Which </a:t>
            </a:r>
            <a:r>
              <a:rPr lang="en-US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one would you like to take? Why?</a:t>
            </a:r>
          </a:p>
        </p:txBody>
      </p:sp>
      <p:pic>
        <p:nvPicPr>
          <p:cNvPr id="6" name="Picture 6" descr="Dla każdego: BRAWO in 2020 | Mang, Peace gesture, Messages">
            <a:extLst>
              <a:ext uri="{FF2B5EF4-FFF2-40B4-BE49-F238E27FC236}">
                <a16:creationId xmlns="" xmlns:a16="http://schemas.microsoft.com/office/drawing/2014/main" id="{DDE3AD8A-8FF0-4C23-A602-04C9D5C6EB0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3100" y="2946595"/>
            <a:ext cx="2619124" cy="2076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7335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imeline&#10;&#10;Description automatically generated with low confidence">
            <a:extLst>
              <a:ext uri="{FF2B5EF4-FFF2-40B4-BE49-F238E27FC236}">
                <a16:creationId xmlns:a16="http://schemas.microsoft.com/office/drawing/2014/main" xmlns="" id="{3911EF9B-50E9-4462-976F-92EC3009FE5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23" t="70697" r="18496" b="244"/>
          <a:stretch/>
        </p:blipFill>
        <p:spPr>
          <a:xfrm>
            <a:off x="361507" y="1924493"/>
            <a:ext cx="9781954" cy="45932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: Rounded Corners 8">
            <a:extLst>
              <a:ext uri="{FF2B5EF4-FFF2-40B4-BE49-F238E27FC236}">
                <a16:creationId xmlns:a16="http://schemas.microsoft.com/office/drawing/2014/main" xmlns="" id="{61BF7B87-613F-4940-BCE7-EB3782A0E199}"/>
              </a:ext>
            </a:extLst>
          </p:cNvPr>
          <p:cNvSpPr/>
          <p:nvPr/>
        </p:nvSpPr>
        <p:spPr>
          <a:xfrm>
            <a:off x="0" y="0"/>
            <a:ext cx="12192000" cy="754124"/>
          </a:xfrm>
          <a:prstGeom prst="roundRect">
            <a:avLst/>
          </a:prstGeom>
          <a:solidFill>
            <a:srgbClr val="34DDE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OBJECTIVE: 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smtClean="0"/>
              <a:t>To </a:t>
            </a:r>
            <a:r>
              <a:rPr lang="en-US" sz="2400" b="1" dirty="0"/>
              <a:t>read and talk about going on a tour </a:t>
            </a:r>
            <a:r>
              <a:rPr lang="en-US" sz="2400" b="1" dirty="0" smtClean="0"/>
              <a:t>.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U6 L5:  </a:t>
            </a:r>
            <a:r>
              <a:rPr lang="en-US" sz="2400" b="1" dirty="0"/>
              <a:t>G</a:t>
            </a:r>
            <a:r>
              <a:rPr lang="en-US" sz="2400" b="1" dirty="0" smtClean="0"/>
              <a:t>oing </a:t>
            </a:r>
            <a:r>
              <a:rPr lang="en-US" sz="2400" b="1" dirty="0"/>
              <a:t>on a tour </a:t>
            </a:r>
            <a:r>
              <a:rPr lang="en-US" sz="2400" b="1" dirty="0" smtClean="0"/>
              <a:t>.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P. 120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9F910580-1622-4B12-97CF-48ADAC2BDE92}"/>
              </a:ext>
            </a:extLst>
          </p:cNvPr>
          <p:cNvSpPr/>
          <p:nvPr/>
        </p:nvSpPr>
        <p:spPr>
          <a:xfrm>
            <a:off x="91454" y="947758"/>
            <a:ext cx="1160012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Read about three </a:t>
            </a:r>
            <a:r>
              <a:rPr lang="en-US" sz="32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tours. Which </a:t>
            </a:r>
            <a:r>
              <a:rPr lang="en-US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one would you like to take? Why?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048EE636-0A61-4908-8832-7936E13E399F}"/>
              </a:ext>
            </a:extLst>
          </p:cNvPr>
          <p:cNvSpPr/>
          <p:nvPr/>
        </p:nvSpPr>
        <p:spPr>
          <a:xfrm>
            <a:off x="10143461" y="5047703"/>
            <a:ext cx="1900841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Share us </a:t>
            </a:r>
            <a:endParaRPr lang="en-US" sz="2800" b="1" cap="none" spc="0" dirty="0" smtClean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28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Your choice</a:t>
            </a:r>
          </a:p>
          <a:p>
            <a:pPr algn="ctr"/>
            <a:r>
              <a:rPr lang="en-US" sz="28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8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 the chat</a:t>
            </a:r>
          </a:p>
        </p:txBody>
      </p:sp>
      <p:pic>
        <p:nvPicPr>
          <p:cNvPr id="6" name="Picture 6" descr="Dla każdego: BRAWO in 2020 | Mang, Peace gesture, Messages">
            <a:extLst>
              <a:ext uri="{FF2B5EF4-FFF2-40B4-BE49-F238E27FC236}">
                <a16:creationId xmlns="" xmlns:a16="http://schemas.microsoft.com/office/drawing/2014/main" id="{DDE3AD8A-8FF0-4C23-A602-04C9D5C6EB0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3100" y="2946595"/>
            <a:ext cx="2619124" cy="2076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2 Minute Countdown Rainbow Timer ðŸŒˆ">
            <a:hlinkClick r:id="" action="ppaction://media"/>
            <a:extLst>
              <a:ext uri="{FF2B5EF4-FFF2-40B4-BE49-F238E27FC236}">
                <a16:creationId xmlns:a16="http://schemas.microsoft.com/office/drawing/2014/main" xmlns="" id="{30113DAD-BE08-4359-94AC-3BE2651B810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09433" y="4221125"/>
            <a:ext cx="2674959" cy="15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836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4038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14286">
                <p:cTn id="18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2" name="Google Shape;772;p37"/>
          <p:cNvSpPr/>
          <p:nvPr/>
        </p:nvSpPr>
        <p:spPr>
          <a:xfrm>
            <a:off x="2265396" y="1209733"/>
            <a:ext cx="8241754" cy="4648638"/>
          </a:xfrm>
          <a:custGeom>
            <a:avLst/>
            <a:gdLst/>
            <a:ahLst/>
            <a:cxnLst/>
            <a:rect l="l" t="t" r="r" b="b"/>
            <a:pathLst>
              <a:path w="41196" h="24472" extrusionOk="0">
                <a:moveTo>
                  <a:pt x="31308" y="1"/>
                </a:moveTo>
                <a:cubicBezTo>
                  <a:pt x="29606" y="1"/>
                  <a:pt x="28275" y="246"/>
                  <a:pt x="28275" y="246"/>
                </a:cubicBezTo>
                <a:cubicBezTo>
                  <a:pt x="28275" y="246"/>
                  <a:pt x="6719" y="655"/>
                  <a:pt x="4566" y="3261"/>
                </a:cubicBezTo>
                <a:cubicBezTo>
                  <a:pt x="2412" y="5888"/>
                  <a:pt x="0" y="18335"/>
                  <a:pt x="8076" y="22168"/>
                </a:cubicBezTo>
                <a:cubicBezTo>
                  <a:pt x="11355" y="23716"/>
                  <a:pt x="16634" y="24471"/>
                  <a:pt x="21909" y="24471"/>
                </a:cubicBezTo>
                <a:cubicBezTo>
                  <a:pt x="29624" y="24471"/>
                  <a:pt x="37330" y="22855"/>
                  <a:pt x="38762" y="19734"/>
                </a:cubicBezTo>
                <a:cubicBezTo>
                  <a:pt x="41195" y="14523"/>
                  <a:pt x="39580" y="3261"/>
                  <a:pt x="36609" y="1258"/>
                </a:cubicBezTo>
                <a:cubicBezTo>
                  <a:pt x="35126" y="251"/>
                  <a:pt x="33028" y="1"/>
                  <a:pt x="3130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30" name="Google Shape;1114;p49">
            <a:extLst>
              <a:ext uri="{FF2B5EF4-FFF2-40B4-BE49-F238E27FC236}">
                <a16:creationId xmlns:a16="http://schemas.microsoft.com/office/drawing/2014/main" xmlns="" id="{327222D0-0D3B-4CEA-807F-7CE58AD018EF}"/>
              </a:ext>
            </a:extLst>
          </p:cNvPr>
          <p:cNvGrpSpPr/>
          <p:nvPr/>
        </p:nvGrpSpPr>
        <p:grpSpPr>
          <a:xfrm>
            <a:off x="117824" y="822683"/>
            <a:ext cx="4503179" cy="6056140"/>
            <a:chOff x="970450" y="-960875"/>
            <a:chExt cx="5664850" cy="7618425"/>
          </a:xfrm>
        </p:grpSpPr>
        <p:sp>
          <p:nvSpPr>
            <p:cNvPr id="31" name="Google Shape;1115;p49">
              <a:extLst>
                <a:ext uri="{FF2B5EF4-FFF2-40B4-BE49-F238E27FC236}">
                  <a16:creationId xmlns:a16="http://schemas.microsoft.com/office/drawing/2014/main" xmlns="" id="{77AA30E0-8799-4FC0-8A64-A0108D8F67C7}"/>
                </a:ext>
              </a:extLst>
            </p:cNvPr>
            <p:cNvSpPr/>
            <p:nvPr/>
          </p:nvSpPr>
          <p:spPr>
            <a:xfrm>
              <a:off x="970450" y="1052400"/>
              <a:ext cx="927675" cy="2319100"/>
            </a:xfrm>
            <a:custGeom>
              <a:avLst/>
              <a:gdLst/>
              <a:ahLst/>
              <a:cxnLst/>
              <a:rect l="l" t="t" r="r" b="b"/>
              <a:pathLst>
                <a:path w="37107" h="92764" extrusionOk="0">
                  <a:moveTo>
                    <a:pt x="34421" y="0"/>
                  </a:moveTo>
                  <a:lnTo>
                    <a:pt x="3663" y="50749"/>
                  </a:lnTo>
                  <a:cubicBezTo>
                    <a:pt x="1" y="56825"/>
                    <a:pt x="1086" y="64636"/>
                    <a:pt x="6239" y="69437"/>
                  </a:cubicBezTo>
                  <a:lnTo>
                    <a:pt x="31139" y="92764"/>
                  </a:lnTo>
                  <a:lnTo>
                    <a:pt x="37106" y="43344"/>
                  </a:lnTo>
                  <a:lnTo>
                    <a:pt x="34421" y="0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2" name="Google Shape;1116;p49">
              <a:extLst>
                <a:ext uri="{FF2B5EF4-FFF2-40B4-BE49-F238E27FC236}">
                  <a16:creationId xmlns:a16="http://schemas.microsoft.com/office/drawing/2014/main" xmlns="" id="{348268AC-5C9F-4F6C-A4B1-B3EC34CC3427}"/>
                </a:ext>
              </a:extLst>
            </p:cNvPr>
            <p:cNvSpPr/>
            <p:nvPr/>
          </p:nvSpPr>
          <p:spPr>
            <a:xfrm>
              <a:off x="1474275" y="1691850"/>
              <a:ext cx="423850" cy="1680325"/>
            </a:xfrm>
            <a:custGeom>
              <a:avLst/>
              <a:gdLst/>
              <a:ahLst/>
              <a:cxnLst/>
              <a:rect l="l" t="t" r="r" b="b"/>
              <a:pathLst>
                <a:path w="16954" h="67213" extrusionOk="0">
                  <a:moveTo>
                    <a:pt x="15868" y="0"/>
                  </a:moveTo>
                  <a:lnTo>
                    <a:pt x="1" y="56906"/>
                  </a:lnTo>
                  <a:lnTo>
                    <a:pt x="10986" y="67213"/>
                  </a:lnTo>
                  <a:lnTo>
                    <a:pt x="16953" y="17793"/>
                  </a:lnTo>
                  <a:lnTo>
                    <a:pt x="15868" y="0"/>
                  </a:lnTo>
                  <a:close/>
                </a:path>
              </a:pathLst>
            </a:custGeom>
            <a:solidFill>
              <a:srgbClr val="976AA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3" name="Google Shape;1117;p49">
              <a:extLst>
                <a:ext uri="{FF2B5EF4-FFF2-40B4-BE49-F238E27FC236}">
                  <a16:creationId xmlns:a16="http://schemas.microsoft.com/office/drawing/2014/main" xmlns="" id="{1184724F-C2F4-4FC8-9521-49BB7AAA9993}"/>
                </a:ext>
              </a:extLst>
            </p:cNvPr>
            <p:cNvSpPr/>
            <p:nvPr/>
          </p:nvSpPr>
          <p:spPr>
            <a:xfrm>
              <a:off x="1748900" y="-960875"/>
              <a:ext cx="1674925" cy="1829575"/>
            </a:xfrm>
            <a:custGeom>
              <a:avLst/>
              <a:gdLst/>
              <a:ahLst/>
              <a:cxnLst/>
              <a:rect l="l" t="t" r="r" b="b"/>
              <a:pathLst>
                <a:path w="66997" h="73183" extrusionOk="0">
                  <a:moveTo>
                    <a:pt x="34503" y="1"/>
                  </a:moveTo>
                  <a:cubicBezTo>
                    <a:pt x="22026" y="1"/>
                    <a:pt x="11935" y="10118"/>
                    <a:pt x="11935" y="22595"/>
                  </a:cubicBezTo>
                  <a:lnTo>
                    <a:pt x="11935" y="26203"/>
                  </a:lnTo>
                  <a:cubicBezTo>
                    <a:pt x="11827" y="28508"/>
                    <a:pt x="11529" y="31220"/>
                    <a:pt x="10579" y="32414"/>
                  </a:cubicBezTo>
                  <a:cubicBezTo>
                    <a:pt x="8816" y="34584"/>
                    <a:pt x="4802" y="34448"/>
                    <a:pt x="4802" y="38679"/>
                  </a:cubicBezTo>
                  <a:cubicBezTo>
                    <a:pt x="4802" y="42938"/>
                    <a:pt x="7216" y="42070"/>
                    <a:pt x="7216" y="45433"/>
                  </a:cubicBezTo>
                  <a:cubicBezTo>
                    <a:pt x="7216" y="48797"/>
                    <a:pt x="1" y="50885"/>
                    <a:pt x="1" y="58127"/>
                  </a:cubicBezTo>
                  <a:cubicBezTo>
                    <a:pt x="1" y="65342"/>
                    <a:pt x="2198" y="72232"/>
                    <a:pt x="23734" y="72232"/>
                  </a:cubicBezTo>
                  <a:cubicBezTo>
                    <a:pt x="27269" y="72876"/>
                    <a:pt x="31168" y="73183"/>
                    <a:pt x="35353" y="73183"/>
                  </a:cubicBezTo>
                  <a:cubicBezTo>
                    <a:pt x="36981" y="73183"/>
                    <a:pt x="38652" y="73136"/>
                    <a:pt x="40361" y="73045"/>
                  </a:cubicBezTo>
                  <a:cubicBezTo>
                    <a:pt x="60677" y="71960"/>
                    <a:pt x="66997" y="62467"/>
                    <a:pt x="66997" y="56500"/>
                  </a:cubicBezTo>
                  <a:cubicBezTo>
                    <a:pt x="66997" y="50478"/>
                    <a:pt x="61735" y="45515"/>
                    <a:pt x="59592" y="43101"/>
                  </a:cubicBezTo>
                  <a:cubicBezTo>
                    <a:pt x="57992" y="41338"/>
                    <a:pt x="57314" y="36971"/>
                    <a:pt x="57097" y="32685"/>
                  </a:cubicBezTo>
                  <a:lnTo>
                    <a:pt x="57097" y="22622"/>
                  </a:lnTo>
                  <a:lnTo>
                    <a:pt x="57097" y="22378"/>
                  </a:lnTo>
                  <a:lnTo>
                    <a:pt x="57097" y="22270"/>
                  </a:lnTo>
                  <a:cubicBezTo>
                    <a:pt x="56907" y="9928"/>
                    <a:pt x="46871" y="1"/>
                    <a:pt x="34503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4" name="Google Shape;1118;p49">
              <a:extLst>
                <a:ext uri="{FF2B5EF4-FFF2-40B4-BE49-F238E27FC236}">
                  <a16:creationId xmlns:a16="http://schemas.microsoft.com/office/drawing/2014/main" xmlns="" id="{DD544DD3-9DF4-4942-9819-5252CC4AF9DB}"/>
                </a:ext>
              </a:extLst>
            </p:cNvPr>
            <p:cNvSpPr/>
            <p:nvPr/>
          </p:nvSpPr>
          <p:spPr>
            <a:xfrm>
              <a:off x="1718400" y="769625"/>
              <a:ext cx="2097375" cy="3265050"/>
            </a:xfrm>
            <a:custGeom>
              <a:avLst/>
              <a:gdLst/>
              <a:ahLst/>
              <a:cxnLst/>
              <a:rect l="l" t="t" r="r" b="b"/>
              <a:pathLst>
                <a:path w="83895" h="130602" extrusionOk="0">
                  <a:moveTo>
                    <a:pt x="32413" y="1"/>
                  </a:moveTo>
                  <a:lnTo>
                    <a:pt x="12071" y="7406"/>
                  </a:lnTo>
                  <a:cubicBezTo>
                    <a:pt x="9358" y="8409"/>
                    <a:pt x="6809" y="9711"/>
                    <a:pt x="4476" y="11311"/>
                  </a:cubicBezTo>
                  <a:lnTo>
                    <a:pt x="0" y="130602"/>
                  </a:lnTo>
                  <a:lnTo>
                    <a:pt x="83895" y="130602"/>
                  </a:lnTo>
                  <a:lnTo>
                    <a:pt x="76652" y="7623"/>
                  </a:lnTo>
                  <a:lnTo>
                    <a:pt x="54031" y="1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5" name="Google Shape;1119;p49">
              <a:extLst>
                <a:ext uri="{FF2B5EF4-FFF2-40B4-BE49-F238E27FC236}">
                  <a16:creationId xmlns:a16="http://schemas.microsoft.com/office/drawing/2014/main" xmlns="" id="{DA04D1D1-EEB5-4287-BD27-A49F018D8A2E}"/>
                </a:ext>
              </a:extLst>
            </p:cNvPr>
            <p:cNvSpPr/>
            <p:nvPr/>
          </p:nvSpPr>
          <p:spPr>
            <a:xfrm>
              <a:off x="1816725" y="3503025"/>
              <a:ext cx="918850" cy="3142325"/>
            </a:xfrm>
            <a:custGeom>
              <a:avLst/>
              <a:gdLst/>
              <a:ahLst/>
              <a:cxnLst/>
              <a:rect l="l" t="t" r="r" b="b"/>
              <a:pathLst>
                <a:path w="36754" h="125693" extrusionOk="0">
                  <a:moveTo>
                    <a:pt x="0" y="1"/>
                  </a:moveTo>
                  <a:lnTo>
                    <a:pt x="6374" y="125693"/>
                  </a:lnTo>
                  <a:lnTo>
                    <a:pt x="36753" y="125693"/>
                  </a:lnTo>
                  <a:lnTo>
                    <a:pt x="3675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6" name="Google Shape;1120;p49">
              <a:extLst>
                <a:ext uri="{FF2B5EF4-FFF2-40B4-BE49-F238E27FC236}">
                  <a16:creationId xmlns:a16="http://schemas.microsoft.com/office/drawing/2014/main" xmlns="" id="{C81F3E2F-93E6-425D-B274-FBDE3619B522}"/>
                </a:ext>
              </a:extLst>
            </p:cNvPr>
            <p:cNvSpPr/>
            <p:nvPr/>
          </p:nvSpPr>
          <p:spPr>
            <a:xfrm>
              <a:off x="2733500" y="3503025"/>
              <a:ext cx="918850" cy="3142325"/>
            </a:xfrm>
            <a:custGeom>
              <a:avLst/>
              <a:gdLst/>
              <a:ahLst/>
              <a:cxnLst/>
              <a:rect l="l" t="t" r="r" b="b"/>
              <a:pathLst>
                <a:path w="36754" h="125693" extrusionOk="0">
                  <a:moveTo>
                    <a:pt x="1" y="1"/>
                  </a:moveTo>
                  <a:lnTo>
                    <a:pt x="1" y="125693"/>
                  </a:lnTo>
                  <a:lnTo>
                    <a:pt x="30380" y="125693"/>
                  </a:lnTo>
                  <a:lnTo>
                    <a:pt x="3675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7" name="Google Shape;1121;p49">
              <a:extLst>
                <a:ext uri="{FF2B5EF4-FFF2-40B4-BE49-F238E27FC236}">
                  <a16:creationId xmlns:a16="http://schemas.microsoft.com/office/drawing/2014/main" xmlns="" id="{39307EC3-DE46-423F-A00C-F69F2D4E667C}"/>
                </a:ext>
              </a:extLst>
            </p:cNvPr>
            <p:cNvSpPr/>
            <p:nvPr/>
          </p:nvSpPr>
          <p:spPr>
            <a:xfrm>
              <a:off x="2199850" y="769625"/>
              <a:ext cx="1069375" cy="2733425"/>
            </a:xfrm>
            <a:custGeom>
              <a:avLst/>
              <a:gdLst/>
              <a:ahLst/>
              <a:cxnLst/>
              <a:rect l="l" t="t" r="r" b="b"/>
              <a:pathLst>
                <a:path w="42775" h="109337" extrusionOk="0">
                  <a:moveTo>
                    <a:pt x="13183" y="1"/>
                  </a:moveTo>
                  <a:lnTo>
                    <a:pt x="0" y="4802"/>
                  </a:lnTo>
                  <a:lnTo>
                    <a:pt x="0" y="109337"/>
                  </a:lnTo>
                  <a:lnTo>
                    <a:pt x="42775" y="109337"/>
                  </a:lnTo>
                  <a:lnTo>
                    <a:pt x="42775" y="2713"/>
                  </a:lnTo>
                  <a:lnTo>
                    <a:pt x="34773" y="1"/>
                  </a:ln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8" name="Google Shape;1122;p49">
              <a:extLst>
                <a:ext uri="{FF2B5EF4-FFF2-40B4-BE49-F238E27FC236}">
                  <a16:creationId xmlns:a16="http://schemas.microsoft.com/office/drawing/2014/main" xmlns="" id="{FC4B9072-4A98-41B9-8263-D790AC702FA5}"/>
                </a:ext>
              </a:extLst>
            </p:cNvPr>
            <p:cNvSpPr/>
            <p:nvPr/>
          </p:nvSpPr>
          <p:spPr>
            <a:xfrm>
              <a:off x="2098125" y="-489600"/>
              <a:ext cx="1158225" cy="1674250"/>
            </a:xfrm>
            <a:custGeom>
              <a:avLst/>
              <a:gdLst/>
              <a:ahLst/>
              <a:cxnLst/>
              <a:rect l="l" t="t" r="r" b="b"/>
              <a:pathLst>
                <a:path w="46329" h="66970" extrusionOk="0">
                  <a:moveTo>
                    <a:pt x="1" y="1"/>
                  </a:moveTo>
                  <a:lnTo>
                    <a:pt x="1" y="28725"/>
                  </a:lnTo>
                  <a:cubicBezTo>
                    <a:pt x="1" y="37106"/>
                    <a:pt x="6782" y="43914"/>
                    <a:pt x="15190" y="43914"/>
                  </a:cubicBezTo>
                  <a:cubicBezTo>
                    <a:pt x="15678" y="43914"/>
                    <a:pt x="16167" y="43887"/>
                    <a:pt x="16628" y="43887"/>
                  </a:cubicBezTo>
                  <a:lnTo>
                    <a:pt x="17604" y="50153"/>
                  </a:lnTo>
                  <a:cubicBezTo>
                    <a:pt x="14946" y="51916"/>
                    <a:pt x="13237" y="54493"/>
                    <a:pt x="13237" y="57368"/>
                  </a:cubicBezTo>
                  <a:cubicBezTo>
                    <a:pt x="13237" y="62657"/>
                    <a:pt x="18933" y="66970"/>
                    <a:pt x="25985" y="66970"/>
                  </a:cubicBezTo>
                  <a:cubicBezTo>
                    <a:pt x="33038" y="66970"/>
                    <a:pt x="38734" y="62657"/>
                    <a:pt x="38734" y="57368"/>
                  </a:cubicBezTo>
                  <a:cubicBezTo>
                    <a:pt x="38734" y="57097"/>
                    <a:pt x="38707" y="56852"/>
                    <a:pt x="38707" y="56635"/>
                  </a:cubicBezTo>
                  <a:lnTo>
                    <a:pt x="38707" y="23138"/>
                  </a:lnTo>
                  <a:lnTo>
                    <a:pt x="44565" y="17197"/>
                  </a:lnTo>
                  <a:cubicBezTo>
                    <a:pt x="46328" y="15434"/>
                    <a:pt x="46328" y="12586"/>
                    <a:pt x="44565" y="10823"/>
                  </a:cubicBezTo>
                  <a:cubicBezTo>
                    <a:pt x="43706" y="9949"/>
                    <a:pt x="42563" y="9512"/>
                    <a:pt x="41416" y="9512"/>
                  </a:cubicBezTo>
                  <a:cubicBezTo>
                    <a:pt x="40463" y="9512"/>
                    <a:pt x="39506" y="9813"/>
                    <a:pt x="38707" y="10416"/>
                  </a:cubicBezTo>
                  <a:lnTo>
                    <a:pt x="38707" y="1"/>
                  </a:lnTo>
                  <a:close/>
                </a:path>
              </a:pathLst>
            </a:custGeom>
            <a:solidFill>
              <a:srgbClr val="F9C2C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9" name="Google Shape;1123;p49">
              <a:extLst>
                <a:ext uri="{FF2B5EF4-FFF2-40B4-BE49-F238E27FC236}">
                  <a16:creationId xmlns:a16="http://schemas.microsoft.com/office/drawing/2014/main" xmlns="" id="{E5827E9B-DEB3-4846-A441-0A31C0BE89C2}"/>
                </a:ext>
              </a:extLst>
            </p:cNvPr>
            <p:cNvSpPr/>
            <p:nvPr/>
          </p:nvSpPr>
          <p:spPr>
            <a:xfrm>
              <a:off x="1718400" y="3425050"/>
              <a:ext cx="481475" cy="609625"/>
            </a:xfrm>
            <a:custGeom>
              <a:avLst/>
              <a:gdLst/>
              <a:ahLst/>
              <a:cxnLst/>
              <a:rect l="l" t="t" r="r" b="b"/>
              <a:pathLst>
                <a:path w="19259" h="24385" extrusionOk="0">
                  <a:moveTo>
                    <a:pt x="16899" y="1"/>
                  </a:moveTo>
                  <a:lnTo>
                    <a:pt x="814" y="2821"/>
                  </a:lnTo>
                  <a:lnTo>
                    <a:pt x="0" y="24385"/>
                  </a:lnTo>
                  <a:lnTo>
                    <a:pt x="19258" y="24385"/>
                  </a:lnTo>
                  <a:lnTo>
                    <a:pt x="19258" y="2984"/>
                  </a:lnTo>
                  <a:lnTo>
                    <a:pt x="16899" y="1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0" name="Google Shape;1124;p49">
              <a:extLst>
                <a:ext uri="{FF2B5EF4-FFF2-40B4-BE49-F238E27FC236}">
                  <a16:creationId xmlns:a16="http://schemas.microsoft.com/office/drawing/2014/main" xmlns="" id="{64E52138-1254-4768-B757-7A665D5FFE12}"/>
                </a:ext>
              </a:extLst>
            </p:cNvPr>
            <p:cNvSpPr/>
            <p:nvPr/>
          </p:nvSpPr>
          <p:spPr>
            <a:xfrm>
              <a:off x="3269875" y="3425050"/>
              <a:ext cx="484200" cy="609625"/>
            </a:xfrm>
            <a:custGeom>
              <a:avLst/>
              <a:gdLst/>
              <a:ahLst/>
              <a:cxnLst/>
              <a:rect l="l" t="t" r="r" b="b"/>
              <a:pathLst>
                <a:path w="19368" h="24385" extrusionOk="0">
                  <a:moveTo>
                    <a:pt x="2361" y="1"/>
                  </a:moveTo>
                  <a:lnTo>
                    <a:pt x="1" y="2984"/>
                  </a:lnTo>
                  <a:lnTo>
                    <a:pt x="1" y="24385"/>
                  </a:lnTo>
                  <a:lnTo>
                    <a:pt x="19367" y="24385"/>
                  </a:lnTo>
                  <a:lnTo>
                    <a:pt x="19367" y="2984"/>
                  </a:lnTo>
                  <a:lnTo>
                    <a:pt x="2361" y="1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1" name="Google Shape;1125;p49">
              <a:extLst>
                <a:ext uri="{FF2B5EF4-FFF2-40B4-BE49-F238E27FC236}">
                  <a16:creationId xmlns:a16="http://schemas.microsoft.com/office/drawing/2014/main" xmlns="" id="{33F37047-08E9-46AA-9CDF-5C18CDE6D138}"/>
                </a:ext>
              </a:extLst>
            </p:cNvPr>
            <p:cNvSpPr/>
            <p:nvPr/>
          </p:nvSpPr>
          <p:spPr>
            <a:xfrm>
              <a:off x="2720625" y="4209600"/>
              <a:ext cx="25800" cy="2447950"/>
            </a:xfrm>
            <a:custGeom>
              <a:avLst/>
              <a:gdLst/>
              <a:ahLst/>
              <a:cxnLst/>
              <a:rect l="l" t="t" r="r" b="b"/>
              <a:pathLst>
                <a:path w="1032" h="97918" extrusionOk="0">
                  <a:moveTo>
                    <a:pt x="516" y="1"/>
                  </a:moveTo>
                  <a:cubicBezTo>
                    <a:pt x="245" y="1"/>
                    <a:pt x="1" y="245"/>
                    <a:pt x="1" y="516"/>
                  </a:cubicBezTo>
                  <a:lnTo>
                    <a:pt x="1" y="97430"/>
                  </a:lnTo>
                  <a:cubicBezTo>
                    <a:pt x="1" y="97701"/>
                    <a:pt x="245" y="97918"/>
                    <a:pt x="516" y="97918"/>
                  </a:cubicBezTo>
                  <a:cubicBezTo>
                    <a:pt x="814" y="97918"/>
                    <a:pt x="1031" y="97701"/>
                    <a:pt x="1031" y="97430"/>
                  </a:cubicBezTo>
                  <a:lnTo>
                    <a:pt x="1031" y="516"/>
                  </a:lnTo>
                  <a:cubicBezTo>
                    <a:pt x="1031" y="245"/>
                    <a:pt x="787" y="1"/>
                    <a:pt x="516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2" name="Google Shape;1126;p49">
              <a:extLst>
                <a:ext uri="{FF2B5EF4-FFF2-40B4-BE49-F238E27FC236}">
                  <a16:creationId xmlns:a16="http://schemas.microsoft.com/office/drawing/2014/main" xmlns="" id="{0CA9894D-4FD3-4E60-8E72-3BA7A084DAEE}"/>
                </a:ext>
              </a:extLst>
            </p:cNvPr>
            <p:cNvSpPr/>
            <p:nvPr/>
          </p:nvSpPr>
          <p:spPr>
            <a:xfrm>
              <a:off x="5494725" y="2516300"/>
              <a:ext cx="1140575" cy="309175"/>
            </a:xfrm>
            <a:custGeom>
              <a:avLst/>
              <a:gdLst/>
              <a:ahLst/>
              <a:cxnLst/>
              <a:rect l="l" t="t" r="r" b="b"/>
              <a:pathLst>
                <a:path w="45623" h="12367" extrusionOk="0">
                  <a:moveTo>
                    <a:pt x="18527" y="0"/>
                  </a:moveTo>
                  <a:cubicBezTo>
                    <a:pt x="12971" y="0"/>
                    <a:pt x="8517" y="1632"/>
                    <a:pt x="8517" y="1632"/>
                  </a:cubicBezTo>
                  <a:lnTo>
                    <a:pt x="1302" y="927"/>
                  </a:lnTo>
                  <a:lnTo>
                    <a:pt x="0" y="11804"/>
                  </a:lnTo>
                  <a:lnTo>
                    <a:pt x="10145" y="11804"/>
                  </a:lnTo>
                  <a:cubicBezTo>
                    <a:pt x="10145" y="11804"/>
                    <a:pt x="18049" y="12367"/>
                    <a:pt x="24182" y="12367"/>
                  </a:cubicBezTo>
                  <a:cubicBezTo>
                    <a:pt x="25896" y="12367"/>
                    <a:pt x="27471" y="12323"/>
                    <a:pt x="28697" y="12210"/>
                  </a:cubicBezTo>
                  <a:cubicBezTo>
                    <a:pt x="34366" y="11668"/>
                    <a:pt x="40171" y="7735"/>
                    <a:pt x="41283" y="6921"/>
                  </a:cubicBezTo>
                  <a:cubicBezTo>
                    <a:pt x="42395" y="6135"/>
                    <a:pt x="43724" y="5809"/>
                    <a:pt x="44673" y="4263"/>
                  </a:cubicBezTo>
                  <a:cubicBezTo>
                    <a:pt x="45623" y="2744"/>
                    <a:pt x="44673" y="1632"/>
                    <a:pt x="44673" y="1632"/>
                  </a:cubicBezTo>
                  <a:lnTo>
                    <a:pt x="28046" y="1632"/>
                  </a:lnTo>
                  <a:cubicBezTo>
                    <a:pt x="28046" y="1632"/>
                    <a:pt x="25985" y="330"/>
                    <a:pt x="19855" y="32"/>
                  </a:cubicBezTo>
                  <a:cubicBezTo>
                    <a:pt x="19406" y="10"/>
                    <a:pt x="18963" y="0"/>
                    <a:pt x="18527" y="0"/>
                  </a:cubicBezTo>
                  <a:close/>
                </a:path>
              </a:pathLst>
            </a:custGeom>
            <a:solidFill>
              <a:srgbClr val="F9C2C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3" name="Google Shape;1127;p49">
              <a:extLst>
                <a:ext uri="{FF2B5EF4-FFF2-40B4-BE49-F238E27FC236}">
                  <a16:creationId xmlns:a16="http://schemas.microsoft.com/office/drawing/2014/main" xmlns="" id="{6F31A00A-108D-4539-8A98-7A2128F3FCF6}"/>
                </a:ext>
              </a:extLst>
            </p:cNvPr>
            <p:cNvSpPr/>
            <p:nvPr/>
          </p:nvSpPr>
          <p:spPr>
            <a:xfrm>
              <a:off x="3634700" y="960175"/>
              <a:ext cx="1925825" cy="2062125"/>
            </a:xfrm>
            <a:custGeom>
              <a:avLst/>
              <a:gdLst/>
              <a:ahLst/>
              <a:cxnLst/>
              <a:rect l="l" t="t" r="r" b="b"/>
              <a:pathLst>
                <a:path w="77033" h="82485" extrusionOk="0">
                  <a:moveTo>
                    <a:pt x="0" y="1"/>
                  </a:moveTo>
                  <a:lnTo>
                    <a:pt x="0" y="57666"/>
                  </a:lnTo>
                  <a:lnTo>
                    <a:pt x="14919" y="74483"/>
                  </a:lnTo>
                  <a:cubicBezTo>
                    <a:pt x="19340" y="79500"/>
                    <a:pt x="25741" y="82376"/>
                    <a:pt x="32441" y="82376"/>
                  </a:cubicBezTo>
                  <a:lnTo>
                    <a:pt x="77032" y="82484"/>
                  </a:lnTo>
                  <a:lnTo>
                    <a:pt x="77032" y="62304"/>
                  </a:lnTo>
                  <a:lnTo>
                    <a:pt x="34692" y="5612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4" name="Google Shape;1128;p49">
              <a:extLst>
                <a:ext uri="{FF2B5EF4-FFF2-40B4-BE49-F238E27FC236}">
                  <a16:creationId xmlns:a16="http://schemas.microsoft.com/office/drawing/2014/main" xmlns="" id="{1A4A9543-CE73-4F61-A036-4B9F0CD462EB}"/>
                </a:ext>
              </a:extLst>
            </p:cNvPr>
            <p:cNvSpPr/>
            <p:nvPr/>
          </p:nvSpPr>
          <p:spPr>
            <a:xfrm>
              <a:off x="5893450" y="2544200"/>
              <a:ext cx="316000" cy="41400"/>
            </a:xfrm>
            <a:custGeom>
              <a:avLst/>
              <a:gdLst/>
              <a:ahLst/>
              <a:cxnLst/>
              <a:rect l="l" t="t" r="r" b="b"/>
              <a:pathLst>
                <a:path w="12640" h="1656" extrusionOk="0">
                  <a:moveTo>
                    <a:pt x="12070" y="1"/>
                  </a:moveTo>
                  <a:lnTo>
                    <a:pt x="488" y="652"/>
                  </a:lnTo>
                  <a:cubicBezTo>
                    <a:pt x="217" y="679"/>
                    <a:pt x="0" y="923"/>
                    <a:pt x="0" y="1194"/>
                  </a:cubicBezTo>
                  <a:cubicBezTo>
                    <a:pt x="0" y="1465"/>
                    <a:pt x="244" y="1655"/>
                    <a:pt x="515" y="1655"/>
                  </a:cubicBezTo>
                  <a:lnTo>
                    <a:pt x="12152" y="1032"/>
                  </a:lnTo>
                  <a:cubicBezTo>
                    <a:pt x="12423" y="977"/>
                    <a:pt x="12640" y="733"/>
                    <a:pt x="12613" y="489"/>
                  </a:cubicBezTo>
                  <a:cubicBezTo>
                    <a:pt x="12586" y="218"/>
                    <a:pt x="12341" y="1"/>
                    <a:pt x="12070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" name="Google Shape;1129;p49">
              <a:extLst>
                <a:ext uri="{FF2B5EF4-FFF2-40B4-BE49-F238E27FC236}">
                  <a16:creationId xmlns:a16="http://schemas.microsoft.com/office/drawing/2014/main" xmlns="" id="{354ED294-336E-4CCD-90B3-19E6D0F15507}"/>
                </a:ext>
              </a:extLst>
            </p:cNvPr>
            <p:cNvSpPr/>
            <p:nvPr/>
          </p:nvSpPr>
          <p:spPr>
            <a:xfrm>
              <a:off x="5740875" y="2652525"/>
              <a:ext cx="702525" cy="109375"/>
            </a:xfrm>
            <a:custGeom>
              <a:avLst/>
              <a:gdLst/>
              <a:ahLst/>
              <a:cxnLst/>
              <a:rect l="l" t="t" r="r" b="b"/>
              <a:pathLst>
                <a:path w="28101" h="4375" extrusionOk="0">
                  <a:moveTo>
                    <a:pt x="4786" y="0"/>
                  </a:moveTo>
                  <a:cubicBezTo>
                    <a:pt x="2524" y="0"/>
                    <a:pt x="600" y="182"/>
                    <a:pt x="461" y="197"/>
                  </a:cubicBezTo>
                  <a:cubicBezTo>
                    <a:pt x="190" y="197"/>
                    <a:pt x="0" y="469"/>
                    <a:pt x="27" y="740"/>
                  </a:cubicBezTo>
                  <a:cubicBezTo>
                    <a:pt x="27" y="996"/>
                    <a:pt x="269" y="1203"/>
                    <a:pt x="524" y="1203"/>
                  </a:cubicBezTo>
                  <a:cubicBezTo>
                    <a:pt x="539" y="1203"/>
                    <a:pt x="554" y="1203"/>
                    <a:pt x="570" y="1201"/>
                  </a:cubicBezTo>
                  <a:cubicBezTo>
                    <a:pt x="616" y="1201"/>
                    <a:pt x="2514" y="1024"/>
                    <a:pt x="4739" y="1024"/>
                  </a:cubicBezTo>
                  <a:cubicBezTo>
                    <a:pt x="6408" y="1024"/>
                    <a:pt x="8261" y="1124"/>
                    <a:pt x="9656" y="1472"/>
                  </a:cubicBezTo>
                  <a:cubicBezTo>
                    <a:pt x="12993" y="2313"/>
                    <a:pt x="16600" y="3452"/>
                    <a:pt x="16654" y="3452"/>
                  </a:cubicBezTo>
                  <a:lnTo>
                    <a:pt x="16709" y="3507"/>
                  </a:lnTo>
                  <a:lnTo>
                    <a:pt x="16790" y="3507"/>
                  </a:lnTo>
                  <a:cubicBezTo>
                    <a:pt x="18268" y="3479"/>
                    <a:pt x="20452" y="3466"/>
                    <a:pt x="22347" y="3466"/>
                  </a:cubicBezTo>
                  <a:cubicBezTo>
                    <a:pt x="24242" y="3466"/>
                    <a:pt x="25849" y="3479"/>
                    <a:pt x="26175" y="3507"/>
                  </a:cubicBezTo>
                  <a:cubicBezTo>
                    <a:pt x="26744" y="3534"/>
                    <a:pt x="27097" y="4103"/>
                    <a:pt x="27097" y="4103"/>
                  </a:cubicBezTo>
                  <a:cubicBezTo>
                    <a:pt x="27205" y="4293"/>
                    <a:pt x="27368" y="4375"/>
                    <a:pt x="27531" y="4375"/>
                  </a:cubicBezTo>
                  <a:cubicBezTo>
                    <a:pt x="27639" y="4375"/>
                    <a:pt x="27694" y="4375"/>
                    <a:pt x="27775" y="4239"/>
                  </a:cubicBezTo>
                  <a:cubicBezTo>
                    <a:pt x="28046" y="4103"/>
                    <a:pt x="28101" y="3805"/>
                    <a:pt x="27965" y="3561"/>
                  </a:cubicBezTo>
                  <a:cubicBezTo>
                    <a:pt x="27938" y="3534"/>
                    <a:pt x="27368" y="2503"/>
                    <a:pt x="26229" y="2449"/>
                  </a:cubicBezTo>
                  <a:cubicBezTo>
                    <a:pt x="25958" y="2422"/>
                    <a:pt x="24927" y="2413"/>
                    <a:pt x="23639" y="2413"/>
                  </a:cubicBezTo>
                  <a:cubicBezTo>
                    <a:pt x="21063" y="2413"/>
                    <a:pt x="17459" y="2449"/>
                    <a:pt x="16844" y="2449"/>
                  </a:cubicBezTo>
                  <a:cubicBezTo>
                    <a:pt x="16302" y="2286"/>
                    <a:pt x="12993" y="1255"/>
                    <a:pt x="9900" y="469"/>
                  </a:cubicBezTo>
                  <a:cubicBezTo>
                    <a:pt x="8424" y="105"/>
                    <a:pt x="6507" y="0"/>
                    <a:pt x="4786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6" name="Google Shape;1130;p49">
              <a:extLst>
                <a:ext uri="{FF2B5EF4-FFF2-40B4-BE49-F238E27FC236}">
                  <a16:creationId xmlns:a16="http://schemas.microsoft.com/office/drawing/2014/main" xmlns="" id="{B45E7267-E891-4E0D-898E-15CC4715AA67}"/>
                </a:ext>
              </a:extLst>
            </p:cNvPr>
            <p:cNvSpPr/>
            <p:nvPr/>
          </p:nvSpPr>
          <p:spPr>
            <a:xfrm>
              <a:off x="6146375" y="2583425"/>
              <a:ext cx="99700" cy="157450"/>
            </a:xfrm>
            <a:custGeom>
              <a:avLst/>
              <a:gdLst/>
              <a:ahLst/>
              <a:cxnLst/>
              <a:rect l="l" t="t" r="r" b="b"/>
              <a:pathLst>
                <a:path w="3988" h="6298" extrusionOk="0">
                  <a:moveTo>
                    <a:pt x="3436" y="0"/>
                  </a:moveTo>
                  <a:cubicBezTo>
                    <a:pt x="3255" y="0"/>
                    <a:pt x="3079" y="105"/>
                    <a:pt x="2984" y="276"/>
                  </a:cubicBezTo>
                  <a:lnTo>
                    <a:pt x="136" y="5565"/>
                  </a:lnTo>
                  <a:cubicBezTo>
                    <a:pt x="0" y="5782"/>
                    <a:pt x="82" y="6108"/>
                    <a:pt x="326" y="6243"/>
                  </a:cubicBezTo>
                  <a:cubicBezTo>
                    <a:pt x="407" y="6271"/>
                    <a:pt x="489" y="6298"/>
                    <a:pt x="570" y="6298"/>
                  </a:cubicBezTo>
                  <a:cubicBezTo>
                    <a:pt x="760" y="6298"/>
                    <a:pt x="950" y="6189"/>
                    <a:pt x="1004" y="6026"/>
                  </a:cubicBezTo>
                  <a:lnTo>
                    <a:pt x="3852" y="737"/>
                  </a:lnTo>
                  <a:cubicBezTo>
                    <a:pt x="3988" y="493"/>
                    <a:pt x="3879" y="195"/>
                    <a:pt x="3662" y="59"/>
                  </a:cubicBezTo>
                  <a:cubicBezTo>
                    <a:pt x="3589" y="19"/>
                    <a:pt x="3512" y="0"/>
                    <a:pt x="3436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7" name="Google Shape;1131;p49">
              <a:extLst>
                <a:ext uri="{FF2B5EF4-FFF2-40B4-BE49-F238E27FC236}">
                  <a16:creationId xmlns:a16="http://schemas.microsoft.com/office/drawing/2014/main" xmlns="" id="{BF086E48-34E0-4F6B-8809-72B0FBD0CE09}"/>
                </a:ext>
              </a:extLst>
            </p:cNvPr>
            <p:cNvSpPr/>
            <p:nvPr/>
          </p:nvSpPr>
          <p:spPr>
            <a:xfrm>
              <a:off x="6177575" y="2652275"/>
              <a:ext cx="335000" cy="68250"/>
            </a:xfrm>
            <a:custGeom>
              <a:avLst/>
              <a:gdLst/>
              <a:ahLst/>
              <a:cxnLst/>
              <a:rect l="l" t="t" r="r" b="b"/>
              <a:pathLst>
                <a:path w="13400" h="2730" extrusionOk="0">
                  <a:moveTo>
                    <a:pt x="8176" y="0"/>
                  </a:moveTo>
                  <a:cubicBezTo>
                    <a:pt x="5406" y="0"/>
                    <a:pt x="1953" y="180"/>
                    <a:pt x="515" y="262"/>
                  </a:cubicBezTo>
                  <a:cubicBezTo>
                    <a:pt x="244" y="289"/>
                    <a:pt x="0" y="533"/>
                    <a:pt x="27" y="804"/>
                  </a:cubicBezTo>
                  <a:cubicBezTo>
                    <a:pt x="52" y="1050"/>
                    <a:pt x="254" y="1273"/>
                    <a:pt x="493" y="1273"/>
                  </a:cubicBezTo>
                  <a:cubicBezTo>
                    <a:pt x="518" y="1273"/>
                    <a:pt x="544" y="1270"/>
                    <a:pt x="570" y="1265"/>
                  </a:cubicBezTo>
                  <a:cubicBezTo>
                    <a:pt x="3308" y="1098"/>
                    <a:pt x="6218" y="990"/>
                    <a:pt x="8360" y="990"/>
                  </a:cubicBezTo>
                  <a:cubicBezTo>
                    <a:pt x="10036" y="990"/>
                    <a:pt x="11242" y="1056"/>
                    <a:pt x="11528" y="1211"/>
                  </a:cubicBezTo>
                  <a:cubicBezTo>
                    <a:pt x="12341" y="1645"/>
                    <a:pt x="12368" y="2215"/>
                    <a:pt x="12368" y="2215"/>
                  </a:cubicBezTo>
                  <a:cubicBezTo>
                    <a:pt x="12368" y="2486"/>
                    <a:pt x="12613" y="2730"/>
                    <a:pt x="12884" y="2730"/>
                  </a:cubicBezTo>
                  <a:cubicBezTo>
                    <a:pt x="13182" y="2730"/>
                    <a:pt x="13399" y="2540"/>
                    <a:pt x="13399" y="2242"/>
                  </a:cubicBezTo>
                  <a:cubicBezTo>
                    <a:pt x="13399" y="2188"/>
                    <a:pt x="13399" y="1075"/>
                    <a:pt x="11989" y="316"/>
                  </a:cubicBezTo>
                  <a:cubicBezTo>
                    <a:pt x="11536" y="79"/>
                    <a:pt x="10005" y="0"/>
                    <a:pt x="8176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8" name="Google Shape;1132;p49">
              <a:extLst>
                <a:ext uri="{FF2B5EF4-FFF2-40B4-BE49-F238E27FC236}">
                  <a16:creationId xmlns:a16="http://schemas.microsoft.com/office/drawing/2014/main" xmlns="" id="{F0E6170E-77C9-41F8-8FF5-E798C41B8C3C}"/>
                </a:ext>
              </a:extLst>
            </p:cNvPr>
            <p:cNvSpPr/>
            <p:nvPr/>
          </p:nvSpPr>
          <p:spPr>
            <a:xfrm>
              <a:off x="6209425" y="2591650"/>
              <a:ext cx="372300" cy="85500"/>
            </a:xfrm>
            <a:custGeom>
              <a:avLst/>
              <a:gdLst/>
              <a:ahLst/>
              <a:cxnLst/>
              <a:rect l="l" t="t" r="r" b="b"/>
              <a:pathLst>
                <a:path w="14892" h="3420" extrusionOk="0">
                  <a:moveTo>
                    <a:pt x="9201" y="1"/>
                  </a:moveTo>
                  <a:cubicBezTo>
                    <a:pt x="6067" y="1"/>
                    <a:pt x="2155" y="240"/>
                    <a:pt x="516" y="354"/>
                  </a:cubicBezTo>
                  <a:cubicBezTo>
                    <a:pt x="245" y="381"/>
                    <a:pt x="1" y="625"/>
                    <a:pt x="28" y="897"/>
                  </a:cubicBezTo>
                  <a:cubicBezTo>
                    <a:pt x="82" y="1168"/>
                    <a:pt x="326" y="1358"/>
                    <a:pt x="598" y="1358"/>
                  </a:cubicBezTo>
                  <a:cubicBezTo>
                    <a:pt x="3766" y="1139"/>
                    <a:pt x="7141" y="1001"/>
                    <a:pt x="9575" y="1001"/>
                  </a:cubicBezTo>
                  <a:cubicBezTo>
                    <a:pt x="11371" y="1001"/>
                    <a:pt x="12655" y="1076"/>
                    <a:pt x="12966" y="1249"/>
                  </a:cubicBezTo>
                  <a:cubicBezTo>
                    <a:pt x="13834" y="1873"/>
                    <a:pt x="13888" y="2877"/>
                    <a:pt x="13888" y="2931"/>
                  </a:cubicBezTo>
                  <a:cubicBezTo>
                    <a:pt x="13888" y="3202"/>
                    <a:pt x="14105" y="3419"/>
                    <a:pt x="14376" y="3419"/>
                  </a:cubicBezTo>
                  <a:cubicBezTo>
                    <a:pt x="14648" y="3419"/>
                    <a:pt x="14892" y="3229"/>
                    <a:pt x="14892" y="2958"/>
                  </a:cubicBezTo>
                  <a:cubicBezTo>
                    <a:pt x="14892" y="2877"/>
                    <a:pt x="14865" y="1331"/>
                    <a:pt x="13536" y="435"/>
                  </a:cubicBezTo>
                  <a:cubicBezTo>
                    <a:pt x="13056" y="109"/>
                    <a:pt x="11304" y="1"/>
                    <a:pt x="9201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9" name="Google Shape;1133;p49">
              <a:extLst>
                <a:ext uri="{FF2B5EF4-FFF2-40B4-BE49-F238E27FC236}">
                  <a16:creationId xmlns:a16="http://schemas.microsoft.com/office/drawing/2014/main" xmlns="" id="{F22B93D1-E3C7-4EDD-8F51-6FF6B6AA5604}"/>
                </a:ext>
              </a:extLst>
            </p:cNvPr>
            <p:cNvSpPr/>
            <p:nvPr/>
          </p:nvSpPr>
          <p:spPr>
            <a:xfrm>
              <a:off x="3666575" y="1514175"/>
              <a:ext cx="77325" cy="1037525"/>
            </a:xfrm>
            <a:custGeom>
              <a:avLst/>
              <a:gdLst/>
              <a:ahLst/>
              <a:cxnLst/>
              <a:rect l="l" t="t" r="r" b="b"/>
              <a:pathLst>
                <a:path w="3093" h="41501" extrusionOk="0">
                  <a:moveTo>
                    <a:pt x="489" y="1"/>
                  </a:moveTo>
                  <a:cubicBezTo>
                    <a:pt x="217" y="55"/>
                    <a:pt x="0" y="272"/>
                    <a:pt x="0" y="543"/>
                  </a:cubicBezTo>
                  <a:lnTo>
                    <a:pt x="2089" y="41039"/>
                  </a:lnTo>
                  <a:cubicBezTo>
                    <a:pt x="2089" y="41310"/>
                    <a:pt x="2306" y="41500"/>
                    <a:pt x="2577" y="41500"/>
                  </a:cubicBezTo>
                  <a:cubicBezTo>
                    <a:pt x="2903" y="41500"/>
                    <a:pt x="3092" y="41283"/>
                    <a:pt x="3092" y="40958"/>
                  </a:cubicBezTo>
                  <a:lnTo>
                    <a:pt x="1031" y="489"/>
                  </a:lnTo>
                  <a:cubicBezTo>
                    <a:pt x="1004" y="218"/>
                    <a:pt x="760" y="1"/>
                    <a:pt x="489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0" name="Google Shape;1134;p49">
              <a:extLst>
                <a:ext uri="{FF2B5EF4-FFF2-40B4-BE49-F238E27FC236}">
                  <a16:creationId xmlns:a16="http://schemas.microsoft.com/office/drawing/2014/main" xmlns="" id="{AFE9EC0D-4530-4519-A129-B173AE6D3916}"/>
                </a:ext>
              </a:extLst>
            </p:cNvPr>
            <p:cNvSpPr/>
            <p:nvPr/>
          </p:nvSpPr>
          <p:spPr>
            <a:xfrm>
              <a:off x="1736025" y="1514800"/>
              <a:ext cx="89525" cy="1870275"/>
            </a:xfrm>
            <a:custGeom>
              <a:avLst/>
              <a:gdLst/>
              <a:ahLst/>
              <a:cxnLst/>
              <a:rect l="l" t="t" r="r" b="b"/>
              <a:pathLst>
                <a:path w="3581" h="74811" extrusionOk="0">
                  <a:moveTo>
                    <a:pt x="3044" y="1"/>
                  </a:moveTo>
                  <a:cubicBezTo>
                    <a:pt x="2746" y="1"/>
                    <a:pt x="2550" y="234"/>
                    <a:pt x="2550" y="491"/>
                  </a:cubicBezTo>
                  <a:lnTo>
                    <a:pt x="1" y="74268"/>
                  </a:lnTo>
                  <a:cubicBezTo>
                    <a:pt x="1" y="74566"/>
                    <a:pt x="191" y="74810"/>
                    <a:pt x="516" y="74810"/>
                  </a:cubicBezTo>
                  <a:cubicBezTo>
                    <a:pt x="787" y="74810"/>
                    <a:pt x="1004" y="74620"/>
                    <a:pt x="1004" y="74349"/>
                  </a:cubicBezTo>
                  <a:lnTo>
                    <a:pt x="3554" y="545"/>
                  </a:lnTo>
                  <a:cubicBezTo>
                    <a:pt x="3581" y="247"/>
                    <a:pt x="3364" y="3"/>
                    <a:pt x="3093" y="3"/>
                  </a:cubicBezTo>
                  <a:cubicBezTo>
                    <a:pt x="3076" y="2"/>
                    <a:pt x="3060" y="1"/>
                    <a:pt x="3044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1" name="Google Shape;1135;p49">
              <a:extLst>
                <a:ext uri="{FF2B5EF4-FFF2-40B4-BE49-F238E27FC236}">
                  <a16:creationId xmlns:a16="http://schemas.microsoft.com/office/drawing/2014/main" xmlns="" id="{76DC6D39-E46F-4BDE-B65E-1416EE5E50A1}"/>
                </a:ext>
              </a:extLst>
            </p:cNvPr>
            <p:cNvSpPr/>
            <p:nvPr/>
          </p:nvSpPr>
          <p:spPr>
            <a:xfrm>
              <a:off x="2272400" y="-149175"/>
              <a:ext cx="65800" cy="65800"/>
            </a:xfrm>
            <a:custGeom>
              <a:avLst/>
              <a:gdLst/>
              <a:ahLst/>
              <a:cxnLst/>
              <a:rect l="l" t="t" r="r" b="b"/>
              <a:pathLst>
                <a:path w="2632" h="2632" extrusionOk="0">
                  <a:moveTo>
                    <a:pt x="1330" y="0"/>
                  </a:moveTo>
                  <a:cubicBezTo>
                    <a:pt x="597" y="0"/>
                    <a:pt x="1" y="570"/>
                    <a:pt x="1" y="1302"/>
                  </a:cubicBezTo>
                  <a:cubicBezTo>
                    <a:pt x="1" y="2034"/>
                    <a:pt x="597" y="2631"/>
                    <a:pt x="1330" y="2631"/>
                  </a:cubicBezTo>
                  <a:cubicBezTo>
                    <a:pt x="2062" y="2631"/>
                    <a:pt x="2632" y="2034"/>
                    <a:pt x="2632" y="1302"/>
                  </a:cubicBezTo>
                  <a:cubicBezTo>
                    <a:pt x="2632" y="570"/>
                    <a:pt x="2062" y="0"/>
                    <a:pt x="1330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2" name="Google Shape;1136;p49">
              <a:extLst>
                <a:ext uri="{FF2B5EF4-FFF2-40B4-BE49-F238E27FC236}">
                  <a16:creationId xmlns:a16="http://schemas.microsoft.com/office/drawing/2014/main" xmlns="" id="{0D1BA0EA-7BB6-4913-AC87-2A22D7A0A40F}"/>
                </a:ext>
              </a:extLst>
            </p:cNvPr>
            <p:cNvSpPr/>
            <p:nvPr/>
          </p:nvSpPr>
          <p:spPr>
            <a:xfrm>
              <a:off x="2593150" y="-149175"/>
              <a:ext cx="65800" cy="65800"/>
            </a:xfrm>
            <a:custGeom>
              <a:avLst/>
              <a:gdLst/>
              <a:ahLst/>
              <a:cxnLst/>
              <a:rect l="l" t="t" r="r" b="b"/>
              <a:pathLst>
                <a:path w="2632" h="2632" extrusionOk="0">
                  <a:moveTo>
                    <a:pt x="1302" y="0"/>
                  </a:moveTo>
                  <a:cubicBezTo>
                    <a:pt x="570" y="0"/>
                    <a:pt x="0" y="570"/>
                    <a:pt x="0" y="1302"/>
                  </a:cubicBezTo>
                  <a:cubicBezTo>
                    <a:pt x="0" y="2034"/>
                    <a:pt x="570" y="2631"/>
                    <a:pt x="1302" y="2631"/>
                  </a:cubicBezTo>
                  <a:cubicBezTo>
                    <a:pt x="2035" y="2631"/>
                    <a:pt x="2631" y="2034"/>
                    <a:pt x="2631" y="1302"/>
                  </a:cubicBezTo>
                  <a:cubicBezTo>
                    <a:pt x="2631" y="570"/>
                    <a:pt x="2035" y="0"/>
                    <a:pt x="1302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3" name="Google Shape;1137;p49">
              <a:extLst>
                <a:ext uri="{FF2B5EF4-FFF2-40B4-BE49-F238E27FC236}">
                  <a16:creationId xmlns:a16="http://schemas.microsoft.com/office/drawing/2014/main" xmlns="" id="{E1988307-B0AD-4FB2-9BF9-70F919A97613}"/>
                </a:ext>
              </a:extLst>
            </p:cNvPr>
            <p:cNvSpPr/>
            <p:nvPr/>
          </p:nvSpPr>
          <p:spPr>
            <a:xfrm>
              <a:off x="2535500" y="-297000"/>
              <a:ext cx="181750" cy="68500"/>
            </a:xfrm>
            <a:custGeom>
              <a:avLst/>
              <a:gdLst/>
              <a:ahLst/>
              <a:cxnLst/>
              <a:rect l="l" t="t" r="r" b="b"/>
              <a:pathLst>
                <a:path w="7270" h="2740" extrusionOk="0">
                  <a:moveTo>
                    <a:pt x="3662" y="0"/>
                  </a:moveTo>
                  <a:cubicBezTo>
                    <a:pt x="1113" y="0"/>
                    <a:pt x="163" y="1926"/>
                    <a:pt x="136" y="2007"/>
                  </a:cubicBezTo>
                  <a:cubicBezTo>
                    <a:pt x="1" y="2251"/>
                    <a:pt x="136" y="2550"/>
                    <a:pt x="353" y="2685"/>
                  </a:cubicBezTo>
                  <a:cubicBezTo>
                    <a:pt x="420" y="2722"/>
                    <a:pt x="490" y="2739"/>
                    <a:pt x="560" y="2739"/>
                  </a:cubicBezTo>
                  <a:cubicBezTo>
                    <a:pt x="748" y="2739"/>
                    <a:pt x="933" y="2619"/>
                    <a:pt x="1031" y="2441"/>
                  </a:cubicBezTo>
                  <a:cubicBezTo>
                    <a:pt x="1031" y="2414"/>
                    <a:pt x="1764" y="1031"/>
                    <a:pt x="3662" y="1031"/>
                  </a:cubicBezTo>
                  <a:cubicBezTo>
                    <a:pt x="5588" y="1031"/>
                    <a:pt x="6185" y="2333"/>
                    <a:pt x="6239" y="2414"/>
                  </a:cubicBezTo>
                  <a:cubicBezTo>
                    <a:pt x="6321" y="2604"/>
                    <a:pt x="6510" y="2712"/>
                    <a:pt x="6700" y="2712"/>
                  </a:cubicBezTo>
                  <a:cubicBezTo>
                    <a:pt x="6782" y="2712"/>
                    <a:pt x="6836" y="2685"/>
                    <a:pt x="6890" y="2685"/>
                  </a:cubicBezTo>
                  <a:cubicBezTo>
                    <a:pt x="7189" y="2550"/>
                    <a:pt x="7270" y="2279"/>
                    <a:pt x="7189" y="2007"/>
                  </a:cubicBezTo>
                  <a:cubicBezTo>
                    <a:pt x="7134" y="1926"/>
                    <a:pt x="6293" y="0"/>
                    <a:pt x="3662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4" name="Google Shape;1138;p49">
              <a:extLst>
                <a:ext uri="{FF2B5EF4-FFF2-40B4-BE49-F238E27FC236}">
                  <a16:creationId xmlns:a16="http://schemas.microsoft.com/office/drawing/2014/main" xmlns="" id="{DB3C7463-97FA-4609-BC16-45C1E8746716}"/>
                </a:ext>
              </a:extLst>
            </p:cNvPr>
            <p:cNvSpPr/>
            <p:nvPr/>
          </p:nvSpPr>
          <p:spPr>
            <a:xfrm>
              <a:off x="2214775" y="-297000"/>
              <a:ext cx="182425" cy="68200"/>
            </a:xfrm>
            <a:custGeom>
              <a:avLst/>
              <a:gdLst/>
              <a:ahLst/>
              <a:cxnLst/>
              <a:rect l="l" t="t" r="r" b="b"/>
              <a:pathLst>
                <a:path w="7297" h="2728" extrusionOk="0">
                  <a:moveTo>
                    <a:pt x="3662" y="0"/>
                  </a:moveTo>
                  <a:cubicBezTo>
                    <a:pt x="1112" y="0"/>
                    <a:pt x="163" y="1926"/>
                    <a:pt x="136" y="2007"/>
                  </a:cubicBezTo>
                  <a:cubicBezTo>
                    <a:pt x="0" y="2251"/>
                    <a:pt x="136" y="2550"/>
                    <a:pt x="380" y="2685"/>
                  </a:cubicBezTo>
                  <a:cubicBezTo>
                    <a:pt x="444" y="2714"/>
                    <a:pt x="512" y="2727"/>
                    <a:pt x="580" y="2727"/>
                  </a:cubicBezTo>
                  <a:cubicBezTo>
                    <a:pt x="770" y="2727"/>
                    <a:pt x="958" y="2621"/>
                    <a:pt x="1058" y="2441"/>
                  </a:cubicBezTo>
                  <a:cubicBezTo>
                    <a:pt x="1085" y="2387"/>
                    <a:pt x="1790" y="1031"/>
                    <a:pt x="3662" y="1031"/>
                  </a:cubicBezTo>
                  <a:cubicBezTo>
                    <a:pt x="5588" y="1031"/>
                    <a:pt x="6211" y="2333"/>
                    <a:pt x="6239" y="2414"/>
                  </a:cubicBezTo>
                  <a:cubicBezTo>
                    <a:pt x="6347" y="2604"/>
                    <a:pt x="6510" y="2712"/>
                    <a:pt x="6727" y="2712"/>
                  </a:cubicBezTo>
                  <a:cubicBezTo>
                    <a:pt x="6781" y="2712"/>
                    <a:pt x="6862" y="2685"/>
                    <a:pt x="6917" y="2685"/>
                  </a:cubicBezTo>
                  <a:cubicBezTo>
                    <a:pt x="7188" y="2550"/>
                    <a:pt x="7296" y="2279"/>
                    <a:pt x="7188" y="2007"/>
                  </a:cubicBezTo>
                  <a:cubicBezTo>
                    <a:pt x="7161" y="1926"/>
                    <a:pt x="6320" y="0"/>
                    <a:pt x="3662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5" name="Google Shape;1139;p49">
              <a:extLst>
                <a:ext uri="{FF2B5EF4-FFF2-40B4-BE49-F238E27FC236}">
                  <a16:creationId xmlns:a16="http://schemas.microsoft.com/office/drawing/2014/main" xmlns="" id="{708A57D9-EC7B-4D71-9CD5-E6FB0103F2AE}"/>
                </a:ext>
              </a:extLst>
            </p:cNvPr>
            <p:cNvSpPr/>
            <p:nvPr/>
          </p:nvSpPr>
          <p:spPr>
            <a:xfrm>
              <a:off x="2293425" y="-96550"/>
              <a:ext cx="127500" cy="250500"/>
            </a:xfrm>
            <a:custGeom>
              <a:avLst/>
              <a:gdLst/>
              <a:ahLst/>
              <a:cxnLst/>
              <a:rect l="l" t="t" r="r" b="b"/>
              <a:pathLst>
                <a:path w="5100" h="10020" extrusionOk="0">
                  <a:moveTo>
                    <a:pt x="4555" y="0"/>
                  </a:moveTo>
                  <a:cubicBezTo>
                    <a:pt x="4425" y="0"/>
                    <a:pt x="4290" y="48"/>
                    <a:pt x="4178" y="146"/>
                  </a:cubicBezTo>
                  <a:cubicBezTo>
                    <a:pt x="3771" y="580"/>
                    <a:pt x="0" y="4676"/>
                    <a:pt x="0" y="7199"/>
                  </a:cubicBezTo>
                  <a:cubicBezTo>
                    <a:pt x="0" y="7850"/>
                    <a:pt x="217" y="8419"/>
                    <a:pt x="679" y="8880"/>
                  </a:cubicBezTo>
                  <a:cubicBezTo>
                    <a:pt x="1818" y="9938"/>
                    <a:pt x="3933" y="10019"/>
                    <a:pt x="4449" y="10019"/>
                  </a:cubicBezTo>
                  <a:cubicBezTo>
                    <a:pt x="4530" y="10019"/>
                    <a:pt x="4557" y="10019"/>
                    <a:pt x="4557" y="9938"/>
                  </a:cubicBezTo>
                  <a:cubicBezTo>
                    <a:pt x="4856" y="9938"/>
                    <a:pt x="5073" y="9721"/>
                    <a:pt x="5073" y="9450"/>
                  </a:cubicBezTo>
                  <a:cubicBezTo>
                    <a:pt x="5073" y="9124"/>
                    <a:pt x="4829" y="8934"/>
                    <a:pt x="4557" y="8934"/>
                  </a:cubicBezTo>
                  <a:cubicBezTo>
                    <a:pt x="4510" y="8937"/>
                    <a:pt x="4456" y="8938"/>
                    <a:pt x="4397" y="8938"/>
                  </a:cubicBezTo>
                  <a:cubicBezTo>
                    <a:pt x="3672" y="8938"/>
                    <a:pt x="2113" y="8771"/>
                    <a:pt x="1411" y="8094"/>
                  </a:cubicBezTo>
                  <a:cubicBezTo>
                    <a:pt x="1167" y="7850"/>
                    <a:pt x="1031" y="7551"/>
                    <a:pt x="1031" y="7171"/>
                  </a:cubicBezTo>
                  <a:cubicBezTo>
                    <a:pt x="1031" y="5381"/>
                    <a:pt x="3852" y="1991"/>
                    <a:pt x="4937" y="824"/>
                  </a:cubicBezTo>
                  <a:cubicBezTo>
                    <a:pt x="5100" y="635"/>
                    <a:pt x="5100" y="282"/>
                    <a:pt x="4883" y="119"/>
                  </a:cubicBezTo>
                  <a:cubicBezTo>
                    <a:pt x="4791" y="41"/>
                    <a:pt x="4675" y="0"/>
                    <a:pt x="4555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6" name="Google Shape;1140;p49">
              <a:extLst>
                <a:ext uri="{FF2B5EF4-FFF2-40B4-BE49-F238E27FC236}">
                  <a16:creationId xmlns:a16="http://schemas.microsoft.com/office/drawing/2014/main" xmlns="" id="{C70507C0-1EF2-4409-9A7B-A9AAAEF5CAEE}"/>
                </a:ext>
              </a:extLst>
            </p:cNvPr>
            <p:cNvSpPr/>
            <p:nvPr/>
          </p:nvSpPr>
          <p:spPr>
            <a:xfrm>
              <a:off x="2363950" y="181650"/>
              <a:ext cx="169550" cy="102500"/>
            </a:xfrm>
            <a:custGeom>
              <a:avLst/>
              <a:gdLst/>
              <a:ahLst/>
              <a:cxnLst/>
              <a:rect l="l" t="t" r="r" b="b"/>
              <a:pathLst>
                <a:path w="6782" h="4100" extrusionOk="0">
                  <a:moveTo>
                    <a:pt x="6268" y="1"/>
                  </a:moveTo>
                  <a:cubicBezTo>
                    <a:pt x="6015" y="1"/>
                    <a:pt x="5774" y="184"/>
                    <a:pt x="5723" y="437"/>
                  </a:cubicBezTo>
                  <a:cubicBezTo>
                    <a:pt x="5723" y="519"/>
                    <a:pt x="5534" y="1794"/>
                    <a:pt x="3771" y="2662"/>
                  </a:cubicBezTo>
                  <a:cubicBezTo>
                    <a:pt x="3095" y="2989"/>
                    <a:pt x="2510" y="3090"/>
                    <a:pt x="2042" y="3090"/>
                  </a:cubicBezTo>
                  <a:cubicBezTo>
                    <a:pt x="1308" y="3090"/>
                    <a:pt x="864" y="2841"/>
                    <a:pt x="814" y="2824"/>
                  </a:cubicBezTo>
                  <a:cubicBezTo>
                    <a:pt x="727" y="2776"/>
                    <a:pt x="633" y="2752"/>
                    <a:pt x="542" y="2752"/>
                  </a:cubicBezTo>
                  <a:cubicBezTo>
                    <a:pt x="378" y="2752"/>
                    <a:pt x="223" y="2830"/>
                    <a:pt x="136" y="2987"/>
                  </a:cubicBezTo>
                  <a:cubicBezTo>
                    <a:pt x="0" y="3258"/>
                    <a:pt x="82" y="3557"/>
                    <a:pt x="299" y="3692"/>
                  </a:cubicBezTo>
                  <a:cubicBezTo>
                    <a:pt x="380" y="3747"/>
                    <a:pt x="1031" y="4099"/>
                    <a:pt x="2035" y="4099"/>
                  </a:cubicBezTo>
                  <a:cubicBezTo>
                    <a:pt x="2658" y="4099"/>
                    <a:pt x="3418" y="3964"/>
                    <a:pt x="4205" y="3557"/>
                  </a:cubicBezTo>
                  <a:cubicBezTo>
                    <a:pt x="6483" y="2472"/>
                    <a:pt x="6754" y="654"/>
                    <a:pt x="6754" y="573"/>
                  </a:cubicBezTo>
                  <a:cubicBezTo>
                    <a:pt x="6781" y="302"/>
                    <a:pt x="6591" y="31"/>
                    <a:pt x="6320" y="4"/>
                  </a:cubicBezTo>
                  <a:cubicBezTo>
                    <a:pt x="6303" y="2"/>
                    <a:pt x="6286" y="1"/>
                    <a:pt x="6268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" name="Google Shape;1141;p49">
              <a:extLst>
                <a:ext uri="{FF2B5EF4-FFF2-40B4-BE49-F238E27FC236}">
                  <a16:creationId xmlns:a16="http://schemas.microsoft.com/office/drawing/2014/main" xmlns="" id="{72CFCECE-8248-4627-A5B1-25B655FCA267}"/>
                </a:ext>
              </a:extLst>
            </p:cNvPr>
            <p:cNvSpPr/>
            <p:nvPr/>
          </p:nvSpPr>
          <p:spPr>
            <a:xfrm>
              <a:off x="2557875" y="538125"/>
              <a:ext cx="131575" cy="66750"/>
            </a:xfrm>
            <a:custGeom>
              <a:avLst/>
              <a:gdLst/>
              <a:ahLst/>
              <a:cxnLst/>
              <a:rect l="l" t="t" r="r" b="b"/>
              <a:pathLst>
                <a:path w="5263" h="2670" extrusionOk="0">
                  <a:moveTo>
                    <a:pt x="4668" y="1"/>
                  </a:moveTo>
                  <a:cubicBezTo>
                    <a:pt x="4605" y="1"/>
                    <a:pt x="4541" y="13"/>
                    <a:pt x="4476" y="39"/>
                  </a:cubicBezTo>
                  <a:lnTo>
                    <a:pt x="381" y="1693"/>
                  </a:lnTo>
                  <a:cubicBezTo>
                    <a:pt x="136" y="1829"/>
                    <a:pt x="1" y="2100"/>
                    <a:pt x="109" y="2371"/>
                  </a:cubicBezTo>
                  <a:cubicBezTo>
                    <a:pt x="191" y="2534"/>
                    <a:pt x="381" y="2670"/>
                    <a:pt x="570" y="2670"/>
                  </a:cubicBezTo>
                  <a:cubicBezTo>
                    <a:pt x="652" y="2670"/>
                    <a:pt x="679" y="2670"/>
                    <a:pt x="787" y="2643"/>
                  </a:cubicBezTo>
                  <a:lnTo>
                    <a:pt x="4883" y="988"/>
                  </a:lnTo>
                  <a:cubicBezTo>
                    <a:pt x="5127" y="852"/>
                    <a:pt x="5263" y="581"/>
                    <a:pt x="5154" y="310"/>
                  </a:cubicBezTo>
                  <a:cubicBezTo>
                    <a:pt x="5051" y="124"/>
                    <a:pt x="4869" y="1"/>
                    <a:pt x="4668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" name="Google Shape;1142;p49">
              <a:extLst>
                <a:ext uri="{FF2B5EF4-FFF2-40B4-BE49-F238E27FC236}">
                  <a16:creationId xmlns:a16="http://schemas.microsoft.com/office/drawing/2014/main" xmlns="" id="{72F9AD74-4F77-41FF-AE8D-5A63888D308E}"/>
                </a:ext>
              </a:extLst>
            </p:cNvPr>
            <p:cNvSpPr/>
            <p:nvPr/>
          </p:nvSpPr>
          <p:spPr>
            <a:xfrm>
              <a:off x="3023725" y="-203050"/>
              <a:ext cx="126850" cy="184750"/>
            </a:xfrm>
            <a:custGeom>
              <a:avLst/>
              <a:gdLst/>
              <a:ahLst/>
              <a:cxnLst/>
              <a:rect l="l" t="t" r="r" b="b"/>
              <a:pathLst>
                <a:path w="5074" h="7390" extrusionOk="0">
                  <a:moveTo>
                    <a:pt x="4519" y="0"/>
                  </a:moveTo>
                  <a:cubicBezTo>
                    <a:pt x="4344" y="0"/>
                    <a:pt x="4169" y="85"/>
                    <a:pt x="4042" y="229"/>
                  </a:cubicBezTo>
                  <a:lnTo>
                    <a:pt x="136" y="6603"/>
                  </a:lnTo>
                  <a:cubicBezTo>
                    <a:pt x="1" y="6848"/>
                    <a:pt x="55" y="7146"/>
                    <a:pt x="299" y="7336"/>
                  </a:cubicBezTo>
                  <a:cubicBezTo>
                    <a:pt x="353" y="7390"/>
                    <a:pt x="462" y="7390"/>
                    <a:pt x="570" y="7390"/>
                  </a:cubicBezTo>
                  <a:cubicBezTo>
                    <a:pt x="733" y="7390"/>
                    <a:pt x="896" y="7309"/>
                    <a:pt x="1004" y="7146"/>
                  </a:cubicBezTo>
                  <a:lnTo>
                    <a:pt x="1954" y="5627"/>
                  </a:lnTo>
                  <a:lnTo>
                    <a:pt x="4503" y="5627"/>
                  </a:lnTo>
                  <a:cubicBezTo>
                    <a:pt x="4775" y="5627"/>
                    <a:pt x="5019" y="5383"/>
                    <a:pt x="5019" y="5112"/>
                  </a:cubicBezTo>
                  <a:cubicBezTo>
                    <a:pt x="5019" y="4840"/>
                    <a:pt x="4775" y="4569"/>
                    <a:pt x="4503" y="4569"/>
                  </a:cubicBezTo>
                  <a:lnTo>
                    <a:pt x="2605" y="4569"/>
                  </a:lnTo>
                  <a:lnTo>
                    <a:pt x="4937" y="772"/>
                  </a:lnTo>
                  <a:cubicBezTo>
                    <a:pt x="5073" y="555"/>
                    <a:pt x="4992" y="229"/>
                    <a:pt x="4775" y="67"/>
                  </a:cubicBezTo>
                  <a:cubicBezTo>
                    <a:pt x="4693" y="21"/>
                    <a:pt x="4606" y="0"/>
                    <a:pt x="4519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" name="Google Shape;1143;p49">
              <a:extLst>
                <a:ext uri="{FF2B5EF4-FFF2-40B4-BE49-F238E27FC236}">
                  <a16:creationId xmlns:a16="http://schemas.microsoft.com/office/drawing/2014/main" xmlns="" id="{D086037F-E4F8-440B-86B5-106838588384}"/>
                </a:ext>
              </a:extLst>
            </p:cNvPr>
            <p:cNvSpPr/>
            <p:nvPr/>
          </p:nvSpPr>
          <p:spPr>
            <a:xfrm>
              <a:off x="2060825" y="-564850"/>
              <a:ext cx="779850" cy="322800"/>
            </a:xfrm>
            <a:custGeom>
              <a:avLst/>
              <a:gdLst/>
              <a:ahLst/>
              <a:cxnLst/>
              <a:rect l="l" t="t" r="r" b="b"/>
              <a:pathLst>
                <a:path w="31194" h="12912" extrusionOk="0">
                  <a:moveTo>
                    <a:pt x="23273" y="0"/>
                  </a:moveTo>
                  <a:lnTo>
                    <a:pt x="1" y="2143"/>
                  </a:lnTo>
                  <a:lnTo>
                    <a:pt x="842" y="12911"/>
                  </a:lnTo>
                  <a:cubicBezTo>
                    <a:pt x="842" y="12911"/>
                    <a:pt x="13102" y="11284"/>
                    <a:pt x="20452" y="8924"/>
                  </a:cubicBezTo>
                  <a:cubicBezTo>
                    <a:pt x="27830" y="6537"/>
                    <a:pt x="31193" y="2984"/>
                    <a:pt x="31193" y="2984"/>
                  </a:cubicBezTo>
                  <a:lnTo>
                    <a:pt x="23273" y="0"/>
                  </a:ln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" name="Google Shape;1144;p49">
              <a:extLst>
                <a:ext uri="{FF2B5EF4-FFF2-40B4-BE49-F238E27FC236}">
                  <a16:creationId xmlns:a16="http://schemas.microsoft.com/office/drawing/2014/main" xmlns="" id="{E111A4D0-C0AC-441F-ABD5-717187567A36}"/>
                </a:ext>
              </a:extLst>
            </p:cNvPr>
            <p:cNvSpPr/>
            <p:nvPr/>
          </p:nvSpPr>
          <p:spPr>
            <a:xfrm>
              <a:off x="2756575" y="-564175"/>
              <a:ext cx="343125" cy="372975"/>
            </a:xfrm>
            <a:custGeom>
              <a:avLst/>
              <a:gdLst/>
              <a:ahLst/>
              <a:cxnLst/>
              <a:rect l="l" t="t" r="r" b="b"/>
              <a:pathLst>
                <a:path w="13725" h="14919" extrusionOk="0">
                  <a:moveTo>
                    <a:pt x="0" y="0"/>
                  </a:moveTo>
                  <a:lnTo>
                    <a:pt x="3526" y="9195"/>
                  </a:lnTo>
                  <a:cubicBezTo>
                    <a:pt x="4720" y="12315"/>
                    <a:pt x="7513" y="14484"/>
                    <a:pt x="10741" y="14918"/>
                  </a:cubicBezTo>
                  <a:lnTo>
                    <a:pt x="11826" y="13833"/>
                  </a:lnTo>
                  <a:cubicBezTo>
                    <a:pt x="12070" y="13589"/>
                    <a:pt x="12314" y="13427"/>
                    <a:pt x="12531" y="13264"/>
                  </a:cubicBezTo>
                  <a:lnTo>
                    <a:pt x="13725" y="21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2" name="Google Shape;1110;p49">
            <a:extLst>
              <a:ext uri="{FF2B5EF4-FFF2-40B4-BE49-F238E27FC236}">
                <a16:creationId xmlns:a16="http://schemas.microsoft.com/office/drawing/2014/main" xmlns="" id="{545F0357-5427-435E-8E7E-4105A57CAF7E}"/>
              </a:ext>
            </a:extLst>
          </p:cNvPr>
          <p:cNvSpPr/>
          <p:nvPr/>
        </p:nvSpPr>
        <p:spPr>
          <a:xfrm>
            <a:off x="4353615" y="725372"/>
            <a:ext cx="2634117" cy="2097352"/>
          </a:xfrm>
          <a:custGeom>
            <a:avLst/>
            <a:gdLst/>
            <a:ahLst/>
            <a:cxnLst/>
            <a:rect l="l" t="t" r="r" b="b"/>
            <a:pathLst>
              <a:path w="12082" h="9620" extrusionOk="0">
                <a:moveTo>
                  <a:pt x="9248" y="0"/>
                </a:moveTo>
                <a:cubicBezTo>
                  <a:pt x="8728" y="0"/>
                  <a:pt x="8313" y="108"/>
                  <a:pt x="8313" y="108"/>
                </a:cubicBezTo>
                <a:cubicBezTo>
                  <a:pt x="8313" y="108"/>
                  <a:pt x="2004" y="259"/>
                  <a:pt x="1357" y="1292"/>
                </a:cubicBezTo>
                <a:cubicBezTo>
                  <a:pt x="711" y="2305"/>
                  <a:pt x="1" y="7236"/>
                  <a:pt x="2370" y="8722"/>
                </a:cubicBezTo>
                <a:cubicBezTo>
                  <a:pt x="3331" y="9325"/>
                  <a:pt x="4882" y="9620"/>
                  <a:pt x="6433" y="9620"/>
                </a:cubicBezTo>
                <a:cubicBezTo>
                  <a:pt x="8702" y="9620"/>
                  <a:pt x="10970" y="8989"/>
                  <a:pt x="11392" y="7774"/>
                </a:cubicBezTo>
                <a:cubicBezTo>
                  <a:pt x="12082" y="5728"/>
                  <a:pt x="11629" y="1292"/>
                  <a:pt x="10746" y="474"/>
                </a:cubicBezTo>
                <a:cubicBezTo>
                  <a:pt x="10327" y="97"/>
                  <a:pt x="9740" y="0"/>
                  <a:pt x="924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3" name="Google Shape;1113;p49">
            <a:extLst>
              <a:ext uri="{FF2B5EF4-FFF2-40B4-BE49-F238E27FC236}">
                <a16:creationId xmlns:a16="http://schemas.microsoft.com/office/drawing/2014/main" xmlns="" id="{14288BBE-8671-4F43-86B1-72A282B038FB}"/>
              </a:ext>
            </a:extLst>
          </p:cNvPr>
          <p:cNvSpPr txBox="1">
            <a:spLocks/>
          </p:cNvSpPr>
          <p:nvPr/>
        </p:nvSpPr>
        <p:spPr>
          <a:xfrm>
            <a:off x="4888392" y="1023743"/>
            <a:ext cx="1723600" cy="14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r>
              <a:rPr lang="en" sz="9600" dirty="0"/>
              <a:t>01</a:t>
            </a:r>
          </a:p>
        </p:txBody>
      </p:sp>
      <p:sp>
        <p:nvSpPr>
          <p:cNvPr id="61" name="Google Shape;682;p34"/>
          <p:cNvSpPr txBox="1">
            <a:spLocks/>
          </p:cNvSpPr>
          <p:nvPr/>
        </p:nvSpPr>
        <p:spPr>
          <a:xfrm>
            <a:off x="3108444" y="3873655"/>
            <a:ext cx="6315740" cy="1207373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algn="ctr">
              <a:spcAft>
                <a:spcPts val="600"/>
              </a:spcAft>
            </a:pPr>
            <a:r>
              <a:rPr lang="en-US" sz="4000" b="1" dirty="0" smtClean="0"/>
              <a:t> </a:t>
            </a:r>
            <a:r>
              <a:rPr lang="en-US" sz="4400" b="1" dirty="0" smtClean="0"/>
              <a:t>To read and talk about going on a tour.</a:t>
            </a:r>
            <a:endParaRPr lang="en-US" sz="4400" b="1" dirty="0"/>
          </a:p>
        </p:txBody>
      </p:sp>
      <p:sp>
        <p:nvSpPr>
          <p:cNvPr id="62" name="Google Shape;692;p34"/>
          <p:cNvSpPr txBox="1">
            <a:spLocks noGrp="1"/>
          </p:cNvSpPr>
          <p:nvPr>
            <p:ph type="title"/>
          </p:nvPr>
        </p:nvSpPr>
        <p:spPr>
          <a:xfrm>
            <a:off x="3229421" y="2694114"/>
            <a:ext cx="5631600" cy="1122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indent="0" algn="ctr">
              <a:lnSpc>
                <a:spcPct val="100000"/>
              </a:lnSpc>
            </a:pPr>
            <a:r>
              <a:rPr lang="en-US" sz="6000" b="1" u="sng" dirty="0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Reading</a:t>
            </a:r>
            <a:r>
              <a:rPr lang="en" sz="6000" b="1" u="sng" dirty="0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sz="6000" b="1" u="sng" dirty="0">
              <a:ln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3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8880" y="2349790"/>
            <a:ext cx="1877206" cy="1405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0286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elevision clipart flat screen tv, Television flat screen tv Transparent  FREE for download on WebStockReview 20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y2mate.com - English Grammar_  Would Like_1080p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00050" y="333374"/>
            <a:ext cx="11391900" cy="505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685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989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1106905" y="2340961"/>
            <a:ext cx="105396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/>
            <a:r>
              <a:rPr lang="en-US" sz="2000" b="1" dirty="0">
                <a:solidFill>
                  <a:srgbClr val="C54B5F"/>
                </a:solidFill>
                <a:ea typeface="Calibri" charset="0"/>
                <a:cs typeface="Arial" charset="0"/>
              </a:rPr>
              <a:t>                                                                                                                   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3BCCDC86-9EDC-4FDD-8F18-9FBE0AEFD4D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181" t="8596" r="16937" b="65560"/>
          <a:stretch/>
        </p:blipFill>
        <p:spPr>
          <a:xfrm rot="428491">
            <a:off x="959539" y="2382208"/>
            <a:ext cx="2405263" cy="78142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1C387775-5A10-4F91-B920-B826198CDBC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987" t="60816" r="16338" b="14010"/>
          <a:stretch/>
        </p:blipFill>
        <p:spPr>
          <a:xfrm rot="456479">
            <a:off x="3034670" y="3782024"/>
            <a:ext cx="2289847" cy="74311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21" name="Picture 2" descr="https://tse3.mm.bing.net/th?id=OIP.tG43rNsmu1uCh2-9E5pUKAHaJl&amp;pid=Api&amp;P=0&amp;w=300&amp;h=30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284" y="4077037"/>
            <a:ext cx="1424425" cy="130195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: Rounded Corners 8">
            <a:extLst>
              <a:ext uri="{FF2B5EF4-FFF2-40B4-BE49-F238E27FC236}">
                <a16:creationId xmlns:a16="http://schemas.microsoft.com/office/drawing/2014/main" xmlns="" id="{61BF7B87-613F-4940-BCE7-EB3782A0E199}"/>
              </a:ext>
            </a:extLst>
          </p:cNvPr>
          <p:cNvSpPr/>
          <p:nvPr/>
        </p:nvSpPr>
        <p:spPr>
          <a:xfrm>
            <a:off x="0" y="-6862"/>
            <a:ext cx="12192000" cy="754124"/>
          </a:xfrm>
          <a:prstGeom prst="roundRect">
            <a:avLst/>
          </a:prstGeom>
          <a:solidFill>
            <a:srgbClr val="34DDE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OBJECTIVE: 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/>
              <a:t>To  write sentences using (would like</a:t>
            </a:r>
            <a:r>
              <a:rPr lang="en-US" sz="2400" b="1" dirty="0" smtClean="0"/>
              <a:t>).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U6 L5:  </a:t>
            </a:r>
            <a:r>
              <a:rPr lang="en-US" sz="2400" b="1" dirty="0"/>
              <a:t>G</a:t>
            </a:r>
            <a:r>
              <a:rPr lang="en-US" sz="2400" b="1" dirty="0" smtClean="0"/>
              <a:t>oing </a:t>
            </a:r>
            <a:r>
              <a:rPr lang="en-US" sz="2400" b="1" dirty="0"/>
              <a:t>on a tour </a:t>
            </a:r>
            <a:r>
              <a:rPr lang="en-US" sz="2400" b="1" dirty="0" smtClean="0"/>
              <a:t>.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Speech Bubble: Oval 19">
            <a:extLst>
              <a:ext uri="{FF2B5EF4-FFF2-40B4-BE49-F238E27FC236}">
                <a16:creationId xmlns="" xmlns:a16="http://schemas.microsoft.com/office/drawing/2014/main" id="{3C4848B1-2E09-42A9-AA2A-4E802B513BD3}"/>
              </a:ext>
            </a:extLst>
          </p:cNvPr>
          <p:cNvSpPr/>
          <p:nvPr/>
        </p:nvSpPr>
        <p:spPr>
          <a:xfrm>
            <a:off x="4250446" y="913295"/>
            <a:ext cx="2593754" cy="2256361"/>
          </a:xfrm>
          <a:custGeom>
            <a:avLst/>
            <a:gdLst>
              <a:gd name="connsiteX0" fmla="*/ 3051088 w 2427181"/>
              <a:gd name="connsiteY0" fmla="*/ 1384584 h 1544020"/>
              <a:gd name="connsiteX1" fmla="*/ 2623980 w 2427181"/>
              <a:gd name="connsiteY1" fmla="*/ 1322026 h 1544020"/>
              <a:gd name="connsiteX2" fmla="*/ 2161279 w 2427181"/>
              <a:gd name="connsiteY2" fmla="*/ 1254254 h 1544020"/>
              <a:gd name="connsiteX3" fmla="*/ 898345 w 2427181"/>
              <a:gd name="connsiteY3" fmla="*/ 1517519 h 1544020"/>
              <a:gd name="connsiteX4" fmla="*/ 144580 w 2427181"/>
              <a:gd name="connsiteY4" fmla="*/ 406566 h 1544020"/>
              <a:gd name="connsiteX5" fmla="*/ 1415085 w 2427181"/>
              <a:gd name="connsiteY5" fmla="*/ 10715 h 1544020"/>
              <a:gd name="connsiteX6" fmla="*/ 2376255 w 2427181"/>
              <a:gd name="connsiteY6" fmla="*/ 993303 h 1544020"/>
              <a:gd name="connsiteX7" fmla="*/ 2693427 w 2427181"/>
              <a:gd name="connsiteY7" fmla="*/ 1177205 h 1544020"/>
              <a:gd name="connsiteX8" fmla="*/ 3051088 w 2427181"/>
              <a:gd name="connsiteY8" fmla="*/ 1384584 h 1544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27181" h="1544020" fill="none" extrusionOk="0">
                <a:moveTo>
                  <a:pt x="3051088" y="1384584"/>
                </a:moveTo>
                <a:cubicBezTo>
                  <a:pt x="2937504" y="1359893"/>
                  <a:pt x="2774894" y="1349227"/>
                  <a:pt x="2623980" y="1322026"/>
                </a:cubicBezTo>
                <a:cubicBezTo>
                  <a:pt x="2473066" y="1294824"/>
                  <a:pt x="2259163" y="1253469"/>
                  <a:pt x="2161279" y="1254254"/>
                </a:cubicBezTo>
                <a:cubicBezTo>
                  <a:pt x="1775428" y="1477704"/>
                  <a:pt x="1349162" y="1640488"/>
                  <a:pt x="898345" y="1517519"/>
                </a:cubicBezTo>
                <a:cubicBezTo>
                  <a:pt x="137879" y="1412989"/>
                  <a:pt x="-260487" y="918387"/>
                  <a:pt x="144580" y="406566"/>
                </a:cubicBezTo>
                <a:cubicBezTo>
                  <a:pt x="274112" y="61188"/>
                  <a:pt x="1023259" y="-74496"/>
                  <a:pt x="1415085" y="10715"/>
                </a:cubicBezTo>
                <a:cubicBezTo>
                  <a:pt x="2046832" y="78582"/>
                  <a:pt x="2661654" y="526726"/>
                  <a:pt x="2376255" y="993303"/>
                </a:cubicBezTo>
                <a:cubicBezTo>
                  <a:pt x="2505036" y="1065928"/>
                  <a:pt x="2542812" y="1089113"/>
                  <a:pt x="2693427" y="1177205"/>
                </a:cubicBezTo>
                <a:cubicBezTo>
                  <a:pt x="2844042" y="1265297"/>
                  <a:pt x="2888808" y="1282578"/>
                  <a:pt x="3051088" y="1384584"/>
                </a:cubicBezTo>
                <a:close/>
              </a:path>
              <a:path w="2427181" h="1544020" stroke="0" extrusionOk="0">
                <a:moveTo>
                  <a:pt x="3051088" y="1384584"/>
                </a:moveTo>
                <a:cubicBezTo>
                  <a:pt x="2861127" y="1339268"/>
                  <a:pt x="2834080" y="1342578"/>
                  <a:pt x="2623980" y="1322026"/>
                </a:cubicBezTo>
                <a:cubicBezTo>
                  <a:pt x="2413880" y="1301474"/>
                  <a:pt x="2285209" y="1266182"/>
                  <a:pt x="2161279" y="1254254"/>
                </a:cubicBezTo>
                <a:cubicBezTo>
                  <a:pt x="1831441" y="1462106"/>
                  <a:pt x="1437025" y="1519539"/>
                  <a:pt x="898345" y="1517519"/>
                </a:cubicBezTo>
                <a:cubicBezTo>
                  <a:pt x="136096" y="1375521"/>
                  <a:pt x="-214196" y="885676"/>
                  <a:pt x="144580" y="406566"/>
                </a:cubicBezTo>
                <a:cubicBezTo>
                  <a:pt x="361375" y="155139"/>
                  <a:pt x="831378" y="-137500"/>
                  <a:pt x="1415085" y="10715"/>
                </a:cubicBezTo>
                <a:cubicBezTo>
                  <a:pt x="2216142" y="149257"/>
                  <a:pt x="2617044" y="505983"/>
                  <a:pt x="2376255" y="993303"/>
                </a:cubicBezTo>
                <a:cubicBezTo>
                  <a:pt x="2502117" y="1062636"/>
                  <a:pt x="2623038" y="1118254"/>
                  <a:pt x="2693427" y="1177205"/>
                </a:cubicBezTo>
                <a:cubicBezTo>
                  <a:pt x="2763816" y="1236156"/>
                  <a:pt x="2951083" y="1316406"/>
                  <a:pt x="3051088" y="1384584"/>
                </a:cubicBezTo>
                <a:close/>
              </a:path>
            </a:pathLst>
          </a:custGeom>
          <a:solidFill>
            <a:srgbClr val="E0B4B0"/>
          </a:solidFill>
          <a:ln>
            <a:solidFill>
              <a:srgbClr val="B7D4E7"/>
            </a:solidFill>
            <a:extLst>
              <a:ext uri="{C807C97D-BFC1-408E-A445-0C87EB9F89A2}">
                <ask:lineSketchStyleProps xmlns="" xmlns:ask="http://schemas.microsoft.com/office/drawing/2018/sketchyshapes" sd="1346402959">
                  <a:prstGeom prst="wedgeEllipseCallout">
                    <a:avLst>
                      <a:gd name="adj1" fmla="val 75705"/>
                      <a:gd name="adj2" fmla="val 39674"/>
                    </a:avLst>
                  </a:prstGeom>
                  <ask:type>
                    <ask:lineSketchFreehand/>
                  </ask:type>
                </ask:lineSketchStyleProps>
              </a:ext>
            </a:extLst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</a:rPr>
              <a:t>Please do </a:t>
            </a:r>
          </a:p>
          <a:p>
            <a:pPr algn="ctr"/>
            <a:r>
              <a:rPr lang="en-US" sz="3200" b="1" dirty="0" smtClean="0">
                <a:solidFill>
                  <a:schemeClr val="tx1"/>
                </a:solidFill>
              </a:rPr>
              <a:t>big idea </a:t>
            </a:r>
            <a:r>
              <a:rPr lang="en-US" sz="3200" b="1" dirty="0">
                <a:solidFill>
                  <a:schemeClr val="tx1"/>
                </a:solidFill>
              </a:rPr>
              <a:t>+ </a:t>
            </a:r>
            <a:r>
              <a:rPr lang="en-US" sz="3200" b="1" dirty="0" smtClean="0">
                <a:solidFill>
                  <a:schemeClr val="tx1"/>
                </a:solidFill>
              </a:rPr>
              <a:t>explore</a:t>
            </a:r>
          </a:p>
        </p:txBody>
      </p:sp>
      <p:pic>
        <p:nvPicPr>
          <p:cNvPr id="18" name="video_2019-05-28_17-38-45">
            <a:hlinkClick r:id="" action="ppaction://media"/>
            <a:extLst>
              <a:ext uri="{FF2B5EF4-FFF2-40B4-BE49-F238E27FC236}">
                <a16:creationId xmlns:a16="http://schemas.microsoft.com/office/drawing/2014/main" xmlns="" id="{4B464FFC-9BCA-4F92-9F0C-12C731840A8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913397" y="51326"/>
            <a:ext cx="3111368" cy="16284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8"/>
          <a:srcRect l="34845" t="37994" r="47898" b="24130"/>
          <a:stretch/>
        </p:blipFill>
        <p:spPr>
          <a:xfrm>
            <a:off x="7727894" y="1876904"/>
            <a:ext cx="3918674" cy="4838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7672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022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video>
              <p:cMediaNode vol="2041">
                <p:cTn id="12" fill="hold" display="0">
                  <p:stCondLst>
                    <p:cond delay="indefinite"/>
                  </p:stCondLst>
                </p:cTn>
                <p:tgtEl>
                  <p:spTgt spid="18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55A3A146-C58F-4629-9911-CAB832FB340E}"/>
              </a:ext>
            </a:extLst>
          </p:cNvPr>
          <p:cNvSpPr txBox="1"/>
          <p:nvPr/>
        </p:nvSpPr>
        <p:spPr>
          <a:xfrm>
            <a:off x="106078" y="913529"/>
            <a:ext cx="11876815" cy="784830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500" b="1" dirty="0" smtClean="0">
                <a:ln w="38100"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Which tour would you choose if you like :</a:t>
            </a:r>
            <a:endParaRPr lang="en-US" sz="4500" b="1" dirty="0">
              <a:ln w="38100"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11" name="Rectangle: Rounded Corners 8">
            <a:extLst>
              <a:ext uri="{FF2B5EF4-FFF2-40B4-BE49-F238E27FC236}">
                <a16:creationId xmlns:a16="http://schemas.microsoft.com/office/drawing/2014/main" xmlns="" id="{61BF7B87-613F-4940-BCE7-EB3782A0E199}"/>
              </a:ext>
            </a:extLst>
          </p:cNvPr>
          <p:cNvSpPr/>
          <p:nvPr/>
        </p:nvSpPr>
        <p:spPr>
          <a:xfrm>
            <a:off x="0" y="-6862"/>
            <a:ext cx="12192000" cy="754124"/>
          </a:xfrm>
          <a:prstGeom prst="roundRect">
            <a:avLst/>
          </a:prstGeom>
          <a:solidFill>
            <a:srgbClr val="34DDE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OBJECTIVE: 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/>
              <a:t>To  write sentences using (would like</a:t>
            </a:r>
            <a:r>
              <a:rPr lang="en-US" sz="2400" b="1" dirty="0" smtClean="0"/>
              <a:t>).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U6 L5:  </a:t>
            </a:r>
            <a:r>
              <a:rPr lang="en-US" sz="2400" b="1" dirty="0"/>
              <a:t>G</a:t>
            </a:r>
            <a:r>
              <a:rPr lang="en-US" sz="2400" b="1" dirty="0" smtClean="0"/>
              <a:t>oing </a:t>
            </a:r>
            <a:r>
              <a:rPr lang="en-US" sz="2400" b="1" dirty="0"/>
              <a:t>on a tour </a:t>
            </a:r>
            <a:r>
              <a:rPr lang="en-US" sz="2400" b="1" dirty="0" smtClean="0"/>
              <a:t>.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P. 121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Down Arrow 2"/>
          <p:cNvSpPr/>
          <p:nvPr/>
        </p:nvSpPr>
        <p:spPr>
          <a:xfrm>
            <a:off x="7868093" y="1698359"/>
            <a:ext cx="4323907" cy="2718007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6000" b="1" dirty="0"/>
              <a:t>t</a:t>
            </a:r>
            <a:r>
              <a:rPr lang="en-US" sz="6000" b="1" dirty="0" smtClean="0"/>
              <a:t>o Walk?</a:t>
            </a:r>
            <a:endParaRPr lang="ar-AE" b="1" dirty="0"/>
          </a:p>
        </p:txBody>
      </p:sp>
      <p:sp>
        <p:nvSpPr>
          <p:cNvPr id="13" name="Down Arrow 12"/>
          <p:cNvSpPr/>
          <p:nvPr/>
        </p:nvSpPr>
        <p:spPr>
          <a:xfrm>
            <a:off x="5231218" y="1698359"/>
            <a:ext cx="4104168" cy="4231473"/>
          </a:xfrm>
          <a:prstGeom prst="downArrow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6000" b="1" dirty="0"/>
              <a:t>t</a:t>
            </a:r>
            <a:r>
              <a:rPr lang="en-US" sz="6000" b="1" dirty="0" smtClean="0"/>
              <a:t>o go by boat?</a:t>
            </a:r>
            <a:endParaRPr lang="ar-AE" b="1" dirty="0"/>
          </a:p>
        </p:txBody>
      </p:sp>
      <p:sp>
        <p:nvSpPr>
          <p:cNvPr id="15" name="Down Arrow 14"/>
          <p:cNvSpPr/>
          <p:nvPr/>
        </p:nvSpPr>
        <p:spPr>
          <a:xfrm>
            <a:off x="2583711" y="1698359"/>
            <a:ext cx="3876418" cy="5159641"/>
          </a:xfrm>
          <a:prstGeom prst="downArrow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6000" b="1" dirty="0"/>
              <a:t>t</a:t>
            </a:r>
            <a:r>
              <a:rPr lang="en-US" sz="6000" b="1" dirty="0" smtClean="0"/>
              <a:t>o take the bus?</a:t>
            </a:r>
            <a:endParaRPr lang="ar-AE" b="1" dirty="0"/>
          </a:p>
        </p:txBody>
      </p:sp>
      <p:sp>
        <p:nvSpPr>
          <p:cNvPr id="16" name="Google Shape;1110;p49">
            <a:extLst>
              <a:ext uri="{FF2B5EF4-FFF2-40B4-BE49-F238E27FC236}">
                <a16:creationId xmlns:a16="http://schemas.microsoft.com/office/drawing/2014/main" xmlns="" id="{545F0357-5427-435E-8E7E-4105A57CAF7E}"/>
              </a:ext>
            </a:extLst>
          </p:cNvPr>
          <p:cNvSpPr/>
          <p:nvPr/>
        </p:nvSpPr>
        <p:spPr>
          <a:xfrm>
            <a:off x="477400" y="1827839"/>
            <a:ext cx="2634117" cy="1633560"/>
          </a:xfrm>
          <a:custGeom>
            <a:avLst/>
            <a:gdLst/>
            <a:ahLst/>
            <a:cxnLst/>
            <a:rect l="l" t="t" r="r" b="b"/>
            <a:pathLst>
              <a:path w="12082" h="9620" extrusionOk="0">
                <a:moveTo>
                  <a:pt x="9248" y="0"/>
                </a:moveTo>
                <a:cubicBezTo>
                  <a:pt x="8728" y="0"/>
                  <a:pt x="8313" y="108"/>
                  <a:pt x="8313" y="108"/>
                </a:cubicBezTo>
                <a:cubicBezTo>
                  <a:pt x="8313" y="108"/>
                  <a:pt x="2004" y="259"/>
                  <a:pt x="1357" y="1292"/>
                </a:cubicBezTo>
                <a:cubicBezTo>
                  <a:pt x="711" y="2305"/>
                  <a:pt x="1" y="7236"/>
                  <a:pt x="2370" y="8722"/>
                </a:cubicBezTo>
                <a:cubicBezTo>
                  <a:pt x="3331" y="9325"/>
                  <a:pt x="4882" y="9620"/>
                  <a:pt x="6433" y="9620"/>
                </a:cubicBezTo>
                <a:cubicBezTo>
                  <a:pt x="8702" y="9620"/>
                  <a:pt x="10970" y="8989"/>
                  <a:pt x="11392" y="7774"/>
                </a:cubicBezTo>
                <a:cubicBezTo>
                  <a:pt x="12082" y="5728"/>
                  <a:pt x="11629" y="1292"/>
                  <a:pt x="10746" y="474"/>
                </a:cubicBezTo>
                <a:cubicBezTo>
                  <a:pt x="10327" y="97"/>
                  <a:pt x="9740" y="0"/>
                  <a:pt x="9248" y="0"/>
                </a:cubicBezTo>
                <a:close/>
              </a:path>
            </a:pathLst>
          </a:custGeom>
          <a:solidFill>
            <a:schemeClr val="accent1"/>
          </a:solidFill>
          <a:ln w="57150">
            <a:solidFill>
              <a:schemeClr val="bg1">
                <a:lumMod val="95000"/>
              </a:schemeClr>
            </a:solidFill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Work alone</a:t>
            </a:r>
            <a:endParaRPr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Google Shape;1110;p49">
            <a:extLst>
              <a:ext uri="{FF2B5EF4-FFF2-40B4-BE49-F238E27FC236}">
                <a16:creationId xmlns:a16="http://schemas.microsoft.com/office/drawing/2014/main" xmlns="" id="{545F0357-5427-435E-8E7E-4105A57CAF7E}"/>
              </a:ext>
            </a:extLst>
          </p:cNvPr>
          <p:cNvSpPr/>
          <p:nvPr/>
        </p:nvSpPr>
        <p:spPr>
          <a:xfrm>
            <a:off x="106078" y="3186774"/>
            <a:ext cx="2634117" cy="1633560"/>
          </a:xfrm>
          <a:custGeom>
            <a:avLst/>
            <a:gdLst/>
            <a:ahLst/>
            <a:cxnLst/>
            <a:rect l="l" t="t" r="r" b="b"/>
            <a:pathLst>
              <a:path w="12082" h="9620" extrusionOk="0">
                <a:moveTo>
                  <a:pt x="9248" y="0"/>
                </a:moveTo>
                <a:cubicBezTo>
                  <a:pt x="8728" y="0"/>
                  <a:pt x="8313" y="108"/>
                  <a:pt x="8313" y="108"/>
                </a:cubicBezTo>
                <a:cubicBezTo>
                  <a:pt x="8313" y="108"/>
                  <a:pt x="2004" y="259"/>
                  <a:pt x="1357" y="1292"/>
                </a:cubicBezTo>
                <a:cubicBezTo>
                  <a:pt x="711" y="2305"/>
                  <a:pt x="1" y="7236"/>
                  <a:pt x="2370" y="8722"/>
                </a:cubicBezTo>
                <a:cubicBezTo>
                  <a:pt x="3331" y="9325"/>
                  <a:pt x="4882" y="9620"/>
                  <a:pt x="6433" y="9620"/>
                </a:cubicBezTo>
                <a:cubicBezTo>
                  <a:pt x="8702" y="9620"/>
                  <a:pt x="10970" y="8989"/>
                  <a:pt x="11392" y="7774"/>
                </a:cubicBezTo>
                <a:cubicBezTo>
                  <a:pt x="12082" y="5728"/>
                  <a:pt x="11629" y="1292"/>
                  <a:pt x="10746" y="474"/>
                </a:cubicBezTo>
                <a:cubicBezTo>
                  <a:pt x="10327" y="97"/>
                  <a:pt x="9740" y="0"/>
                  <a:pt x="9248" y="0"/>
                </a:cubicBezTo>
                <a:close/>
              </a:path>
            </a:pathLst>
          </a:custGeom>
          <a:solidFill>
            <a:schemeClr val="accent1"/>
          </a:solidFill>
          <a:ln w="57150">
            <a:solidFill>
              <a:schemeClr val="bg1">
                <a:lumMod val="95000"/>
              </a:schemeClr>
            </a:solidFill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Use would like </a:t>
            </a:r>
            <a:endParaRPr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F18D89C4-9398-4790-9C1D-35ADE2CD5F72}"/>
              </a:ext>
            </a:extLst>
          </p:cNvPr>
          <p:cNvSpPr/>
          <p:nvPr/>
        </p:nvSpPr>
        <p:spPr>
          <a:xfrm>
            <a:off x="7620000" y="5630597"/>
            <a:ext cx="4362893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en-US" sz="3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 </a:t>
            </a:r>
            <a:r>
              <a:rPr lang="en-US" sz="3200" b="1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would like</a:t>
            </a:r>
            <a:r>
              <a:rPr lang="en-US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to choose </a:t>
            </a:r>
            <a:r>
              <a:rPr lang="en-US" sz="32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---</a:t>
            </a:r>
            <a:endParaRPr lang="en-US" sz="3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lang="en-US" sz="3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 </a:t>
            </a:r>
            <a:r>
              <a:rPr lang="en-US" sz="3200" b="1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would like</a:t>
            </a:r>
            <a:r>
              <a:rPr lang="en-US" sz="3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to visit </a:t>
            </a:r>
            <a:r>
              <a:rPr lang="en-US" sz="32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--- </a:t>
            </a:r>
            <a:endParaRPr lang="en-US" sz="32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0" name="2 Minute Countdown Rainbow Timer ðŸŒˆ">
            <a:hlinkClick r:id="" action="ppaction://media"/>
            <a:extLst>
              <a:ext uri="{FF2B5EF4-FFF2-40B4-BE49-F238E27FC236}">
                <a16:creationId xmlns:a16="http://schemas.microsoft.com/office/drawing/2014/main" xmlns="" id="{30113DAD-BE08-4359-94AC-3BE2651B810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13451" y="5040834"/>
            <a:ext cx="2096936" cy="117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79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40387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1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video>
              <p:cMediaNode vol="14286">
                <p:cTn id="32" fill="hold" display="0">
                  <p:stCondLst>
                    <p:cond delay="indefinite"/>
                  </p:stCondLst>
                </p:cTn>
                <p:tgtEl>
                  <p:spTgt spid="20"/>
                </p:tgtEl>
              </p:cMediaNode>
            </p:video>
          </p:childTnLst>
        </p:cTn>
      </p:par>
    </p:tnLst>
    <p:bldLst>
      <p:bldP spid="9" grpId="0" animBg="1"/>
      <p:bldP spid="3" grpId="0" animBg="1"/>
      <p:bldP spid="13" grpId="0" animBg="1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78985" y="4799932"/>
            <a:ext cx="8572500" cy="1323439"/>
          </a:xfrm>
          <a:prstGeom prst="rect">
            <a:avLst/>
          </a:prstGeom>
          <a:solidFill>
            <a:srgbClr val="64296C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00B050"/>
                </a:solidFill>
                <a:hlinkClick r:id="rId5"/>
              </a:rPr>
              <a:t>https://</a:t>
            </a:r>
            <a:r>
              <a:rPr lang="en-US" sz="4000" b="1" dirty="0" smtClean="0">
                <a:solidFill>
                  <a:srgbClr val="00B050"/>
                </a:solidFill>
                <a:hlinkClick r:id="rId5"/>
              </a:rPr>
              <a:t>quizizz.com/admin/quiz/start_new/5fda38aac4aca9001b4610a9</a:t>
            </a:r>
            <a:endParaRPr lang="en-US" sz="4000" b="1" dirty="0" smtClean="0">
              <a:solidFill>
                <a:srgbClr val="00B05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34933" y="6342848"/>
            <a:ext cx="5922134" cy="369332"/>
          </a:xfrm>
          <a:prstGeom prst="rect">
            <a:avLst/>
          </a:prstGeom>
          <a:solidFill>
            <a:srgbClr val="64296C"/>
          </a:solidFill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FFFF00"/>
                </a:solidFill>
                <a:hlinkClick r:id="rId6"/>
              </a:rPr>
              <a:t>https://</a:t>
            </a:r>
            <a:r>
              <a:rPr lang="en-US" dirty="0" smtClean="0">
                <a:solidFill>
                  <a:srgbClr val="FFFF00"/>
                </a:solidFill>
                <a:hlinkClick r:id="rId6"/>
              </a:rPr>
              <a:t>quizizz.com/admin/quiz/5fda38aac4aca9001b4610a9</a:t>
            </a:r>
            <a:endParaRPr lang="en-US" dirty="0" smtClean="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3866" y="352643"/>
            <a:ext cx="59221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FFFF00"/>
                </a:solidFill>
                <a:hlinkClick r:id="rId6"/>
              </a:rPr>
              <a:t>https://quizizz.com/admin/quiz/5fda38aac4aca9001b4610a9</a:t>
            </a:r>
            <a:endParaRPr lang="en-US" dirty="0">
              <a:solidFill>
                <a:srgbClr val="FFFF00"/>
              </a:solidFill>
            </a:endParaRPr>
          </a:p>
        </p:txBody>
      </p:sp>
      <p:pic>
        <p:nvPicPr>
          <p:cNvPr id="7" name="2 Minute Countdown Rainbow Timer ðŸŒˆ">
            <a:hlinkClick r:id="" action="ppaction://media"/>
            <a:extLst>
              <a:ext uri="{FF2B5EF4-FFF2-40B4-BE49-F238E27FC236}">
                <a16:creationId xmlns:a16="http://schemas.microsoft.com/office/drawing/2014/main" xmlns="" id="{30113DAD-BE08-4359-94AC-3BE2651B810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03987" y="243751"/>
            <a:ext cx="2674959" cy="15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982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38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14286">
                <p:cTn id="12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2" name="Google Shape;772;p37"/>
          <p:cNvSpPr/>
          <p:nvPr/>
        </p:nvSpPr>
        <p:spPr>
          <a:xfrm>
            <a:off x="2185048" y="1304189"/>
            <a:ext cx="8241754" cy="4648638"/>
          </a:xfrm>
          <a:custGeom>
            <a:avLst/>
            <a:gdLst/>
            <a:ahLst/>
            <a:cxnLst/>
            <a:rect l="l" t="t" r="r" b="b"/>
            <a:pathLst>
              <a:path w="41196" h="24472" extrusionOk="0">
                <a:moveTo>
                  <a:pt x="31308" y="1"/>
                </a:moveTo>
                <a:cubicBezTo>
                  <a:pt x="29606" y="1"/>
                  <a:pt x="28275" y="246"/>
                  <a:pt x="28275" y="246"/>
                </a:cubicBezTo>
                <a:cubicBezTo>
                  <a:pt x="28275" y="246"/>
                  <a:pt x="6719" y="655"/>
                  <a:pt x="4566" y="3261"/>
                </a:cubicBezTo>
                <a:cubicBezTo>
                  <a:pt x="2412" y="5888"/>
                  <a:pt x="0" y="18335"/>
                  <a:pt x="8076" y="22168"/>
                </a:cubicBezTo>
                <a:cubicBezTo>
                  <a:pt x="11355" y="23716"/>
                  <a:pt x="16634" y="24471"/>
                  <a:pt x="21909" y="24471"/>
                </a:cubicBezTo>
                <a:cubicBezTo>
                  <a:pt x="29624" y="24471"/>
                  <a:pt x="37330" y="22855"/>
                  <a:pt x="38762" y="19734"/>
                </a:cubicBezTo>
                <a:cubicBezTo>
                  <a:pt x="41195" y="14523"/>
                  <a:pt x="39580" y="3261"/>
                  <a:pt x="36609" y="1258"/>
                </a:cubicBezTo>
                <a:cubicBezTo>
                  <a:pt x="35126" y="251"/>
                  <a:pt x="33028" y="1"/>
                  <a:pt x="3130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30" name="Google Shape;1114;p49">
            <a:extLst>
              <a:ext uri="{FF2B5EF4-FFF2-40B4-BE49-F238E27FC236}">
                <a16:creationId xmlns:a16="http://schemas.microsoft.com/office/drawing/2014/main" xmlns="" id="{327222D0-0D3B-4CEA-807F-7CE58AD018EF}"/>
              </a:ext>
            </a:extLst>
          </p:cNvPr>
          <p:cNvGrpSpPr/>
          <p:nvPr/>
        </p:nvGrpSpPr>
        <p:grpSpPr>
          <a:xfrm>
            <a:off x="117824" y="822683"/>
            <a:ext cx="4503179" cy="6056140"/>
            <a:chOff x="970450" y="-960875"/>
            <a:chExt cx="5664850" cy="7618425"/>
          </a:xfrm>
        </p:grpSpPr>
        <p:sp>
          <p:nvSpPr>
            <p:cNvPr id="31" name="Google Shape;1115;p49">
              <a:extLst>
                <a:ext uri="{FF2B5EF4-FFF2-40B4-BE49-F238E27FC236}">
                  <a16:creationId xmlns:a16="http://schemas.microsoft.com/office/drawing/2014/main" xmlns="" id="{77AA30E0-8799-4FC0-8A64-A0108D8F67C7}"/>
                </a:ext>
              </a:extLst>
            </p:cNvPr>
            <p:cNvSpPr/>
            <p:nvPr/>
          </p:nvSpPr>
          <p:spPr>
            <a:xfrm>
              <a:off x="970450" y="1052400"/>
              <a:ext cx="927675" cy="2319100"/>
            </a:xfrm>
            <a:custGeom>
              <a:avLst/>
              <a:gdLst/>
              <a:ahLst/>
              <a:cxnLst/>
              <a:rect l="l" t="t" r="r" b="b"/>
              <a:pathLst>
                <a:path w="37107" h="92764" extrusionOk="0">
                  <a:moveTo>
                    <a:pt x="34421" y="0"/>
                  </a:moveTo>
                  <a:lnTo>
                    <a:pt x="3663" y="50749"/>
                  </a:lnTo>
                  <a:cubicBezTo>
                    <a:pt x="1" y="56825"/>
                    <a:pt x="1086" y="64636"/>
                    <a:pt x="6239" y="69437"/>
                  </a:cubicBezTo>
                  <a:lnTo>
                    <a:pt x="31139" y="92764"/>
                  </a:lnTo>
                  <a:lnTo>
                    <a:pt x="37106" y="43344"/>
                  </a:lnTo>
                  <a:lnTo>
                    <a:pt x="34421" y="0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2" name="Google Shape;1116;p49">
              <a:extLst>
                <a:ext uri="{FF2B5EF4-FFF2-40B4-BE49-F238E27FC236}">
                  <a16:creationId xmlns:a16="http://schemas.microsoft.com/office/drawing/2014/main" xmlns="" id="{348268AC-5C9F-4F6C-A4B1-B3EC34CC3427}"/>
                </a:ext>
              </a:extLst>
            </p:cNvPr>
            <p:cNvSpPr/>
            <p:nvPr/>
          </p:nvSpPr>
          <p:spPr>
            <a:xfrm>
              <a:off x="1474275" y="1691850"/>
              <a:ext cx="423850" cy="1680325"/>
            </a:xfrm>
            <a:custGeom>
              <a:avLst/>
              <a:gdLst/>
              <a:ahLst/>
              <a:cxnLst/>
              <a:rect l="l" t="t" r="r" b="b"/>
              <a:pathLst>
                <a:path w="16954" h="67213" extrusionOk="0">
                  <a:moveTo>
                    <a:pt x="15868" y="0"/>
                  </a:moveTo>
                  <a:lnTo>
                    <a:pt x="1" y="56906"/>
                  </a:lnTo>
                  <a:lnTo>
                    <a:pt x="10986" y="67213"/>
                  </a:lnTo>
                  <a:lnTo>
                    <a:pt x="16953" y="17793"/>
                  </a:lnTo>
                  <a:lnTo>
                    <a:pt x="15868" y="0"/>
                  </a:lnTo>
                  <a:close/>
                </a:path>
              </a:pathLst>
            </a:custGeom>
            <a:solidFill>
              <a:srgbClr val="976AA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3" name="Google Shape;1117;p49">
              <a:extLst>
                <a:ext uri="{FF2B5EF4-FFF2-40B4-BE49-F238E27FC236}">
                  <a16:creationId xmlns:a16="http://schemas.microsoft.com/office/drawing/2014/main" xmlns="" id="{1184724F-C2F4-4FC8-9521-49BB7AAA9993}"/>
                </a:ext>
              </a:extLst>
            </p:cNvPr>
            <p:cNvSpPr/>
            <p:nvPr/>
          </p:nvSpPr>
          <p:spPr>
            <a:xfrm>
              <a:off x="1748900" y="-960875"/>
              <a:ext cx="1674925" cy="1829575"/>
            </a:xfrm>
            <a:custGeom>
              <a:avLst/>
              <a:gdLst/>
              <a:ahLst/>
              <a:cxnLst/>
              <a:rect l="l" t="t" r="r" b="b"/>
              <a:pathLst>
                <a:path w="66997" h="73183" extrusionOk="0">
                  <a:moveTo>
                    <a:pt x="34503" y="1"/>
                  </a:moveTo>
                  <a:cubicBezTo>
                    <a:pt x="22026" y="1"/>
                    <a:pt x="11935" y="10118"/>
                    <a:pt x="11935" y="22595"/>
                  </a:cubicBezTo>
                  <a:lnTo>
                    <a:pt x="11935" y="26203"/>
                  </a:lnTo>
                  <a:cubicBezTo>
                    <a:pt x="11827" y="28508"/>
                    <a:pt x="11529" y="31220"/>
                    <a:pt x="10579" y="32414"/>
                  </a:cubicBezTo>
                  <a:cubicBezTo>
                    <a:pt x="8816" y="34584"/>
                    <a:pt x="4802" y="34448"/>
                    <a:pt x="4802" y="38679"/>
                  </a:cubicBezTo>
                  <a:cubicBezTo>
                    <a:pt x="4802" y="42938"/>
                    <a:pt x="7216" y="42070"/>
                    <a:pt x="7216" y="45433"/>
                  </a:cubicBezTo>
                  <a:cubicBezTo>
                    <a:pt x="7216" y="48797"/>
                    <a:pt x="1" y="50885"/>
                    <a:pt x="1" y="58127"/>
                  </a:cubicBezTo>
                  <a:cubicBezTo>
                    <a:pt x="1" y="65342"/>
                    <a:pt x="2198" y="72232"/>
                    <a:pt x="23734" y="72232"/>
                  </a:cubicBezTo>
                  <a:cubicBezTo>
                    <a:pt x="27269" y="72876"/>
                    <a:pt x="31168" y="73183"/>
                    <a:pt x="35353" y="73183"/>
                  </a:cubicBezTo>
                  <a:cubicBezTo>
                    <a:pt x="36981" y="73183"/>
                    <a:pt x="38652" y="73136"/>
                    <a:pt x="40361" y="73045"/>
                  </a:cubicBezTo>
                  <a:cubicBezTo>
                    <a:pt x="60677" y="71960"/>
                    <a:pt x="66997" y="62467"/>
                    <a:pt x="66997" y="56500"/>
                  </a:cubicBezTo>
                  <a:cubicBezTo>
                    <a:pt x="66997" y="50478"/>
                    <a:pt x="61735" y="45515"/>
                    <a:pt x="59592" y="43101"/>
                  </a:cubicBezTo>
                  <a:cubicBezTo>
                    <a:pt x="57992" y="41338"/>
                    <a:pt x="57314" y="36971"/>
                    <a:pt x="57097" y="32685"/>
                  </a:cubicBezTo>
                  <a:lnTo>
                    <a:pt x="57097" y="22622"/>
                  </a:lnTo>
                  <a:lnTo>
                    <a:pt x="57097" y="22378"/>
                  </a:lnTo>
                  <a:lnTo>
                    <a:pt x="57097" y="22270"/>
                  </a:lnTo>
                  <a:cubicBezTo>
                    <a:pt x="56907" y="9928"/>
                    <a:pt x="46871" y="1"/>
                    <a:pt x="34503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4" name="Google Shape;1118;p49">
              <a:extLst>
                <a:ext uri="{FF2B5EF4-FFF2-40B4-BE49-F238E27FC236}">
                  <a16:creationId xmlns:a16="http://schemas.microsoft.com/office/drawing/2014/main" xmlns="" id="{DD544DD3-9DF4-4942-9819-5252CC4AF9DB}"/>
                </a:ext>
              </a:extLst>
            </p:cNvPr>
            <p:cNvSpPr/>
            <p:nvPr/>
          </p:nvSpPr>
          <p:spPr>
            <a:xfrm>
              <a:off x="1718400" y="769625"/>
              <a:ext cx="2097375" cy="3265050"/>
            </a:xfrm>
            <a:custGeom>
              <a:avLst/>
              <a:gdLst/>
              <a:ahLst/>
              <a:cxnLst/>
              <a:rect l="l" t="t" r="r" b="b"/>
              <a:pathLst>
                <a:path w="83895" h="130602" extrusionOk="0">
                  <a:moveTo>
                    <a:pt x="32413" y="1"/>
                  </a:moveTo>
                  <a:lnTo>
                    <a:pt x="12071" y="7406"/>
                  </a:lnTo>
                  <a:cubicBezTo>
                    <a:pt x="9358" y="8409"/>
                    <a:pt x="6809" y="9711"/>
                    <a:pt x="4476" y="11311"/>
                  </a:cubicBezTo>
                  <a:lnTo>
                    <a:pt x="0" y="130602"/>
                  </a:lnTo>
                  <a:lnTo>
                    <a:pt x="83895" y="130602"/>
                  </a:lnTo>
                  <a:lnTo>
                    <a:pt x="76652" y="7623"/>
                  </a:lnTo>
                  <a:lnTo>
                    <a:pt x="54031" y="1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5" name="Google Shape;1119;p49">
              <a:extLst>
                <a:ext uri="{FF2B5EF4-FFF2-40B4-BE49-F238E27FC236}">
                  <a16:creationId xmlns:a16="http://schemas.microsoft.com/office/drawing/2014/main" xmlns="" id="{DA04D1D1-EEB5-4287-BD27-A49F018D8A2E}"/>
                </a:ext>
              </a:extLst>
            </p:cNvPr>
            <p:cNvSpPr/>
            <p:nvPr/>
          </p:nvSpPr>
          <p:spPr>
            <a:xfrm>
              <a:off x="1816725" y="3503025"/>
              <a:ext cx="918850" cy="3142325"/>
            </a:xfrm>
            <a:custGeom>
              <a:avLst/>
              <a:gdLst/>
              <a:ahLst/>
              <a:cxnLst/>
              <a:rect l="l" t="t" r="r" b="b"/>
              <a:pathLst>
                <a:path w="36754" h="125693" extrusionOk="0">
                  <a:moveTo>
                    <a:pt x="0" y="1"/>
                  </a:moveTo>
                  <a:lnTo>
                    <a:pt x="6374" y="125693"/>
                  </a:lnTo>
                  <a:lnTo>
                    <a:pt x="36753" y="125693"/>
                  </a:lnTo>
                  <a:lnTo>
                    <a:pt x="3675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6" name="Google Shape;1120;p49">
              <a:extLst>
                <a:ext uri="{FF2B5EF4-FFF2-40B4-BE49-F238E27FC236}">
                  <a16:creationId xmlns:a16="http://schemas.microsoft.com/office/drawing/2014/main" xmlns="" id="{C81F3E2F-93E6-425D-B274-FBDE3619B522}"/>
                </a:ext>
              </a:extLst>
            </p:cNvPr>
            <p:cNvSpPr/>
            <p:nvPr/>
          </p:nvSpPr>
          <p:spPr>
            <a:xfrm>
              <a:off x="2733500" y="3503025"/>
              <a:ext cx="918850" cy="3142325"/>
            </a:xfrm>
            <a:custGeom>
              <a:avLst/>
              <a:gdLst/>
              <a:ahLst/>
              <a:cxnLst/>
              <a:rect l="l" t="t" r="r" b="b"/>
              <a:pathLst>
                <a:path w="36754" h="125693" extrusionOk="0">
                  <a:moveTo>
                    <a:pt x="1" y="1"/>
                  </a:moveTo>
                  <a:lnTo>
                    <a:pt x="1" y="125693"/>
                  </a:lnTo>
                  <a:lnTo>
                    <a:pt x="30380" y="125693"/>
                  </a:lnTo>
                  <a:lnTo>
                    <a:pt x="3675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7" name="Google Shape;1121;p49">
              <a:extLst>
                <a:ext uri="{FF2B5EF4-FFF2-40B4-BE49-F238E27FC236}">
                  <a16:creationId xmlns:a16="http://schemas.microsoft.com/office/drawing/2014/main" xmlns="" id="{39307EC3-DE46-423F-A00C-F69F2D4E667C}"/>
                </a:ext>
              </a:extLst>
            </p:cNvPr>
            <p:cNvSpPr/>
            <p:nvPr/>
          </p:nvSpPr>
          <p:spPr>
            <a:xfrm>
              <a:off x="2199850" y="769625"/>
              <a:ext cx="1069375" cy="2733425"/>
            </a:xfrm>
            <a:custGeom>
              <a:avLst/>
              <a:gdLst/>
              <a:ahLst/>
              <a:cxnLst/>
              <a:rect l="l" t="t" r="r" b="b"/>
              <a:pathLst>
                <a:path w="42775" h="109337" extrusionOk="0">
                  <a:moveTo>
                    <a:pt x="13183" y="1"/>
                  </a:moveTo>
                  <a:lnTo>
                    <a:pt x="0" y="4802"/>
                  </a:lnTo>
                  <a:lnTo>
                    <a:pt x="0" y="109337"/>
                  </a:lnTo>
                  <a:lnTo>
                    <a:pt x="42775" y="109337"/>
                  </a:lnTo>
                  <a:lnTo>
                    <a:pt x="42775" y="2713"/>
                  </a:lnTo>
                  <a:lnTo>
                    <a:pt x="34773" y="1"/>
                  </a:ln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8" name="Google Shape;1122;p49">
              <a:extLst>
                <a:ext uri="{FF2B5EF4-FFF2-40B4-BE49-F238E27FC236}">
                  <a16:creationId xmlns:a16="http://schemas.microsoft.com/office/drawing/2014/main" xmlns="" id="{FC4B9072-4A98-41B9-8263-D790AC702FA5}"/>
                </a:ext>
              </a:extLst>
            </p:cNvPr>
            <p:cNvSpPr/>
            <p:nvPr/>
          </p:nvSpPr>
          <p:spPr>
            <a:xfrm>
              <a:off x="2098125" y="-489600"/>
              <a:ext cx="1158225" cy="1674250"/>
            </a:xfrm>
            <a:custGeom>
              <a:avLst/>
              <a:gdLst/>
              <a:ahLst/>
              <a:cxnLst/>
              <a:rect l="l" t="t" r="r" b="b"/>
              <a:pathLst>
                <a:path w="46329" h="66970" extrusionOk="0">
                  <a:moveTo>
                    <a:pt x="1" y="1"/>
                  </a:moveTo>
                  <a:lnTo>
                    <a:pt x="1" y="28725"/>
                  </a:lnTo>
                  <a:cubicBezTo>
                    <a:pt x="1" y="37106"/>
                    <a:pt x="6782" y="43914"/>
                    <a:pt x="15190" y="43914"/>
                  </a:cubicBezTo>
                  <a:cubicBezTo>
                    <a:pt x="15678" y="43914"/>
                    <a:pt x="16167" y="43887"/>
                    <a:pt x="16628" y="43887"/>
                  </a:cubicBezTo>
                  <a:lnTo>
                    <a:pt x="17604" y="50153"/>
                  </a:lnTo>
                  <a:cubicBezTo>
                    <a:pt x="14946" y="51916"/>
                    <a:pt x="13237" y="54493"/>
                    <a:pt x="13237" y="57368"/>
                  </a:cubicBezTo>
                  <a:cubicBezTo>
                    <a:pt x="13237" y="62657"/>
                    <a:pt x="18933" y="66970"/>
                    <a:pt x="25985" y="66970"/>
                  </a:cubicBezTo>
                  <a:cubicBezTo>
                    <a:pt x="33038" y="66970"/>
                    <a:pt x="38734" y="62657"/>
                    <a:pt x="38734" y="57368"/>
                  </a:cubicBezTo>
                  <a:cubicBezTo>
                    <a:pt x="38734" y="57097"/>
                    <a:pt x="38707" y="56852"/>
                    <a:pt x="38707" y="56635"/>
                  </a:cubicBezTo>
                  <a:lnTo>
                    <a:pt x="38707" y="23138"/>
                  </a:lnTo>
                  <a:lnTo>
                    <a:pt x="44565" y="17197"/>
                  </a:lnTo>
                  <a:cubicBezTo>
                    <a:pt x="46328" y="15434"/>
                    <a:pt x="46328" y="12586"/>
                    <a:pt x="44565" y="10823"/>
                  </a:cubicBezTo>
                  <a:cubicBezTo>
                    <a:pt x="43706" y="9949"/>
                    <a:pt x="42563" y="9512"/>
                    <a:pt x="41416" y="9512"/>
                  </a:cubicBezTo>
                  <a:cubicBezTo>
                    <a:pt x="40463" y="9512"/>
                    <a:pt x="39506" y="9813"/>
                    <a:pt x="38707" y="10416"/>
                  </a:cubicBezTo>
                  <a:lnTo>
                    <a:pt x="38707" y="1"/>
                  </a:lnTo>
                  <a:close/>
                </a:path>
              </a:pathLst>
            </a:custGeom>
            <a:solidFill>
              <a:srgbClr val="F9C2C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9" name="Google Shape;1123;p49">
              <a:extLst>
                <a:ext uri="{FF2B5EF4-FFF2-40B4-BE49-F238E27FC236}">
                  <a16:creationId xmlns:a16="http://schemas.microsoft.com/office/drawing/2014/main" xmlns="" id="{E5827E9B-DEB3-4846-A441-0A31C0BE89C2}"/>
                </a:ext>
              </a:extLst>
            </p:cNvPr>
            <p:cNvSpPr/>
            <p:nvPr/>
          </p:nvSpPr>
          <p:spPr>
            <a:xfrm>
              <a:off x="1718400" y="3425050"/>
              <a:ext cx="481475" cy="609625"/>
            </a:xfrm>
            <a:custGeom>
              <a:avLst/>
              <a:gdLst/>
              <a:ahLst/>
              <a:cxnLst/>
              <a:rect l="l" t="t" r="r" b="b"/>
              <a:pathLst>
                <a:path w="19259" h="24385" extrusionOk="0">
                  <a:moveTo>
                    <a:pt x="16899" y="1"/>
                  </a:moveTo>
                  <a:lnTo>
                    <a:pt x="814" y="2821"/>
                  </a:lnTo>
                  <a:lnTo>
                    <a:pt x="0" y="24385"/>
                  </a:lnTo>
                  <a:lnTo>
                    <a:pt x="19258" y="24385"/>
                  </a:lnTo>
                  <a:lnTo>
                    <a:pt x="19258" y="2984"/>
                  </a:lnTo>
                  <a:lnTo>
                    <a:pt x="16899" y="1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0" name="Google Shape;1124;p49">
              <a:extLst>
                <a:ext uri="{FF2B5EF4-FFF2-40B4-BE49-F238E27FC236}">
                  <a16:creationId xmlns:a16="http://schemas.microsoft.com/office/drawing/2014/main" xmlns="" id="{64E52138-1254-4768-B757-7A665D5FFE12}"/>
                </a:ext>
              </a:extLst>
            </p:cNvPr>
            <p:cNvSpPr/>
            <p:nvPr/>
          </p:nvSpPr>
          <p:spPr>
            <a:xfrm>
              <a:off x="3269875" y="3425050"/>
              <a:ext cx="484200" cy="609625"/>
            </a:xfrm>
            <a:custGeom>
              <a:avLst/>
              <a:gdLst/>
              <a:ahLst/>
              <a:cxnLst/>
              <a:rect l="l" t="t" r="r" b="b"/>
              <a:pathLst>
                <a:path w="19368" h="24385" extrusionOk="0">
                  <a:moveTo>
                    <a:pt x="2361" y="1"/>
                  </a:moveTo>
                  <a:lnTo>
                    <a:pt x="1" y="2984"/>
                  </a:lnTo>
                  <a:lnTo>
                    <a:pt x="1" y="24385"/>
                  </a:lnTo>
                  <a:lnTo>
                    <a:pt x="19367" y="24385"/>
                  </a:lnTo>
                  <a:lnTo>
                    <a:pt x="19367" y="2984"/>
                  </a:lnTo>
                  <a:lnTo>
                    <a:pt x="2361" y="1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1" name="Google Shape;1125;p49">
              <a:extLst>
                <a:ext uri="{FF2B5EF4-FFF2-40B4-BE49-F238E27FC236}">
                  <a16:creationId xmlns:a16="http://schemas.microsoft.com/office/drawing/2014/main" xmlns="" id="{33F37047-08E9-46AA-9CDF-5C18CDE6D138}"/>
                </a:ext>
              </a:extLst>
            </p:cNvPr>
            <p:cNvSpPr/>
            <p:nvPr/>
          </p:nvSpPr>
          <p:spPr>
            <a:xfrm>
              <a:off x="2720625" y="4209600"/>
              <a:ext cx="25800" cy="2447950"/>
            </a:xfrm>
            <a:custGeom>
              <a:avLst/>
              <a:gdLst/>
              <a:ahLst/>
              <a:cxnLst/>
              <a:rect l="l" t="t" r="r" b="b"/>
              <a:pathLst>
                <a:path w="1032" h="97918" extrusionOk="0">
                  <a:moveTo>
                    <a:pt x="516" y="1"/>
                  </a:moveTo>
                  <a:cubicBezTo>
                    <a:pt x="245" y="1"/>
                    <a:pt x="1" y="245"/>
                    <a:pt x="1" y="516"/>
                  </a:cubicBezTo>
                  <a:lnTo>
                    <a:pt x="1" y="97430"/>
                  </a:lnTo>
                  <a:cubicBezTo>
                    <a:pt x="1" y="97701"/>
                    <a:pt x="245" y="97918"/>
                    <a:pt x="516" y="97918"/>
                  </a:cubicBezTo>
                  <a:cubicBezTo>
                    <a:pt x="814" y="97918"/>
                    <a:pt x="1031" y="97701"/>
                    <a:pt x="1031" y="97430"/>
                  </a:cubicBezTo>
                  <a:lnTo>
                    <a:pt x="1031" y="516"/>
                  </a:lnTo>
                  <a:cubicBezTo>
                    <a:pt x="1031" y="245"/>
                    <a:pt x="787" y="1"/>
                    <a:pt x="516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2" name="Google Shape;1126;p49">
              <a:extLst>
                <a:ext uri="{FF2B5EF4-FFF2-40B4-BE49-F238E27FC236}">
                  <a16:creationId xmlns:a16="http://schemas.microsoft.com/office/drawing/2014/main" xmlns="" id="{0CA9894D-4FD3-4E60-8E72-3BA7A084DAEE}"/>
                </a:ext>
              </a:extLst>
            </p:cNvPr>
            <p:cNvSpPr/>
            <p:nvPr/>
          </p:nvSpPr>
          <p:spPr>
            <a:xfrm>
              <a:off x="5494725" y="2516300"/>
              <a:ext cx="1140575" cy="309175"/>
            </a:xfrm>
            <a:custGeom>
              <a:avLst/>
              <a:gdLst/>
              <a:ahLst/>
              <a:cxnLst/>
              <a:rect l="l" t="t" r="r" b="b"/>
              <a:pathLst>
                <a:path w="45623" h="12367" extrusionOk="0">
                  <a:moveTo>
                    <a:pt x="18527" y="0"/>
                  </a:moveTo>
                  <a:cubicBezTo>
                    <a:pt x="12971" y="0"/>
                    <a:pt x="8517" y="1632"/>
                    <a:pt x="8517" y="1632"/>
                  </a:cubicBezTo>
                  <a:lnTo>
                    <a:pt x="1302" y="927"/>
                  </a:lnTo>
                  <a:lnTo>
                    <a:pt x="0" y="11804"/>
                  </a:lnTo>
                  <a:lnTo>
                    <a:pt x="10145" y="11804"/>
                  </a:lnTo>
                  <a:cubicBezTo>
                    <a:pt x="10145" y="11804"/>
                    <a:pt x="18049" y="12367"/>
                    <a:pt x="24182" y="12367"/>
                  </a:cubicBezTo>
                  <a:cubicBezTo>
                    <a:pt x="25896" y="12367"/>
                    <a:pt x="27471" y="12323"/>
                    <a:pt x="28697" y="12210"/>
                  </a:cubicBezTo>
                  <a:cubicBezTo>
                    <a:pt x="34366" y="11668"/>
                    <a:pt x="40171" y="7735"/>
                    <a:pt x="41283" y="6921"/>
                  </a:cubicBezTo>
                  <a:cubicBezTo>
                    <a:pt x="42395" y="6135"/>
                    <a:pt x="43724" y="5809"/>
                    <a:pt x="44673" y="4263"/>
                  </a:cubicBezTo>
                  <a:cubicBezTo>
                    <a:pt x="45623" y="2744"/>
                    <a:pt x="44673" y="1632"/>
                    <a:pt x="44673" y="1632"/>
                  </a:cubicBezTo>
                  <a:lnTo>
                    <a:pt x="28046" y="1632"/>
                  </a:lnTo>
                  <a:cubicBezTo>
                    <a:pt x="28046" y="1632"/>
                    <a:pt x="25985" y="330"/>
                    <a:pt x="19855" y="32"/>
                  </a:cubicBezTo>
                  <a:cubicBezTo>
                    <a:pt x="19406" y="10"/>
                    <a:pt x="18963" y="0"/>
                    <a:pt x="18527" y="0"/>
                  </a:cubicBezTo>
                  <a:close/>
                </a:path>
              </a:pathLst>
            </a:custGeom>
            <a:solidFill>
              <a:srgbClr val="F9C2C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3" name="Google Shape;1127;p49">
              <a:extLst>
                <a:ext uri="{FF2B5EF4-FFF2-40B4-BE49-F238E27FC236}">
                  <a16:creationId xmlns:a16="http://schemas.microsoft.com/office/drawing/2014/main" xmlns="" id="{6F31A00A-108D-4539-8A98-7A2128F3FCF6}"/>
                </a:ext>
              </a:extLst>
            </p:cNvPr>
            <p:cNvSpPr/>
            <p:nvPr/>
          </p:nvSpPr>
          <p:spPr>
            <a:xfrm>
              <a:off x="3634700" y="960175"/>
              <a:ext cx="1925825" cy="2062125"/>
            </a:xfrm>
            <a:custGeom>
              <a:avLst/>
              <a:gdLst/>
              <a:ahLst/>
              <a:cxnLst/>
              <a:rect l="l" t="t" r="r" b="b"/>
              <a:pathLst>
                <a:path w="77033" h="82485" extrusionOk="0">
                  <a:moveTo>
                    <a:pt x="0" y="1"/>
                  </a:moveTo>
                  <a:lnTo>
                    <a:pt x="0" y="57666"/>
                  </a:lnTo>
                  <a:lnTo>
                    <a:pt x="14919" y="74483"/>
                  </a:lnTo>
                  <a:cubicBezTo>
                    <a:pt x="19340" y="79500"/>
                    <a:pt x="25741" y="82376"/>
                    <a:pt x="32441" y="82376"/>
                  </a:cubicBezTo>
                  <a:lnTo>
                    <a:pt x="77032" y="82484"/>
                  </a:lnTo>
                  <a:lnTo>
                    <a:pt x="77032" y="62304"/>
                  </a:lnTo>
                  <a:lnTo>
                    <a:pt x="34692" y="5612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4" name="Google Shape;1128;p49">
              <a:extLst>
                <a:ext uri="{FF2B5EF4-FFF2-40B4-BE49-F238E27FC236}">
                  <a16:creationId xmlns:a16="http://schemas.microsoft.com/office/drawing/2014/main" xmlns="" id="{1A4A9543-CE73-4F61-A036-4B9F0CD462EB}"/>
                </a:ext>
              </a:extLst>
            </p:cNvPr>
            <p:cNvSpPr/>
            <p:nvPr/>
          </p:nvSpPr>
          <p:spPr>
            <a:xfrm>
              <a:off x="5893450" y="2544200"/>
              <a:ext cx="316000" cy="41400"/>
            </a:xfrm>
            <a:custGeom>
              <a:avLst/>
              <a:gdLst/>
              <a:ahLst/>
              <a:cxnLst/>
              <a:rect l="l" t="t" r="r" b="b"/>
              <a:pathLst>
                <a:path w="12640" h="1656" extrusionOk="0">
                  <a:moveTo>
                    <a:pt x="12070" y="1"/>
                  </a:moveTo>
                  <a:lnTo>
                    <a:pt x="488" y="652"/>
                  </a:lnTo>
                  <a:cubicBezTo>
                    <a:pt x="217" y="679"/>
                    <a:pt x="0" y="923"/>
                    <a:pt x="0" y="1194"/>
                  </a:cubicBezTo>
                  <a:cubicBezTo>
                    <a:pt x="0" y="1465"/>
                    <a:pt x="244" y="1655"/>
                    <a:pt x="515" y="1655"/>
                  </a:cubicBezTo>
                  <a:lnTo>
                    <a:pt x="12152" y="1032"/>
                  </a:lnTo>
                  <a:cubicBezTo>
                    <a:pt x="12423" y="977"/>
                    <a:pt x="12640" y="733"/>
                    <a:pt x="12613" y="489"/>
                  </a:cubicBezTo>
                  <a:cubicBezTo>
                    <a:pt x="12586" y="218"/>
                    <a:pt x="12341" y="1"/>
                    <a:pt x="12070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" name="Google Shape;1129;p49">
              <a:extLst>
                <a:ext uri="{FF2B5EF4-FFF2-40B4-BE49-F238E27FC236}">
                  <a16:creationId xmlns:a16="http://schemas.microsoft.com/office/drawing/2014/main" xmlns="" id="{354ED294-336E-4CCD-90B3-19E6D0F15507}"/>
                </a:ext>
              </a:extLst>
            </p:cNvPr>
            <p:cNvSpPr/>
            <p:nvPr/>
          </p:nvSpPr>
          <p:spPr>
            <a:xfrm>
              <a:off x="5740875" y="2652525"/>
              <a:ext cx="702525" cy="109375"/>
            </a:xfrm>
            <a:custGeom>
              <a:avLst/>
              <a:gdLst/>
              <a:ahLst/>
              <a:cxnLst/>
              <a:rect l="l" t="t" r="r" b="b"/>
              <a:pathLst>
                <a:path w="28101" h="4375" extrusionOk="0">
                  <a:moveTo>
                    <a:pt x="4786" y="0"/>
                  </a:moveTo>
                  <a:cubicBezTo>
                    <a:pt x="2524" y="0"/>
                    <a:pt x="600" y="182"/>
                    <a:pt x="461" y="197"/>
                  </a:cubicBezTo>
                  <a:cubicBezTo>
                    <a:pt x="190" y="197"/>
                    <a:pt x="0" y="469"/>
                    <a:pt x="27" y="740"/>
                  </a:cubicBezTo>
                  <a:cubicBezTo>
                    <a:pt x="27" y="996"/>
                    <a:pt x="269" y="1203"/>
                    <a:pt x="524" y="1203"/>
                  </a:cubicBezTo>
                  <a:cubicBezTo>
                    <a:pt x="539" y="1203"/>
                    <a:pt x="554" y="1203"/>
                    <a:pt x="570" y="1201"/>
                  </a:cubicBezTo>
                  <a:cubicBezTo>
                    <a:pt x="616" y="1201"/>
                    <a:pt x="2514" y="1024"/>
                    <a:pt x="4739" y="1024"/>
                  </a:cubicBezTo>
                  <a:cubicBezTo>
                    <a:pt x="6408" y="1024"/>
                    <a:pt x="8261" y="1124"/>
                    <a:pt x="9656" y="1472"/>
                  </a:cubicBezTo>
                  <a:cubicBezTo>
                    <a:pt x="12993" y="2313"/>
                    <a:pt x="16600" y="3452"/>
                    <a:pt x="16654" y="3452"/>
                  </a:cubicBezTo>
                  <a:lnTo>
                    <a:pt x="16709" y="3507"/>
                  </a:lnTo>
                  <a:lnTo>
                    <a:pt x="16790" y="3507"/>
                  </a:lnTo>
                  <a:cubicBezTo>
                    <a:pt x="18268" y="3479"/>
                    <a:pt x="20452" y="3466"/>
                    <a:pt x="22347" y="3466"/>
                  </a:cubicBezTo>
                  <a:cubicBezTo>
                    <a:pt x="24242" y="3466"/>
                    <a:pt x="25849" y="3479"/>
                    <a:pt x="26175" y="3507"/>
                  </a:cubicBezTo>
                  <a:cubicBezTo>
                    <a:pt x="26744" y="3534"/>
                    <a:pt x="27097" y="4103"/>
                    <a:pt x="27097" y="4103"/>
                  </a:cubicBezTo>
                  <a:cubicBezTo>
                    <a:pt x="27205" y="4293"/>
                    <a:pt x="27368" y="4375"/>
                    <a:pt x="27531" y="4375"/>
                  </a:cubicBezTo>
                  <a:cubicBezTo>
                    <a:pt x="27639" y="4375"/>
                    <a:pt x="27694" y="4375"/>
                    <a:pt x="27775" y="4239"/>
                  </a:cubicBezTo>
                  <a:cubicBezTo>
                    <a:pt x="28046" y="4103"/>
                    <a:pt x="28101" y="3805"/>
                    <a:pt x="27965" y="3561"/>
                  </a:cubicBezTo>
                  <a:cubicBezTo>
                    <a:pt x="27938" y="3534"/>
                    <a:pt x="27368" y="2503"/>
                    <a:pt x="26229" y="2449"/>
                  </a:cubicBezTo>
                  <a:cubicBezTo>
                    <a:pt x="25958" y="2422"/>
                    <a:pt x="24927" y="2413"/>
                    <a:pt x="23639" y="2413"/>
                  </a:cubicBezTo>
                  <a:cubicBezTo>
                    <a:pt x="21063" y="2413"/>
                    <a:pt x="17459" y="2449"/>
                    <a:pt x="16844" y="2449"/>
                  </a:cubicBezTo>
                  <a:cubicBezTo>
                    <a:pt x="16302" y="2286"/>
                    <a:pt x="12993" y="1255"/>
                    <a:pt x="9900" y="469"/>
                  </a:cubicBezTo>
                  <a:cubicBezTo>
                    <a:pt x="8424" y="105"/>
                    <a:pt x="6507" y="0"/>
                    <a:pt x="4786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6" name="Google Shape;1130;p49">
              <a:extLst>
                <a:ext uri="{FF2B5EF4-FFF2-40B4-BE49-F238E27FC236}">
                  <a16:creationId xmlns:a16="http://schemas.microsoft.com/office/drawing/2014/main" xmlns="" id="{B45E7267-E891-4E0D-898E-15CC4715AA67}"/>
                </a:ext>
              </a:extLst>
            </p:cNvPr>
            <p:cNvSpPr/>
            <p:nvPr/>
          </p:nvSpPr>
          <p:spPr>
            <a:xfrm>
              <a:off x="6146375" y="2583425"/>
              <a:ext cx="99700" cy="157450"/>
            </a:xfrm>
            <a:custGeom>
              <a:avLst/>
              <a:gdLst/>
              <a:ahLst/>
              <a:cxnLst/>
              <a:rect l="l" t="t" r="r" b="b"/>
              <a:pathLst>
                <a:path w="3988" h="6298" extrusionOk="0">
                  <a:moveTo>
                    <a:pt x="3436" y="0"/>
                  </a:moveTo>
                  <a:cubicBezTo>
                    <a:pt x="3255" y="0"/>
                    <a:pt x="3079" y="105"/>
                    <a:pt x="2984" y="276"/>
                  </a:cubicBezTo>
                  <a:lnTo>
                    <a:pt x="136" y="5565"/>
                  </a:lnTo>
                  <a:cubicBezTo>
                    <a:pt x="0" y="5782"/>
                    <a:pt x="82" y="6108"/>
                    <a:pt x="326" y="6243"/>
                  </a:cubicBezTo>
                  <a:cubicBezTo>
                    <a:pt x="407" y="6271"/>
                    <a:pt x="489" y="6298"/>
                    <a:pt x="570" y="6298"/>
                  </a:cubicBezTo>
                  <a:cubicBezTo>
                    <a:pt x="760" y="6298"/>
                    <a:pt x="950" y="6189"/>
                    <a:pt x="1004" y="6026"/>
                  </a:cubicBezTo>
                  <a:lnTo>
                    <a:pt x="3852" y="737"/>
                  </a:lnTo>
                  <a:cubicBezTo>
                    <a:pt x="3988" y="493"/>
                    <a:pt x="3879" y="195"/>
                    <a:pt x="3662" y="59"/>
                  </a:cubicBezTo>
                  <a:cubicBezTo>
                    <a:pt x="3589" y="19"/>
                    <a:pt x="3512" y="0"/>
                    <a:pt x="3436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7" name="Google Shape;1131;p49">
              <a:extLst>
                <a:ext uri="{FF2B5EF4-FFF2-40B4-BE49-F238E27FC236}">
                  <a16:creationId xmlns:a16="http://schemas.microsoft.com/office/drawing/2014/main" xmlns="" id="{BF086E48-34E0-4F6B-8809-72B0FBD0CE09}"/>
                </a:ext>
              </a:extLst>
            </p:cNvPr>
            <p:cNvSpPr/>
            <p:nvPr/>
          </p:nvSpPr>
          <p:spPr>
            <a:xfrm>
              <a:off x="6177575" y="2652275"/>
              <a:ext cx="335000" cy="68250"/>
            </a:xfrm>
            <a:custGeom>
              <a:avLst/>
              <a:gdLst/>
              <a:ahLst/>
              <a:cxnLst/>
              <a:rect l="l" t="t" r="r" b="b"/>
              <a:pathLst>
                <a:path w="13400" h="2730" extrusionOk="0">
                  <a:moveTo>
                    <a:pt x="8176" y="0"/>
                  </a:moveTo>
                  <a:cubicBezTo>
                    <a:pt x="5406" y="0"/>
                    <a:pt x="1953" y="180"/>
                    <a:pt x="515" y="262"/>
                  </a:cubicBezTo>
                  <a:cubicBezTo>
                    <a:pt x="244" y="289"/>
                    <a:pt x="0" y="533"/>
                    <a:pt x="27" y="804"/>
                  </a:cubicBezTo>
                  <a:cubicBezTo>
                    <a:pt x="52" y="1050"/>
                    <a:pt x="254" y="1273"/>
                    <a:pt x="493" y="1273"/>
                  </a:cubicBezTo>
                  <a:cubicBezTo>
                    <a:pt x="518" y="1273"/>
                    <a:pt x="544" y="1270"/>
                    <a:pt x="570" y="1265"/>
                  </a:cubicBezTo>
                  <a:cubicBezTo>
                    <a:pt x="3308" y="1098"/>
                    <a:pt x="6218" y="990"/>
                    <a:pt x="8360" y="990"/>
                  </a:cubicBezTo>
                  <a:cubicBezTo>
                    <a:pt x="10036" y="990"/>
                    <a:pt x="11242" y="1056"/>
                    <a:pt x="11528" y="1211"/>
                  </a:cubicBezTo>
                  <a:cubicBezTo>
                    <a:pt x="12341" y="1645"/>
                    <a:pt x="12368" y="2215"/>
                    <a:pt x="12368" y="2215"/>
                  </a:cubicBezTo>
                  <a:cubicBezTo>
                    <a:pt x="12368" y="2486"/>
                    <a:pt x="12613" y="2730"/>
                    <a:pt x="12884" y="2730"/>
                  </a:cubicBezTo>
                  <a:cubicBezTo>
                    <a:pt x="13182" y="2730"/>
                    <a:pt x="13399" y="2540"/>
                    <a:pt x="13399" y="2242"/>
                  </a:cubicBezTo>
                  <a:cubicBezTo>
                    <a:pt x="13399" y="2188"/>
                    <a:pt x="13399" y="1075"/>
                    <a:pt x="11989" y="316"/>
                  </a:cubicBezTo>
                  <a:cubicBezTo>
                    <a:pt x="11536" y="79"/>
                    <a:pt x="10005" y="0"/>
                    <a:pt x="8176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8" name="Google Shape;1132;p49">
              <a:extLst>
                <a:ext uri="{FF2B5EF4-FFF2-40B4-BE49-F238E27FC236}">
                  <a16:creationId xmlns:a16="http://schemas.microsoft.com/office/drawing/2014/main" xmlns="" id="{F0E6170E-77C9-41F8-8FF5-E798C41B8C3C}"/>
                </a:ext>
              </a:extLst>
            </p:cNvPr>
            <p:cNvSpPr/>
            <p:nvPr/>
          </p:nvSpPr>
          <p:spPr>
            <a:xfrm>
              <a:off x="6209425" y="2591650"/>
              <a:ext cx="372300" cy="85500"/>
            </a:xfrm>
            <a:custGeom>
              <a:avLst/>
              <a:gdLst/>
              <a:ahLst/>
              <a:cxnLst/>
              <a:rect l="l" t="t" r="r" b="b"/>
              <a:pathLst>
                <a:path w="14892" h="3420" extrusionOk="0">
                  <a:moveTo>
                    <a:pt x="9201" y="1"/>
                  </a:moveTo>
                  <a:cubicBezTo>
                    <a:pt x="6067" y="1"/>
                    <a:pt x="2155" y="240"/>
                    <a:pt x="516" y="354"/>
                  </a:cubicBezTo>
                  <a:cubicBezTo>
                    <a:pt x="245" y="381"/>
                    <a:pt x="1" y="625"/>
                    <a:pt x="28" y="897"/>
                  </a:cubicBezTo>
                  <a:cubicBezTo>
                    <a:pt x="82" y="1168"/>
                    <a:pt x="326" y="1358"/>
                    <a:pt x="598" y="1358"/>
                  </a:cubicBezTo>
                  <a:cubicBezTo>
                    <a:pt x="3766" y="1139"/>
                    <a:pt x="7141" y="1001"/>
                    <a:pt x="9575" y="1001"/>
                  </a:cubicBezTo>
                  <a:cubicBezTo>
                    <a:pt x="11371" y="1001"/>
                    <a:pt x="12655" y="1076"/>
                    <a:pt x="12966" y="1249"/>
                  </a:cubicBezTo>
                  <a:cubicBezTo>
                    <a:pt x="13834" y="1873"/>
                    <a:pt x="13888" y="2877"/>
                    <a:pt x="13888" y="2931"/>
                  </a:cubicBezTo>
                  <a:cubicBezTo>
                    <a:pt x="13888" y="3202"/>
                    <a:pt x="14105" y="3419"/>
                    <a:pt x="14376" y="3419"/>
                  </a:cubicBezTo>
                  <a:cubicBezTo>
                    <a:pt x="14648" y="3419"/>
                    <a:pt x="14892" y="3229"/>
                    <a:pt x="14892" y="2958"/>
                  </a:cubicBezTo>
                  <a:cubicBezTo>
                    <a:pt x="14892" y="2877"/>
                    <a:pt x="14865" y="1331"/>
                    <a:pt x="13536" y="435"/>
                  </a:cubicBezTo>
                  <a:cubicBezTo>
                    <a:pt x="13056" y="109"/>
                    <a:pt x="11304" y="1"/>
                    <a:pt x="9201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9" name="Google Shape;1133;p49">
              <a:extLst>
                <a:ext uri="{FF2B5EF4-FFF2-40B4-BE49-F238E27FC236}">
                  <a16:creationId xmlns:a16="http://schemas.microsoft.com/office/drawing/2014/main" xmlns="" id="{F22B93D1-E3C7-4EDD-8F51-6FF6B6AA5604}"/>
                </a:ext>
              </a:extLst>
            </p:cNvPr>
            <p:cNvSpPr/>
            <p:nvPr/>
          </p:nvSpPr>
          <p:spPr>
            <a:xfrm>
              <a:off x="3666575" y="1514175"/>
              <a:ext cx="77325" cy="1037525"/>
            </a:xfrm>
            <a:custGeom>
              <a:avLst/>
              <a:gdLst/>
              <a:ahLst/>
              <a:cxnLst/>
              <a:rect l="l" t="t" r="r" b="b"/>
              <a:pathLst>
                <a:path w="3093" h="41501" extrusionOk="0">
                  <a:moveTo>
                    <a:pt x="489" y="1"/>
                  </a:moveTo>
                  <a:cubicBezTo>
                    <a:pt x="217" y="55"/>
                    <a:pt x="0" y="272"/>
                    <a:pt x="0" y="543"/>
                  </a:cubicBezTo>
                  <a:lnTo>
                    <a:pt x="2089" y="41039"/>
                  </a:lnTo>
                  <a:cubicBezTo>
                    <a:pt x="2089" y="41310"/>
                    <a:pt x="2306" y="41500"/>
                    <a:pt x="2577" y="41500"/>
                  </a:cubicBezTo>
                  <a:cubicBezTo>
                    <a:pt x="2903" y="41500"/>
                    <a:pt x="3092" y="41283"/>
                    <a:pt x="3092" y="40958"/>
                  </a:cubicBezTo>
                  <a:lnTo>
                    <a:pt x="1031" y="489"/>
                  </a:lnTo>
                  <a:cubicBezTo>
                    <a:pt x="1004" y="218"/>
                    <a:pt x="760" y="1"/>
                    <a:pt x="489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0" name="Google Shape;1134;p49">
              <a:extLst>
                <a:ext uri="{FF2B5EF4-FFF2-40B4-BE49-F238E27FC236}">
                  <a16:creationId xmlns:a16="http://schemas.microsoft.com/office/drawing/2014/main" xmlns="" id="{AFE9EC0D-4530-4519-A129-B173AE6D3916}"/>
                </a:ext>
              </a:extLst>
            </p:cNvPr>
            <p:cNvSpPr/>
            <p:nvPr/>
          </p:nvSpPr>
          <p:spPr>
            <a:xfrm>
              <a:off x="1736025" y="1514800"/>
              <a:ext cx="89525" cy="1870275"/>
            </a:xfrm>
            <a:custGeom>
              <a:avLst/>
              <a:gdLst/>
              <a:ahLst/>
              <a:cxnLst/>
              <a:rect l="l" t="t" r="r" b="b"/>
              <a:pathLst>
                <a:path w="3581" h="74811" extrusionOk="0">
                  <a:moveTo>
                    <a:pt x="3044" y="1"/>
                  </a:moveTo>
                  <a:cubicBezTo>
                    <a:pt x="2746" y="1"/>
                    <a:pt x="2550" y="234"/>
                    <a:pt x="2550" y="491"/>
                  </a:cubicBezTo>
                  <a:lnTo>
                    <a:pt x="1" y="74268"/>
                  </a:lnTo>
                  <a:cubicBezTo>
                    <a:pt x="1" y="74566"/>
                    <a:pt x="191" y="74810"/>
                    <a:pt x="516" y="74810"/>
                  </a:cubicBezTo>
                  <a:cubicBezTo>
                    <a:pt x="787" y="74810"/>
                    <a:pt x="1004" y="74620"/>
                    <a:pt x="1004" y="74349"/>
                  </a:cubicBezTo>
                  <a:lnTo>
                    <a:pt x="3554" y="545"/>
                  </a:lnTo>
                  <a:cubicBezTo>
                    <a:pt x="3581" y="247"/>
                    <a:pt x="3364" y="3"/>
                    <a:pt x="3093" y="3"/>
                  </a:cubicBezTo>
                  <a:cubicBezTo>
                    <a:pt x="3076" y="2"/>
                    <a:pt x="3060" y="1"/>
                    <a:pt x="3044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1" name="Google Shape;1135;p49">
              <a:extLst>
                <a:ext uri="{FF2B5EF4-FFF2-40B4-BE49-F238E27FC236}">
                  <a16:creationId xmlns:a16="http://schemas.microsoft.com/office/drawing/2014/main" xmlns="" id="{76DC6D39-E46F-4BDE-B65E-1416EE5E50A1}"/>
                </a:ext>
              </a:extLst>
            </p:cNvPr>
            <p:cNvSpPr/>
            <p:nvPr/>
          </p:nvSpPr>
          <p:spPr>
            <a:xfrm>
              <a:off x="2272400" y="-149175"/>
              <a:ext cx="65800" cy="65800"/>
            </a:xfrm>
            <a:custGeom>
              <a:avLst/>
              <a:gdLst/>
              <a:ahLst/>
              <a:cxnLst/>
              <a:rect l="l" t="t" r="r" b="b"/>
              <a:pathLst>
                <a:path w="2632" h="2632" extrusionOk="0">
                  <a:moveTo>
                    <a:pt x="1330" y="0"/>
                  </a:moveTo>
                  <a:cubicBezTo>
                    <a:pt x="597" y="0"/>
                    <a:pt x="1" y="570"/>
                    <a:pt x="1" y="1302"/>
                  </a:cubicBezTo>
                  <a:cubicBezTo>
                    <a:pt x="1" y="2034"/>
                    <a:pt x="597" y="2631"/>
                    <a:pt x="1330" y="2631"/>
                  </a:cubicBezTo>
                  <a:cubicBezTo>
                    <a:pt x="2062" y="2631"/>
                    <a:pt x="2632" y="2034"/>
                    <a:pt x="2632" y="1302"/>
                  </a:cubicBezTo>
                  <a:cubicBezTo>
                    <a:pt x="2632" y="570"/>
                    <a:pt x="2062" y="0"/>
                    <a:pt x="1330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2" name="Google Shape;1136;p49">
              <a:extLst>
                <a:ext uri="{FF2B5EF4-FFF2-40B4-BE49-F238E27FC236}">
                  <a16:creationId xmlns:a16="http://schemas.microsoft.com/office/drawing/2014/main" xmlns="" id="{0D1BA0EA-7BB6-4913-AC87-2A22D7A0A40F}"/>
                </a:ext>
              </a:extLst>
            </p:cNvPr>
            <p:cNvSpPr/>
            <p:nvPr/>
          </p:nvSpPr>
          <p:spPr>
            <a:xfrm>
              <a:off x="2593150" y="-149175"/>
              <a:ext cx="65800" cy="65800"/>
            </a:xfrm>
            <a:custGeom>
              <a:avLst/>
              <a:gdLst/>
              <a:ahLst/>
              <a:cxnLst/>
              <a:rect l="l" t="t" r="r" b="b"/>
              <a:pathLst>
                <a:path w="2632" h="2632" extrusionOk="0">
                  <a:moveTo>
                    <a:pt x="1302" y="0"/>
                  </a:moveTo>
                  <a:cubicBezTo>
                    <a:pt x="570" y="0"/>
                    <a:pt x="0" y="570"/>
                    <a:pt x="0" y="1302"/>
                  </a:cubicBezTo>
                  <a:cubicBezTo>
                    <a:pt x="0" y="2034"/>
                    <a:pt x="570" y="2631"/>
                    <a:pt x="1302" y="2631"/>
                  </a:cubicBezTo>
                  <a:cubicBezTo>
                    <a:pt x="2035" y="2631"/>
                    <a:pt x="2631" y="2034"/>
                    <a:pt x="2631" y="1302"/>
                  </a:cubicBezTo>
                  <a:cubicBezTo>
                    <a:pt x="2631" y="570"/>
                    <a:pt x="2035" y="0"/>
                    <a:pt x="1302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3" name="Google Shape;1137;p49">
              <a:extLst>
                <a:ext uri="{FF2B5EF4-FFF2-40B4-BE49-F238E27FC236}">
                  <a16:creationId xmlns:a16="http://schemas.microsoft.com/office/drawing/2014/main" xmlns="" id="{E1988307-B0AD-4FB2-9BF9-70F919A97613}"/>
                </a:ext>
              </a:extLst>
            </p:cNvPr>
            <p:cNvSpPr/>
            <p:nvPr/>
          </p:nvSpPr>
          <p:spPr>
            <a:xfrm>
              <a:off x="2535500" y="-297000"/>
              <a:ext cx="181750" cy="68500"/>
            </a:xfrm>
            <a:custGeom>
              <a:avLst/>
              <a:gdLst/>
              <a:ahLst/>
              <a:cxnLst/>
              <a:rect l="l" t="t" r="r" b="b"/>
              <a:pathLst>
                <a:path w="7270" h="2740" extrusionOk="0">
                  <a:moveTo>
                    <a:pt x="3662" y="0"/>
                  </a:moveTo>
                  <a:cubicBezTo>
                    <a:pt x="1113" y="0"/>
                    <a:pt x="163" y="1926"/>
                    <a:pt x="136" y="2007"/>
                  </a:cubicBezTo>
                  <a:cubicBezTo>
                    <a:pt x="1" y="2251"/>
                    <a:pt x="136" y="2550"/>
                    <a:pt x="353" y="2685"/>
                  </a:cubicBezTo>
                  <a:cubicBezTo>
                    <a:pt x="420" y="2722"/>
                    <a:pt x="490" y="2739"/>
                    <a:pt x="560" y="2739"/>
                  </a:cubicBezTo>
                  <a:cubicBezTo>
                    <a:pt x="748" y="2739"/>
                    <a:pt x="933" y="2619"/>
                    <a:pt x="1031" y="2441"/>
                  </a:cubicBezTo>
                  <a:cubicBezTo>
                    <a:pt x="1031" y="2414"/>
                    <a:pt x="1764" y="1031"/>
                    <a:pt x="3662" y="1031"/>
                  </a:cubicBezTo>
                  <a:cubicBezTo>
                    <a:pt x="5588" y="1031"/>
                    <a:pt x="6185" y="2333"/>
                    <a:pt x="6239" y="2414"/>
                  </a:cubicBezTo>
                  <a:cubicBezTo>
                    <a:pt x="6321" y="2604"/>
                    <a:pt x="6510" y="2712"/>
                    <a:pt x="6700" y="2712"/>
                  </a:cubicBezTo>
                  <a:cubicBezTo>
                    <a:pt x="6782" y="2712"/>
                    <a:pt x="6836" y="2685"/>
                    <a:pt x="6890" y="2685"/>
                  </a:cubicBezTo>
                  <a:cubicBezTo>
                    <a:pt x="7189" y="2550"/>
                    <a:pt x="7270" y="2279"/>
                    <a:pt x="7189" y="2007"/>
                  </a:cubicBezTo>
                  <a:cubicBezTo>
                    <a:pt x="7134" y="1926"/>
                    <a:pt x="6293" y="0"/>
                    <a:pt x="3662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4" name="Google Shape;1138;p49">
              <a:extLst>
                <a:ext uri="{FF2B5EF4-FFF2-40B4-BE49-F238E27FC236}">
                  <a16:creationId xmlns:a16="http://schemas.microsoft.com/office/drawing/2014/main" xmlns="" id="{DB3C7463-97FA-4609-BC16-45C1E8746716}"/>
                </a:ext>
              </a:extLst>
            </p:cNvPr>
            <p:cNvSpPr/>
            <p:nvPr/>
          </p:nvSpPr>
          <p:spPr>
            <a:xfrm>
              <a:off x="2214775" y="-297000"/>
              <a:ext cx="182425" cy="68200"/>
            </a:xfrm>
            <a:custGeom>
              <a:avLst/>
              <a:gdLst/>
              <a:ahLst/>
              <a:cxnLst/>
              <a:rect l="l" t="t" r="r" b="b"/>
              <a:pathLst>
                <a:path w="7297" h="2728" extrusionOk="0">
                  <a:moveTo>
                    <a:pt x="3662" y="0"/>
                  </a:moveTo>
                  <a:cubicBezTo>
                    <a:pt x="1112" y="0"/>
                    <a:pt x="163" y="1926"/>
                    <a:pt x="136" y="2007"/>
                  </a:cubicBezTo>
                  <a:cubicBezTo>
                    <a:pt x="0" y="2251"/>
                    <a:pt x="136" y="2550"/>
                    <a:pt x="380" y="2685"/>
                  </a:cubicBezTo>
                  <a:cubicBezTo>
                    <a:pt x="444" y="2714"/>
                    <a:pt x="512" y="2727"/>
                    <a:pt x="580" y="2727"/>
                  </a:cubicBezTo>
                  <a:cubicBezTo>
                    <a:pt x="770" y="2727"/>
                    <a:pt x="958" y="2621"/>
                    <a:pt x="1058" y="2441"/>
                  </a:cubicBezTo>
                  <a:cubicBezTo>
                    <a:pt x="1085" y="2387"/>
                    <a:pt x="1790" y="1031"/>
                    <a:pt x="3662" y="1031"/>
                  </a:cubicBezTo>
                  <a:cubicBezTo>
                    <a:pt x="5588" y="1031"/>
                    <a:pt x="6211" y="2333"/>
                    <a:pt x="6239" y="2414"/>
                  </a:cubicBezTo>
                  <a:cubicBezTo>
                    <a:pt x="6347" y="2604"/>
                    <a:pt x="6510" y="2712"/>
                    <a:pt x="6727" y="2712"/>
                  </a:cubicBezTo>
                  <a:cubicBezTo>
                    <a:pt x="6781" y="2712"/>
                    <a:pt x="6862" y="2685"/>
                    <a:pt x="6917" y="2685"/>
                  </a:cubicBezTo>
                  <a:cubicBezTo>
                    <a:pt x="7188" y="2550"/>
                    <a:pt x="7296" y="2279"/>
                    <a:pt x="7188" y="2007"/>
                  </a:cubicBezTo>
                  <a:cubicBezTo>
                    <a:pt x="7161" y="1926"/>
                    <a:pt x="6320" y="0"/>
                    <a:pt x="3662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5" name="Google Shape;1139;p49">
              <a:extLst>
                <a:ext uri="{FF2B5EF4-FFF2-40B4-BE49-F238E27FC236}">
                  <a16:creationId xmlns:a16="http://schemas.microsoft.com/office/drawing/2014/main" xmlns="" id="{708A57D9-EC7B-4D71-9CD5-E6FB0103F2AE}"/>
                </a:ext>
              </a:extLst>
            </p:cNvPr>
            <p:cNvSpPr/>
            <p:nvPr/>
          </p:nvSpPr>
          <p:spPr>
            <a:xfrm>
              <a:off x="2293425" y="-96550"/>
              <a:ext cx="127500" cy="250500"/>
            </a:xfrm>
            <a:custGeom>
              <a:avLst/>
              <a:gdLst/>
              <a:ahLst/>
              <a:cxnLst/>
              <a:rect l="l" t="t" r="r" b="b"/>
              <a:pathLst>
                <a:path w="5100" h="10020" extrusionOk="0">
                  <a:moveTo>
                    <a:pt x="4555" y="0"/>
                  </a:moveTo>
                  <a:cubicBezTo>
                    <a:pt x="4425" y="0"/>
                    <a:pt x="4290" y="48"/>
                    <a:pt x="4178" y="146"/>
                  </a:cubicBezTo>
                  <a:cubicBezTo>
                    <a:pt x="3771" y="580"/>
                    <a:pt x="0" y="4676"/>
                    <a:pt x="0" y="7199"/>
                  </a:cubicBezTo>
                  <a:cubicBezTo>
                    <a:pt x="0" y="7850"/>
                    <a:pt x="217" y="8419"/>
                    <a:pt x="679" y="8880"/>
                  </a:cubicBezTo>
                  <a:cubicBezTo>
                    <a:pt x="1818" y="9938"/>
                    <a:pt x="3933" y="10019"/>
                    <a:pt x="4449" y="10019"/>
                  </a:cubicBezTo>
                  <a:cubicBezTo>
                    <a:pt x="4530" y="10019"/>
                    <a:pt x="4557" y="10019"/>
                    <a:pt x="4557" y="9938"/>
                  </a:cubicBezTo>
                  <a:cubicBezTo>
                    <a:pt x="4856" y="9938"/>
                    <a:pt x="5073" y="9721"/>
                    <a:pt x="5073" y="9450"/>
                  </a:cubicBezTo>
                  <a:cubicBezTo>
                    <a:pt x="5073" y="9124"/>
                    <a:pt x="4829" y="8934"/>
                    <a:pt x="4557" y="8934"/>
                  </a:cubicBezTo>
                  <a:cubicBezTo>
                    <a:pt x="4510" y="8937"/>
                    <a:pt x="4456" y="8938"/>
                    <a:pt x="4397" y="8938"/>
                  </a:cubicBezTo>
                  <a:cubicBezTo>
                    <a:pt x="3672" y="8938"/>
                    <a:pt x="2113" y="8771"/>
                    <a:pt x="1411" y="8094"/>
                  </a:cubicBezTo>
                  <a:cubicBezTo>
                    <a:pt x="1167" y="7850"/>
                    <a:pt x="1031" y="7551"/>
                    <a:pt x="1031" y="7171"/>
                  </a:cubicBezTo>
                  <a:cubicBezTo>
                    <a:pt x="1031" y="5381"/>
                    <a:pt x="3852" y="1991"/>
                    <a:pt x="4937" y="824"/>
                  </a:cubicBezTo>
                  <a:cubicBezTo>
                    <a:pt x="5100" y="635"/>
                    <a:pt x="5100" y="282"/>
                    <a:pt x="4883" y="119"/>
                  </a:cubicBezTo>
                  <a:cubicBezTo>
                    <a:pt x="4791" y="41"/>
                    <a:pt x="4675" y="0"/>
                    <a:pt x="4555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6" name="Google Shape;1140;p49">
              <a:extLst>
                <a:ext uri="{FF2B5EF4-FFF2-40B4-BE49-F238E27FC236}">
                  <a16:creationId xmlns:a16="http://schemas.microsoft.com/office/drawing/2014/main" xmlns="" id="{C70507C0-1EF2-4409-9A7B-A9AAAEF5CAEE}"/>
                </a:ext>
              </a:extLst>
            </p:cNvPr>
            <p:cNvSpPr/>
            <p:nvPr/>
          </p:nvSpPr>
          <p:spPr>
            <a:xfrm>
              <a:off x="2363950" y="181650"/>
              <a:ext cx="169550" cy="102500"/>
            </a:xfrm>
            <a:custGeom>
              <a:avLst/>
              <a:gdLst/>
              <a:ahLst/>
              <a:cxnLst/>
              <a:rect l="l" t="t" r="r" b="b"/>
              <a:pathLst>
                <a:path w="6782" h="4100" extrusionOk="0">
                  <a:moveTo>
                    <a:pt x="6268" y="1"/>
                  </a:moveTo>
                  <a:cubicBezTo>
                    <a:pt x="6015" y="1"/>
                    <a:pt x="5774" y="184"/>
                    <a:pt x="5723" y="437"/>
                  </a:cubicBezTo>
                  <a:cubicBezTo>
                    <a:pt x="5723" y="519"/>
                    <a:pt x="5534" y="1794"/>
                    <a:pt x="3771" y="2662"/>
                  </a:cubicBezTo>
                  <a:cubicBezTo>
                    <a:pt x="3095" y="2989"/>
                    <a:pt x="2510" y="3090"/>
                    <a:pt x="2042" y="3090"/>
                  </a:cubicBezTo>
                  <a:cubicBezTo>
                    <a:pt x="1308" y="3090"/>
                    <a:pt x="864" y="2841"/>
                    <a:pt x="814" y="2824"/>
                  </a:cubicBezTo>
                  <a:cubicBezTo>
                    <a:pt x="727" y="2776"/>
                    <a:pt x="633" y="2752"/>
                    <a:pt x="542" y="2752"/>
                  </a:cubicBezTo>
                  <a:cubicBezTo>
                    <a:pt x="378" y="2752"/>
                    <a:pt x="223" y="2830"/>
                    <a:pt x="136" y="2987"/>
                  </a:cubicBezTo>
                  <a:cubicBezTo>
                    <a:pt x="0" y="3258"/>
                    <a:pt x="82" y="3557"/>
                    <a:pt x="299" y="3692"/>
                  </a:cubicBezTo>
                  <a:cubicBezTo>
                    <a:pt x="380" y="3747"/>
                    <a:pt x="1031" y="4099"/>
                    <a:pt x="2035" y="4099"/>
                  </a:cubicBezTo>
                  <a:cubicBezTo>
                    <a:pt x="2658" y="4099"/>
                    <a:pt x="3418" y="3964"/>
                    <a:pt x="4205" y="3557"/>
                  </a:cubicBezTo>
                  <a:cubicBezTo>
                    <a:pt x="6483" y="2472"/>
                    <a:pt x="6754" y="654"/>
                    <a:pt x="6754" y="573"/>
                  </a:cubicBezTo>
                  <a:cubicBezTo>
                    <a:pt x="6781" y="302"/>
                    <a:pt x="6591" y="31"/>
                    <a:pt x="6320" y="4"/>
                  </a:cubicBezTo>
                  <a:cubicBezTo>
                    <a:pt x="6303" y="2"/>
                    <a:pt x="6286" y="1"/>
                    <a:pt x="6268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" name="Google Shape;1141;p49">
              <a:extLst>
                <a:ext uri="{FF2B5EF4-FFF2-40B4-BE49-F238E27FC236}">
                  <a16:creationId xmlns:a16="http://schemas.microsoft.com/office/drawing/2014/main" xmlns="" id="{72CFCECE-8248-4627-A5B1-25B655FCA267}"/>
                </a:ext>
              </a:extLst>
            </p:cNvPr>
            <p:cNvSpPr/>
            <p:nvPr/>
          </p:nvSpPr>
          <p:spPr>
            <a:xfrm>
              <a:off x="2557875" y="538125"/>
              <a:ext cx="131575" cy="66750"/>
            </a:xfrm>
            <a:custGeom>
              <a:avLst/>
              <a:gdLst/>
              <a:ahLst/>
              <a:cxnLst/>
              <a:rect l="l" t="t" r="r" b="b"/>
              <a:pathLst>
                <a:path w="5263" h="2670" extrusionOk="0">
                  <a:moveTo>
                    <a:pt x="4668" y="1"/>
                  </a:moveTo>
                  <a:cubicBezTo>
                    <a:pt x="4605" y="1"/>
                    <a:pt x="4541" y="13"/>
                    <a:pt x="4476" y="39"/>
                  </a:cubicBezTo>
                  <a:lnTo>
                    <a:pt x="381" y="1693"/>
                  </a:lnTo>
                  <a:cubicBezTo>
                    <a:pt x="136" y="1829"/>
                    <a:pt x="1" y="2100"/>
                    <a:pt x="109" y="2371"/>
                  </a:cubicBezTo>
                  <a:cubicBezTo>
                    <a:pt x="191" y="2534"/>
                    <a:pt x="381" y="2670"/>
                    <a:pt x="570" y="2670"/>
                  </a:cubicBezTo>
                  <a:cubicBezTo>
                    <a:pt x="652" y="2670"/>
                    <a:pt x="679" y="2670"/>
                    <a:pt x="787" y="2643"/>
                  </a:cubicBezTo>
                  <a:lnTo>
                    <a:pt x="4883" y="988"/>
                  </a:lnTo>
                  <a:cubicBezTo>
                    <a:pt x="5127" y="852"/>
                    <a:pt x="5263" y="581"/>
                    <a:pt x="5154" y="310"/>
                  </a:cubicBezTo>
                  <a:cubicBezTo>
                    <a:pt x="5051" y="124"/>
                    <a:pt x="4869" y="1"/>
                    <a:pt x="4668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" name="Google Shape;1142;p49">
              <a:extLst>
                <a:ext uri="{FF2B5EF4-FFF2-40B4-BE49-F238E27FC236}">
                  <a16:creationId xmlns:a16="http://schemas.microsoft.com/office/drawing/2014/main" xmlns="" id="{72F9AD74-4F77-41FF-AE8D-5A63888D308E}"/>
                </a:ext>
              </a:extLst>
            </p:cNvPr>
            <p:cNvSpPr/>
            <p:nvPr/>
          </p:nvSpPr>
          <p:spPr>
            <a:xfrm>
              <a:off x="3023725" y="-203050"/>
              <a:ext cx="126850" cy="184750"/>
            </a:xfrm>
            <a:custGeom>
              <a:avLst/>
              <a:gdLst/>
              <a:ahLst/>
              <a:cxnLst/>
              <a:rect l="l" t="t" r="r" b="b"/>
              <a:pathLst>
                <a:path w="5074" h="7390" extrusionOk="0">
                  <a:moveTo>
                    <a:pt x="4519" y="0"/>
                  </a:moveTo>
                  <a:cubicBezTo>
                    <a:pt x="4344" y="0"/>
                    <a:pt x="4169" y="85"/>
                    <a:pt x="4042" y="229"/>
                  </a:cubicBezTo>
                  <a:lnTo>
                    <a:pt x="136" y="6603"/>
                  </a:lnTo>
                  <a:cubicBezTo>
                    <a:pt x="1" y="6848"/>
                    <a:pt x="55" y="7146"/>
                    <a:pt x="299" y="7336"/>
                  </a:cubicBezTo>
                  <a:cubicBezTo>
                    <a:pt x="353" y="7390"/>
                    <a:pt x="462" y="7390"/>
                    <a:pt x="570" y="7390"/>
                  </a:cubicBezTo>
                  <a:cubicBezTo>
                    <a:pt x="733" y="7390"/>
                    <a:pt x="896" y="7309"/>
                    <a:pt x="1004" y="7146"/>
                  </a:cubicBezTo>
                  <a:lnTo>
                    <a:pt x="1954" y="5627"/>
                  </a:lnTo>
                  <a:lnTo>
                    <a:pt x="4503" y="5627"/>
                  </a:lnTo>
                  <a:cubicBezTo>
                    <a:pt x="4775" y="5627"/>
                    <a:pt x="5019" y="5383"/>
                    <a:pt x="5019" y="5112"/>
                  </a:cubicBezTo>
                  <a:cubicBezTo>
                    <a:pt x="5019" y="4840"/>
                    <a:pt x="4775" y="4569"/>
                    <a:pt x="4503" y="4569"/>
                  </a:cubicBezTo>
                  <a:lnTo>
                    <a:pt x="2605" y="4569"/>
                  </a:lnTo>
                  <a:lnTo>
                    <a:pt x="4937" y="772"/>
                  </a:lnTo>
                  <a:cubicBezTo>
                    <a:pt x="5073" y="555"/>
                    <a:pt x="4992" y="229"/>
                    <a:pt x="4775" y="67"/>
                  </a:cubicBezTo>
                  <a:cubicBezTo>
                    <a:pt x="4693" y="21"/>
                    <a:pt x="4606" y="0"/>
                    <a:pt x="4519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" name="Google Shape;1143;p49">
              <a:extLst>
                <a:ext uri="{FF2B5EF4-FFF2-40B4-BE49-F238E27FC236}">
                  <a16:creationId xmlns:a16="http://schemas.microsoft.com/office/drawing/2014/main" xmlns="" id="{D086037F-E4F8-440B-86B5-106838588384}"/>
                </a:ext>
              </a:extLst>
            </p:cNvPr>
            <p:cNvSpPr/>
            <p:nvPr/>
          </p:nvSpPr>
          <p:spPr>
            <a:xfrm>
              <a:off x="2060825" y="-564850"/>
              <a:ext cx="779850" cy="322800"/>
            </a:xfrm>
            <a:custGeom>
              <a:avLst/>
              <a:gdLst/>
              <a:ahLst/>
              <a:cxnLst/>
              <a:rect l="l" t="t" r="r" b="b"/>
              <a:pathLst>
                <a:path w="31194" h="12912" extrusionOk="0">
                  <a:moveTo>
                    <a:pt x="23273" y="0"/>
                  </a:moveTo>
                  <a:lnTo>
                    <a:pt x="1" y="2143"/>
                  </a:lnTo>
                  <a:lnTo>
                    <a:pt x="842" y="12911"/>
                  </a:lnTo>
                  <a:cubicBezTo>
                    <a:pt x="842" y="12911"/>
                    <a:pt x="13102" y="11284"/>
                    <a:pt x="20452" y="8924"/>
                  </a:cubicBezTo>
                  <a:cubicBezTo>
                    <a:pt x="27830" y="6537"/>
                    <a:pt x="31193" y="2984"/>
                    <a:pt x="31193" y="2984"/>
                  </a:cubicBezTo>
                  <a:lnTo>
                    <a:pt x="23273" y="0"/>
                  </a:ln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" name="Google Shape;1144;p49">
              <a:extLst>
                <a:ext uri="{FF2B5EF4-FFF2-40B4-BE49-F238E27FC236}">
                  <a16:creationId xmlns:a16="http://schemas.microsoft.com/office/drawing/2014/main" xmlns="" id="{E111A4D0-C0AC-441F-ABD5-717187567A36}"/>
                </a:ext>
              </a:extLst>
            </p:cNvPr>
            <p:cNvSpPr/>
            <p:nvPr/>
          </p:nvSpPr>
          <p:spPr>
            <a:xfrm>
              <a:off x="2756575" y="-564175"/>
              <a:ext cx="343125" cy="372975"/>
            </a:xfrm>
            <a:custGeom>
              <a:avLst/>
              <a:gdLst/>
              <a:ahLst/>
              <a:cxnLst/>
              <a:rect l="l" t="t" r="r" b="b"/>
              <a:pathLst>
                <a:path w="13725" h="14919" extrusionOk="0">
                  <a:moveTo>
                    <a:pt x="0" y="0"/>
                  </a:moveTo>
                  <a:lnTo>
                    <a:pt x="3526" y="9195"/>
                  </a:lnTo>
                  <a:cubicBezTo>
                    <a:pt x="4720" y="12315"/>
                    <a:pt x="7513" y="14484"/>
                    <a:pt x="10741" y="14918"/>
                  </a:cubicBezTo>
                  <a:lnTo>
                    <a:pt x="11826" y="13833"/>
                  </a:lnTo>
                  <a:cubicBezTo>
                    <a:pt x="12070" y="13589"/>
                    <a:pt x="12314" y="13427"/>
                    <a:pt x="12531" y="13264"/>
                  </a:cubicBezTo>
                  <a:lnTo>
                    <a:pt x="13725" y="21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2" name="Google Shape;1110;p49">
            <a:extLst>
              <a:ext uri="{FF2B5EF4-FFF2-40B4-BE49-F238E27FC236}">
                <a16:creationId xmlns:a16="http://schemas.microsoft.com/office/drawing/2014/main" xmlns="" id="{545F0357-5427-435E-8E7E-4105A57CAF7E}"/>
              </a:ext>
            </a:extLst>
          </p:cNvPr>
          <p:cNvSpPr/>
          <p:nvPr/>
        </p:nvSpPr>
        <p:spPr>
          <a:xfrm>
            <a:off x="4353615" y="725372"/>
            <a:ext cx="2634117" cy="2097352"/>
          </a:xfrm>
          <a:custGeom>
            <a:avLst/>
            <a:gdLst/>
            <a:ahLst/>
            <a:cxnLst/>
            <a:rect l="l" t="t" r="r" b="b"/>
            <a:pathLst>
              <a:path w="12082" h="9620" extrusionOk="0">
                <a:moveTo>
                  <a:pt x="9248" y="0"/>
                </a:moveTo>
                <a:cubicBezTo>
                  <a:pt x="8728" y="0"/>
                  <a:pt x="8313" y="108"/>
                  <a:pt x="8313" y="108"/>
                </a:cubicBezTo>
                <a:cubicBezTo>
                  <a:pt x="8313" y="108"/>
                  <a:pt x="2004" y="259"/>
                  <a:pt x="1357" y="1292"/>
                </a:cubicBezTo>
                <a:cubicBezTo>
                  <a:pt x="711" y="2305"/>
                  <a:pt x="1" y="7236"/>
                  <a:pt x="2370" y="8722"/>
                </a:cubicBezTo>
                <a:cubicBezTo>
                  <a:pt x="3331" y="9325"/>
                  <a:pt x="4882" y="9620"/>
                  <a:pt x="6433" y="9620"/>
                </a:cubicBezTo>
                <a:cubicBezTo>
                  <a:pt x="8702" y="9620"/>
                  <a:pt x="10970" y="8989"/>
                  <a:pt x="11392" y="7774"/>
                </a:cubicBezTo>
                <a:cubicBezTo>
                  <a:pt x="12082" y="5728"/>
                  <a:pt x="11629" y="1292"/>
                  <a:pt x="10746" y="474"/>
                </a:cubicBezTo>
                <a:cubicBezTo>
                  <a:pt x="10327" y="97"/>
                  <a:pt x="9740" y="0"/>
                  <a:pt x="924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3" name="Google Shape;1113;p49">
            <a:extLst>
              <a:ext uri="{FF2B5EF4-FFF2-40B4-BE49-F238E27FC236}">
                <a16:creationId xmlns:a16="http://schemas.microsoft.com/office/drawing/2014/main" xmlns="" id="{14288BBE-8671-4F43-86B1-72A282B038FB}"/>
              </a:ext>
            </a:extLst>
          </p:cNvPr>
          <p:cNvSpPr txBox="1">
            <a:spLocks/>
          </p:cNvSpPr>
          <p:nvPr/>
        </p:nvSpPr>
        <p:spPr>
          <a:xfrm>
            <a:off x="4888392" y="1023743"/>
            <a:ext cx="1723600" cy="14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r>
              <a:rPr lang="en" sz="9600" dirty="0" smtClean="0"/>
              <a:t>02</a:t>
            </a:r>
            <a:endParaRPr lang="en" sz="9600" dirty="0"/>
          </a:p>
        </p:txBody>
      </p:sp>
      <p:sp>
        <p:nvSpPr>
          <p:cNvPr id="61" name="Google Shape;682;p34"/>
          <p:cNvSpPr txBox="1">
            <a:spLocks/>
          </p:cNvSpPr>
          <p:nvPr/>
        </p:nvSpPr>
        <p:spPr>
          <a:xfrm>
            <a:off x="3021992" y="3134881"/>
            <a:ext cx="6551115" cy="1207373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endParaRPr lang="en" sz="4400" dirty="0"/>
          </a:p>
          <a:p>
            <a:pPr marL="0" indent="0" algn="ctr"/>
            <a:r>
              <a:rPr lang="en-US" sz="4400" b="1" dirty="0" smtClean="0"/>
              <a:t> To  </a:t>
            </a:r>
            <a:r>
              <a:rPr lang="en-US" sz="4400" b="1" dirty="0"/>
              <a:t>write sentences using (would like).</a:t>
            </a:r>
          </a:p>
        </p:txBody>
      </p:sp>
      <p:sp>
        <p:nvSpPr>
          <p:cNvPr id="62" name="Google Shape;692;p34"/>
          <p:cNvSpPr txBox="1">
            <a:spLocks noGrp="1"/>
          </p:cNvSpPr>
          <p:nvPr>
            <p:ph type="title"/>
          </p:nvPr>
        </p:nvSpPr>
        <p:spPr>
          <a:xfrm>
            <a:off x="3367644" y="2719673"/>
            <a:ext cx="5631600" cy="1122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indent="0" algn="ctr">
              <a:lnSpc>
                <a:spcPct val="100000"/>
              </a:lnSpc>
            </a:pPr>
            <a:r>
              <a:rPr lang="en-US" sz="6000" b="1" u="sng" dirty="0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Grammar</a:t>
            </a:r>
            <a:r>
              <a:rPr lang="en" sz="6000" b="1" u="sng" dirty="0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sz="6000" b="1" u="sng" dirty="0">
              <a:ln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3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3320" y="2487919"/>
            <a:ext cx="1877206" cy="1405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3662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="" xmlns:a16="http://schemas.microsoft.com/office/drawing/2014/main" id="{4D6EE006-1C10-4E0B-9F09-B812AD8FEB08}"/>
              </a:ext>
            </a:extLst>
          </p:cNvPr>
          <p:cNvSpPr/>
          <p:nvPr/>
        </p:nvSpPr>
        <p:spPr>
          <a:xfrm>
            <a:off x="106326" y="259881"/>
            <a:ext cx="11974986" cy="6502425"/>
          </a:xfrm>
          <a:prstGeom prst="roundRect">
            <a:avLst>
              <a:gd name="adj" fmla="val 1181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 descr="A drawing of a cartoon character&#10;&#10;Description automatically generated">
            <a:extLst>
              <a:ext uri="{FF2B5EF4-FFF2-40B4-BE49-F238E27FC236}">
                <a16:creationId xmlns="" xmlns:a16="http://schemas.microsoft.com/office/drawing/2014/main" id="{4753EB95-0A34-4754-A16D-713FE36CAD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2058" y="2111916"/>
            <a:ext cx="3030791" cy="2758020"/>
          </a:xfrm>
          <a:prstGeom prst="rect">
            <a:avLst/>
          </a:prstGeom>
        </p:spPr>
      </p:pic>
      <p:sp>
        <p:nvSpPr>
          <p:cNvPr id="8" name="Speech Bubble: Oval 7">
            <a:extLst>
              <a:ext uri="{FF2B5EF4-FFF2-40B4-BE49-F238E27FC236}">
                <a16:creationId xmlns="" xmlns:a16="http://schemas.microsoft.com/office/drawing/2014/main" id="{275683E3-6480-4170-94BB-D50BEE58AA2A}"/>
              </a:ext>
            </a:extLst>
          </p:cNvPr>
          <p:cNvSpPr/>
          <p:nvPr/>
        </p:nvSpPr>
        <p:spPr>
          <a:xfrm flipH="1">
            <a:off x="329608" y="1670659"/>
            <a:ext cx="3874509" cy="1826601"/>
          </a:xfrm>
          <a:prstGeom prst="wedgeEllipseCallout">
            <a:avLst>
              <a:gd name="adj1" fmla="val -55816"/>
              <a:gd name="adj2" fmla="val 32276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Where would you like to go?</a:t>
            </a:r>
            <a:endParaRPr lang="en-US" sz="36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55A3A146-C58F-4629-9911-CAB832FB340E}"/>
              </a:ext>
            </a:extLst>
          </p:cNvPr>
          <p:cNvSpPr txBox="1"/>
          <p:nvPr/>
        </p:nvSpPr>
        <p:spPr>
          <a:xfrm>
            <a:off x="0" y="919336"/>
            <a:ext cx="12191999" cy="584775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200" b="1" dirty="0" smtClean="0">
                <a:ln w="38100"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Answer the questions in group and plan your own tour:</a:t>
            </a:r>
            <a:endParaRPr lang="en-US" sz="3200" b="1" dirty="0">
              <a:ln w="38100"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7" name="Speech Bubble: Oval 6">
            <a:extLst>
              <a:ext uri="{FF2B5EF4-FFF2-40B4-BE49-F238E27FC236}">
                <a16:creationId xmlns="" xmlns:a16="http://schemas.microsoft.com/office/drawing/2014/main" id="{C762B9B5-3F6F-440D-B3F4-114E9C1E597B}"/>
              </a:ext>
            </a:extLst>
          </p:cNvPr>
          <p:cNvSpPr/>
          <p:nvPr/>
        </p:nvSpPr>
        <p:spPr>
          <a:xfrm>
            <a:off x="7827983" y="2647804"/>
            <a:ext cx="3858194" cy="1686244"/>
          </a:xfrm>
          <a:prstGeom prst="wedgeEllipseCallout">
            <a:avLst>
              <a:gd name="adj1" fmla="val -60141"/>
              <a:gd name="adj2" fmla="val -14643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would you like to do?</a:t>
            </a:r>
            <a:endParaRPr lang="en-US" sz="32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Speech Bubble: Oval 10">
            <a:extLst>
              <a:ext uri="{FF2B5EF4-FFF2-40B4-BE49-F238E27FC236}">
                <a16:creationId xmlns="" xmlns:a16="http://schemas.microsoft.com/office/drawing/2014/main" id="{EB29A4A6-1752-4848-A0CC-C5E9121EA129}"/>
              </a:ext>
            </a:extLst>
          </p:cNvPr>
          <p:cNvSpPr/>
          <p:nvPr/>
        </p:nvSpPr>
        <p:spPr>
          <a:xfrm flipH="1">
            <a:off x="106326" y="4839220"/>
            <a:ext cx="5244071" cy="1646972"/>
          </a:xfrm>
          <a:prstGeom prst="wedgeEllipseCallout">
            <a:avLst>
              <a:gd name="adj1" fmla="val -38698"/>
              <a:gd name="adj2" fmla="val -60771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Where can you pick people up?</a:t>
            </a:r>
            <a:endParaRPr lang="en-US" sz="36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: Rounded Corners 8">
            <a:extLst>
              <a:ext uri="{FF2B5EF4-FFF2-40B4-BE49-F238E27FC236}">
                <a16:creationId xmlns:a16="http://schemas.microsoft.com/office/drawing/2014/main" xmlns="" id="{61BF7B87-613F-4940-BCE7-EB3782A0E199}"/>
              </a:ext>
            </a:extLst>
          </p:cNvPr>
          <p:cNvSpPr/>
          <p:nvPr/>
        </p:nvSpPr>
        <p:spPr>
          <a:xfrm>
            <a:off x="0" y="-1336"/>
            <a:ext cx="12192000" cy="754124"/>
          </a:xfrm>
          <a:prstGeom prst="roundRect">
            <a:avLst/>
          </a:prstGeom>
          <a:solidFill>
            <a:srgbClr val="34DDE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OBJECTIVE: 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smtClean="0"/>
              <a:t>To </a:t>
            </a:r>
            <a:r>
              <a:rPr lang="en-US" sz="2400" b="1" dirty="0"/>
              <a:t>write a tour </a:t>
            </a:r>
            <a:r>
              <a:rPr lang="en-US" sz="2400" b="1" dirty="0" smtClean="0"/>
              <a:t>plan.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U6 L5:  </a:t>
            </a:r>
            <a:r>
              <a:rPr lang="en-US" sz="2400" b="1" dirty="0"/>
              <a:t>G</a:t>
            </a:r>
            <a:r>
              <a:rPr lang="en-US" sz="2400" b="1" dirty="0" smtClean="0"/>
              <a:t>oing </a:t>
            </a:r>
            <a:r>
              <a:rPr lang="en-US" sz="2400" b="1" dirty="0"/>
              <a:t>on a tour </a:t>
            </a:r>
            <a:r>
              <a:rPr lang="en-US" sz="2400" b="1" dirty="0" smtClean="0"/>
              <a:t>.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P. 121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6290" y="1211723"/>
            <a:ext cx="1560366" cy="1738725"/>
          </a:xfrm>
          <a:prstGeom prst="rect">
            <a:avLst/>
          </a:prstGeom>
        </p:spPr>
      </p:pic>
      <p:sp>
        <p:nvSpPr>
          <p:cNvPr id="15" name="Speech Bubble: Oval 10">
            <a:extLst>
              <a:ext uri="{FF2B5EF4-FFF2-40B4-BE49-F238E27FC236}">
                <a16:creationId xmlns="" xmlns:a16="http://schemas.microsoft.com/office/drawing/2014/main" id="{EB29A4A6-1752-4848-A0CC-C5E9121EA129}"/>
              </a:ext>
            </a:extLst>
          </p:cNvPr>
          <p:cNvSpPr/>
          <p:nvPr/>
        </p:nvSpPr>
        <p:spPr>
          <a:xfrm flipH="1">
            <a:off x="6535196" y="4565956"/>
            <a:ext cx="5244071" cy="1646972"/>
          </a:xfrm>
          <a:prstGeom prst="wedgeEllipseCallout">
            <a:avLst>
              <a:gd name="adj1" fmla="val 41045"/>
              <a:gd name="adj2" fmla="val -50555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can you get there?</a:t>
            </a:r>
            <a:endParaRPr lang="en-US" sz="36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3794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7" grpId="0" animBg="1"/>
      <p:bldP spid="11" grpId="0" animBg="1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577517" y="3208203"/>
            <a:ext cx="2050179" cy="682462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easy </a:t>
            </a:r>
            <a:endParaRPr lang="en-US" sz="3600" b="1" dirty="0">
              <a:solidFill>
                <a:schemeClr val="tx1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77516" y="5271141"/>
            <a:ext cx="2050179" cy="682462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hard</a:t>
            </a:r>
            <a:endParaRPr lang="en-US" sz="3600" b="1" dirty="0">
              <a:solidFill>
                <a:schemeClr val="tx1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77516" y="996215"/>
            <a:ext cx="2050179" cy="68246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everyone</a:t>
            </a:r>
            <a:endParaRPr lang="en-US" sz="3600" b="1" dirty="0">
              <a:solidFill>
                <a:schemeClr val="tx1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123836" y="5381539"/>
            <a:ext cx="59005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0070C0"/>
                </a:solidFill>
              </a:rPr>
              <a:t>https://www.liveworksheets.com/vz358307pf</a:t>
            </a:r>
          </a:p>
        </p:txBody>
      </p:sp>
      <p:sp>
        <p:nvSpPr>
          <p:cNvPr id="6" name="Rectangle 5"/>
          <p:cNvSpPr/>
          <p:nvPr/>
        </p:nvSpPr>
        <p:spPr>
          <a:xfrm>
            <a:off x="3368195" y="1106613"/>
            <a:ext cx="5762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0070C0"/>
                </a:solidFill>
              </a:rPr>
              <a:t>https://www.liveworksheets.com/ip246853li</a:t>
            </a:r>
          </a:p>
        </p:txBody>
      </p:sp>
      <p:sp>
        <p:nvSpPr>
          <p:cNvPr id="7" name="Rectangle 6"/>
          <p:cNvSpPr/>
          <p:nvPr/>
        </p:nvSpPr>
        <p:spPr>
          <a:xfrm>
            <a:off x="2995785" y="3318601"/>
            <a:ext cx="6149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0070C0"/>
                </a:solidFill>
              </a:rPr>
              <a:t>https://www.liveworksheets.com/yz918021uv</a:t>
            </a:r>
          </a:p>
        </p:txBody>
      </p:sp>
    </p:spTree>
    <p:extLst>
      <p:ext uri="{BB962C8B-B14F-4D97-AF65-F5344CB8AC3E}">
        <p14:creationId xmlns:p14="http://schemas.microsoft.com/office/powerpoint/2010/main" val="2643607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2" name="Google Shape;772;p37"/>
          <p:cNvSpPr/>
          <p:nvPr/>
        </p:nvSpPr>
        <p:spPr>
          <a:xfrm>
            <a:off x="2146256" y="1231167"/>
            <a:ext cx="8241754" cy="4648638"/>
          </a:xfrm>
          <a:custGeom>
            <a:avLst/>
            <a:gdLst/>
            <a:ahLst/>
            <a:cxnLst/>
            <a:rect l="l" t="t" r="r" b="b"/>
            <a:pathLst>
              <a:path w="41196" h="24472" extrusionOk="0">
                <a:moveTo>
                  <a:pt x="31308" y="1"/>
                </a:moveTo>
                <a:cubicBezTo>
                  <a:pt x="29606" y="1"/>
                  <a:pt x="28275" y="246"/>
                  <a:pt x="28275" y="246"/>
                </a:cubicBezTo>
                <a:cubicBezTo>
                  <a:pt x="28275" y="246"/>
                  <a:pt x="6719" y="655"/>
                  <a:pt x="4566" y="3261"/>
                </a:cubicBezTo>
                <a:cubicBezTo>
                  <a:pt x="2412" y="5888"/>
                  <a:pt x="0" y="18335"/>
                  <a:pt x="8076" y="22168"/>
                </a:cubicBezTo>
                <a:cubicBezTo>
                  <a:pt x="11355" y="23716"/>
                  <a:pt x="16634" y="24471"/>
                  <a:pt x="21909" y="24471"/>
                </a:cubicBezTo>
                <a:cubicBezTo>
                  <a:pt x="29624" y="24471"/>
                  <a:pt x="37330" y="22855"/>
                  <a:pt x="38762" y="19734"/>
                </a:cubicBezTo>
                <a:cubicBezTo>
                  <a:pt x="41195" y="14523"/>
                  <a:pt x="39580" y="3261"/>
                  <a:pt x="36609" y="1258"/>
                </a:cubicBezTo>
                <a:cubicBezTo>
                  <a:pt x="35126" y="251"/>
                  <a:pt x="33028" y="1"/>
                  <a:pt x="3130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30" name="Google Shape;1114;p49">
            <a:extLst>
              <a:ext uri="{FF2B5EF4-FFF2-40B4-BE49-F238E27FC236}">
                <a16:creationId xmlns:a16="http://schemas.microsoft.com/office/drawing/2014/main" xmlns="" id="{327222D0-0D3B-4CEA-807F-7CE58AD018EF}"/>
              </a:ext>
            </a:extLst>
          </p:cNvPr>
          <p:cNvGrpSpPr/>
          <p:nvPr/>
        </p:nvGrpSpPr>
        <p:grpSpPr>
          <a:xfrm>
            <a:off x="117824" y="822683"/>
            <a:ext cx="4503179" cy="6056140"/>
            <a:chOff x="970450" y="-960875"/>
            <a:chExt cx="5664850" cy="7618425"/>
          </a:xfrm>
        </p:grpSpPr>
        <p:sp>
          <p:nvSpPr>
            <p:cNvPr id="31" name="Google Shape;1115;p49">
              <a:extLst>
                <a:ext uri="{FF2B5EF4-FFF2-40B4-BE49-F238E27FC236}">
                  <a16:creationId xmlns:a16="http://schemas.microsoft.com/office/drawing/2014/main" xmlns="" id="{77AA30E0-8799-4FC0-8A64-A0108D8F67C7}"/>
                </a:ext>
              </a:extLst>
            </p:cNvPr>
            <p:cNvSpPr/>
            <p:nvPr/>
          </p:nvSpPr>
          <p:spPr>
            <a:xfrm>
              <a:off x="970450" y="1052400"/>
              <a:ext cx="927675" cy="2319100"/>
            </a:xfrm>
            <a:custGeom>
              <a:avLst/>
              <a:gdLst/>
              <a:ahLst/>
              <a:cxnLst/>
              <a:rect l="l" t="t" r="r" b="b"/>
              <a:pathLst>
                <a:path w="37107" h="92764" extrusionOk="0">
                  <a:moveTo>
                    <a:pt x="34421" y="0"/>
                  </a:moveTo>
                  <a:lnTo>
                    <a:pt x="3663" y="50749"/>
                  </a:lnTo>
                  <a:cubicBezTo>
                    <a:pt x="1" y="56825"/>
                    <a:pt x="1086" y="64636"/>
                    <a:pt x="6239" y="69437"/>
                  </a:cubicBezTo>
                  <a:lnTo>
                    <a:pt x="31139" y="92764"/>
                  </a:lnTo>
                  <a:lnTo>
                    <a:pt x="37106" y="43344"/>
                  </a:lnTo>
                  <a:lnTo>
                    <a:pt x="34421" y="0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2" name="Google Shape;1116;p49">
              <a:extLst>
                <a:ext uri="{FF2B5EF4-FFF2-40B4-BE49-F238E27FC236}">
                  <a16:creationId xmlns:a16="http://schemas.microsoft.com/office/drawing/2014/main" xmlns="" id="{348268AC-5C9F-4F6C-A4B1-B3EC34CC3427}"/>
                </a:ext>
              </a:extLst>
            </p:cNvPr>
            <p:cNvSpPr/>
            <p:nvPr/>
          </p:nvSpPr>
          <p:spPr>
            <a:xfrm>
              <a:off x="1474275" y="1691850"/>
              <a:ext cx="423850" cy="1680325"/>
            </a:xfrm>
            <a:custGeom>
              <a:avLst/>
              <a:gdLst/>
              <a:ahLst/>
              <a:cxnLst/>
              <a:rect l="l" t="t" r="r" b="b"/>
              <a:pathLst>
                <a:path w="16954" h="67213" extrusionOk="0">
                  <a:moveTo>
                    <a:pt x="15868" y="0"/>
                  </a:moveTo>
                  <a:lnTo>
                    <a:pt x="1" y="56906"/>
                  </a:lnTo>
                  <a:lnTo>
                    <a:pt x="10986" y="67213"/>
                  </a:lnTo>
                  <a:lnTo>
                    <a:pt x="16953" y="17793"/>
                  </a:lnTo>
                  <a:lnTo>
                    <a:pt x="15868" y="0"/>
                  </a:lnTo>
                  <a:close/>
                </a:path>
              </a:pathLst>
            </a:custGeom>
            <a:solidFill>
              <a:srgbClr val="976AA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3" name="Google Shape;1117;p49">
              <a:extLst>
                <a:ext uri="{FF2B5EF4-FFF2-40B4-BE49-F238E27FC236}">
                  <a16:creationId xmlns:a16="http://schemas.microsoft.com/office/drawing/2014/main" xmlns="" id="{1184724F-C2F4-4FC8-9521-49BB7AAA9993}"/>
                </a:ext>
              </a:extLst>
            </p:cNvPr>
            <p:cNvSpPr/>
            <p:nvPr/>
          </p:nvSpPr>
          <p:spPr>
            <a:xfrm>
              <a:off x="1748900" y="-960875"/>
              <a:ext cx="1674925" cy="1829575"/>
            </a:xfrm>
            <a:custGeom>
              <a:avLst/>
              <a:gdLst/>
              <a:ahLst/>
              <a:cxnLst/>
              <a:rect l="l" t="t" r="r" b="b"/>
              <a:pathLst>
                <a:path w="66997" h="73183" extrusionOk="0">
                  <a:moveTo>
                    <a:pt x="34503" y="1"/>
                  </a:moveTo>
                  <a:cubicBezTo>
                    <a:pt x="22026" y="1"/>
                    <a:pt x="11935" y="10118"/>
                    <a:pt x="11935" y="22595"/>
                  </a:cubicBezTo>
                  <a:lnTo>
                    <a:pt x="11935" y="26203"/>
                  </a:lnTo>
                  <a:cubicBezTo>
                    <a:pt x="11827" y="28508"/>
                    <a:pt x="11529" y="31220"/>
                    <a:pt x="10579" y="32414"/>
                  </a:cubicBezTo>
                  <a:cubicBezTo>
                    <a:pt x="8816" y="34584"/>
                    <a:pt x="4802" y="34448"/>
                    <a:pt x="4802" y="38679"/>
                  </a:cubicBezTo>
                  <a:cubicBezTo>
                    <a:pt x="4802" y="42938"/>
                    <a:pt x="7216" y="42070"/>
                    <a:pt x="7216" y="45433"/>
                  </a:cubicBezTo>
                  <a:cubicBezTo>
                    <a:pt x="7216" y="48797"/>
                    <a:pt x="1" y="50885"/>
                    <a:pt x="1" y="58127"/>
                  </a:cubicBezTo>
                  <a:cubicBezTo>
                    <a:pt x="1" y="65342"/>
                    <a:pt x="2198" y="72232"/>
                    <a:pt x="23734" y="72232"/>
                  </a:cubicBezTo>
                  <a:cubicBezTo>
                    <a:pt x="27269" y="72876"/>
                    <a:pt x="31168" y="73183"/>
                    <a:pt x="35353" y="73183"/>
                  </a:cubicBezTo>
                  <a:cubicBezTo>
                    <a:pt x="36981" y="73183"/>
                    <a:pt x="38652" y="73136"/>
                    <a:pt x="40361" y="73045"/>
                  </a:cubicBezTo>
                  <a:cubicBezTo>
                    <a:pt x="60677" y="71960"/>
                    <a:pt x="66997" y="62467"/>
                    <a:pt x="66997" y="56500"/>
                  </a:cubicBezTo>
                  <a:cubicBezTo>
                    <a:pt x="66997" y="50478"/>
                    <a:pt x="61735" y="45515"/>
                    <a:pt x="59592" y="43101"/>
                  </a:cubicBezTo>
                  <a:cubicBezTo>
                    <a:pt x="57992" y="41338"/>
                    <a:pt x="57314" y="36971"/>
                    <a:pt x="57097" y="32685"/>
                  </a:cubicBezTo>
                  <a:lnTo>
                    <a:pt x="57097" y="22622"/>
                  </a:lnTo>
                  <a:lnTo>
                    <a:pt x="57097" y="22378"/>
                  </a:lnTo>
                  <a:lnTo>
                    <a:pt x="57097" y="22270"/>
                  </a:lnTo>
                  <a:cubicBezTo>
                    <a:pt x="56907" y="9928"/>
                    <a:pt x="46871" y="1"/>
                    <a:pt x="34503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4" name="Google Shape;1118;p49">
              <a:extLst>
                <a:ext uri="{FF2B5EF4-FFF2-40B4-BE49-F238E27FC236}">
                  <a16:creationId xmlns:a16="http://schemas.microsoft.com/office/drawing/2014/main" xmlns="" id="{DD544DD3-9DF4-4942-9819-5252CC4AF9DB}"/>
                </a:ext>
              </a:extLst>
            </p:cNvPr>
            <p:cNvSpPr/>
            <p:nvPr/>
          </p:nvSpPr>
          <p:spPr>
            <a:xfrm>
              <a:off x="1718400" y="769625"/>
              <a:ext cx="2097375" cy="3265050"/>
            </a:xfrm>
            <a:custGeom>
              <a:avLst/>
              <a:gdLst/>
              <a:ahLst/>
              <a:cxnLst/>
              <a:rect l="l" t="t" r="r" b="b"/>
              <a:pathLst>
                <a:path w="83895" h="130602" extrusionOk="0">
                  <a:moveTo>
                    <a:pt x="32413" y="1"/>
                  </a:moveTo>
                  <a:lnTo>
                    <a:pt x="12071" y="7406"/>
                  </a:lnTo>
                  <a:cubicBezTo>
                    <a:pt x="9358" y="8409"/>
                    <a:pt x="6809" y="9711"/>
                    <a:pt x="4476" y="11311"/>
                  </a:cubicBezTo>
                  <a:lnTo>
                    <a:pt x="0" y="130602"/>
                  </a:lnTo>
                  <a:lnTo>
                    <a:pt x="83895" y="130602"/>
                  </a:lnTo>
                  <a:lnTo>
                    <a:pt x="76652" y="7623"/>
                  </a:lnTo>
                  <a:lnTo>
                    <a:pt x="54031" y="1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5" name="Google Shape;1119;p49">
              <a:extLst>
                <a:ext uri="{FF2B5EF4-FFF2-40B4-BE49-F238E27FC236}">
                  <a16:creationId xmlns:a16="http://schemas.microsoft.com/office/drawing/2014/main" xmlns="" id="{DA04D1D1-EEB5-4287-BD27-A49F018D8A2E}"/>
                </a:ext>
              </a:extLst>
            </p:cNvPr>
            <p:cNvSpPr/>
            <p:nvPr/>
          </p:nvSpPr>
          <p:spPr>
            <a:xfrm>
              <a:off x="1816725" y="3503025"/>
              <a:ext cx="918850" cy="3142325"/>
            </a:xfrm>
            <a:custGeom>
              <a:avLst/>
              <a:gdLst/>
              <a:ahLst/>
              <a:cxnLst/>
              <a:rect l="l" t="t" r="r" b="b"/>
              <a:pathLst>
                <a:path w="36754" h="125693" extrusionOk="0">
                  <a:moveTo>
                    <a:pt x="0" y="1"/>
                  </a:moveTo>
                  <a:lnTo>
                    <a:pt x="6374" y="125693"/>
                  </a:lnTo>
                  <a:lnTo>
                    <a:pt x="36753" y="125693"/>
                  </a:lnTo>
                  <a:lnTo>
                    <a:pt x="3675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6" name="Google Shape;1120;p49">
              <a:extLst>
                <a:ext uri="{FF2B5EF4-FFF2-40B4-BE49-F238E27FC236}">
                  <a16:creationId xmlns:a16="http://schemas.microsoft.com/office/drawing/2014/main" xmlns="" id="{C81F3E2F-93E6-425D-B274-FBDE3619B522}"/>
                </a:ext>
              </a:extLst>
            </p:cNvPr>
            <p:cNvSpPr/>
            <p:nvPr/>
          </p:nvSpPr>
          <p:spPr>
            <a:xfrm>
              <a:off x="2733500" y="3503025"/>
              <a:ext cx="918850" cy="3142325"/>
            </a:xfrm>
            <a:custGeom>
              <a:avLst/>
              <a:gdLst/>
              <a:ahLst/>
              <a:cxnLst/>
              <a:rect l="l" t="t" r="r" b="b"/>
              <a:pathLst>
                <a:path w="36754" h="125693" extrusionOk="0">
                  <a:moveTo>
                    <a:pt x="1" y="1"/>
                  </a:moveTo>
                  <a:lnTo>
                    <a:pt x="1" y="125693"/>
                  </a:lnTo>
                  <a:lnTo>
                    <a:pt x="30380" y="125693"/>
                  </a:lnTo>
                  <a:lnTo>
                    <a:pt x="3675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7" name="Google Shape;1121;p49">
              <a:extLst>
                <a:ext uri="{FF2B5EF4-FFF2-40B4-BE49-F238E27FC236}">
                  <a16:creationId xmlns:a16="http://schemas.microsoft.com/office/drawing/2014/main" xmlns="" id="{39307EC3-DE46-423F-A00C-F69F2D4E667C}"/>
                </a:ext>
              </a:extLst>
            </p:cNvPr>
            <p:cNvSpPr/>
            <p:nvPr/>
          </p:nvSpPr>
          <p:spPr>
            <a:xfrm>
              <a:off x="2199850" y="769625"/>
              <a:ext cx="1069375" cy="2733425"/>
            </a:xfrm>
            <a:custGeom>
              <a:avLst/>
              <a:gdLst/>
              <a:ahLst/>
              <a:cxnLst/>
              <a:rect l="l" t="t" r="r" b="b"/>
              <a:pathLst>
                <a:path w="42775" h="109337" extrusionOk="0">
                  <a:moveTo>
                    <a:pt x="13183" y="1"/>
                  </a:moveTo>
                  <a:lnTo>
                    <a:pt x="0" y="4802"/>
                  </a:lnTo>
                  <a:lnTo>
                    <a:pt x="0" y="109337"/>
                  </a:lnTo>
                  <a:lnTo>
                    <a:pt x="42775" y="109337"/>
                  </a:lnTo>
                  <a:lnTo>
                    <a:pt x="42775" y="2713"/>
                  </a:lnTo>
                  <a:lnTo>
                    <a:pt x="34773" y="1"/>
                  </a:ln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8" name="Google Shape;1122;p49">
              <a:extLst>
                <a:ext uri="{FF2B5EF4-FFF2-40B4-BE49-F238E27FC236}">
                  <a16:creationId xmlns:a16="http://schemas.microsoft.com/office/drawing/2014/main" xmlns="" id="{FC4B9072-4A98-41B9-8263-D790AC702FA5}"/>
                </a:ext>
              </a:extLst>
            </p:cNvPr>
            <p:cNvSpPr/>
            <p:nvPr/>
          </p:nvSpPr>
          <p:spPr>
            <a:xfrm>
              <a:off x="2098125" y="-489600"/>
              <a:ext cx="1158225" cy="1674250"/>
            </a:xfrm>
            <a:custGeom>
              <a:avLst/>
              <a:gdLst/>
              <a:ahLst/>
              <a:cxnLst/>
              <a:rect l="l" t="t" r="r" b="b"/>
              <a:pathLst>
                <a:path w="46329" h="66970" extrusionOk="0">
                  <a:moveTo>
                    <a:pt x="1" y="1"/>
                  </a:moveTo>
                  <a:lnTo>
                    <a:pt x="1" y="28725"/>
                  </a:lnTo>
                  <a:cubicBezTo>
                    <a:pt x="1" y="37106"/>
                    <a:pt x="6782" y="43914"/>
                    <a:pt x="15190" y="43914"/>
                  </a:cubicBezTo>
                  <a:cubicBezTo>
                    <a:pt x="15678" y="43914"/>
                    <a:pt x="16167" y="43887"/>
                    <a:pt x="16628" y="43887"/>
                  </a:cubicBezTo>
                  <a:lnTo>
                    <a:pt x="17604" y="50153"/>
                  </a:lnTo>
                  <a:cubicBezTo>
                    <a:pt x="14946" y="51916"/>
                    <a:pt x="13237" y="54493"/>
                    <a:pt x="13237" y="57368"/>
                  </a:cubicBezTo>
                  <a:cubicBezTo>
                    <a:pt x="13237" y="62657"/>
                    <a:pt x="18933" y="66970"/>
                    <a:pt x="25985" y="66970"/>
                  </a:cubicBezTo>
                  <a:cubicBezTo>
                    <a:pt x="33038" y="66970"/>
                    <a:pt x="38734" y="62657"/>
                    <a:pt x="38734" y="57368"/>
                  </a:cubicBezTo>
                  <a:cubicBezTo>
                    <a:pt x="38734" y="57097"/>
                    <a:pt x="38707" y="56852"/>
                    <a:pt x="38707" y="56635"/>
                  </a:cubicBezTo>
                  <a:lnTo>
                    <a:pt x="38707" y="23138"/>
                  </a:lnTo>
                  <a:lnTo>
                    <a:pt x="44565" y="17197"/>
                  </a:lnTo>
                  <a:cubicBezTo>
                    <a:pt x="46328" y="15434"/>
                    <a:pt x="46328" y="12586"/>
                    <a:pt x="44565" y="10823"/>
                  </a:cubicBezTo>
                  <a:cubicBezTo>
                    <a:pt x="43706" y="9949"/>
                    <a:pt x="42563" y="9512"/>
                    <a:pt x="41416" y="9512"/>
                  </a:cubicBezTo>
                  <a:cubicBezTo>
                    <a:pt x="40463" y="9512"/>
                    <a:pt x="39506" y="9813"/>
                    <a:pt x="38707" y="10416"/>
                  </a:cubicBezTo>
                  <a:lnTo>
                    <a:pt x="38707" y="1"/>
                  </a:lnTo>
                  <a:close/>
                </a:path>
              </a:pathLst>
            </a:custGeom>
            <a:solidFill>
              <a:srgbClr val="F9C2C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9" name="Google Shape;1123;p49">
              <a:extLst>
                <a:ext uri="{FF2B5EF4-FFF2-40B4-BE49-F238E27FC236}">
                  <a16:creationId xmlns:a16="http://schemas.microsoft.com/office/drawing/2014/main" xmlns="" id="{E5827E9B-DEB3-4846-A441-0A31C0BE89C2}"/>
                </a:ext>
              </a:extLst>
            </p:cNvPr>
            <p:cNvSpPr/>
            <p:nvPr/>
          </p:nvSpPr>
          <p:spPr>
            <a:xfrm>
              <a:off x="1718400" y="3425050"/>
              <a:ext cx="481475" cy="609625"/>
            </a:xfrm>
            <a:custGeom>
              <a:avLst/>
              <a:gdLst/>
              <a:ahLst/>
              <a:cxnLst/>
              <a:rect l="l" t="t" r="r" b="b"/>
              <a:pathLst>
                <a:path w="19259" h="24385" extrusionOk="0">
                  <a:moveTo>
                    <a:pt x="16899" y="1"/>
                  </a:moveTo>
                  <a:lnTo>
                    <a:pt x="814" y="2821"/>
                  </a:lnTo>
                  <a:lnTo>
                    <a:pt x="0" y="24385"/>
                  </a:lnTo>
                  <a:lnTo>
                    <a:pt x="19258" y="24385"/>
                  </a:lnTo>
                  <a:lnTo>
                    <a:pt x="19258" y="2984"/>
                  </a:lnTo>
                  <a:lnTo>
                    <a:pt x="16899" y="1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0" name="Google Shape;1124;p49">
              <a:extLst>
                <a:ext uri="{FF2B5EF4-FFF2-40B4-BE49-F238E27FC236}">
                  <a16:creationId xmlns:a16="http://schemas.microsoft.com/office/drawing/2014/main" xmlns="" id="{64E52138-1254-4768-B757-7A665D5FFE12}"/>
                </a:ext>
              </a:extLst>
            </p:cNvPr>
            <p:cNvSpPr/>
            <p:nvPr/>
          </p:nvSpPr>
          <p:spPr>
            <a:xfrm>
              <a:off x="3269875" y="3425050"/>
              <a:ext cx="484200" cy="609625"/>
            </a:xfrm>
            <a:custGeom>
              <a:avLst/>
              <a:gdLst/>
              <a:ahLst/>
              <a:cxnLst/>
              <a:rect l="l" t="t" r="r" b="b"/>
              <a:pathLst>
                <a:path w="19368" h="24385" extrusionOk="0">
                  <a:moveTo>
                    <a:pt x="2361" y="1"/>
                  </a:moveTo>
                  <a:lnTo>
                    <a:pt x="1" y="2984"/>
                  </a:lnTo>
                  <a:lnTo>
                    <a:pt x="1" y="24385"/>
                  </a:lnTo>
                  <a:lnTo>
                    <a:pt x="19367" y="24385"/>
                  </a:lnTo>
                  <a:lnTo>
                    <a:pt x="19367" y="2984"/>
                  </a:lnTo>
                  <a:lnTo>
                    <a:pt x="2361" y="1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1" name="Google Shape;1125;p49">
              <a:extLst>
                <a:ext uri="{FF2B5EF4-FFF2-40B4-BE49-F238E27FC236}">
                  <a16:creationId xmlns:a16="http://schemas.microsoft.com/office/drawing/2014/main" xmlns="" id="{33F37047-08E9-46AA-9CDF-5C18CDE6D138}"/>
                </a:ext>
              </a:extLst>
            </p:cNvPr>
            <p:cNvSpPr/>
            <p:nvPr/>
          </p:nvSpPr>
          <p:spPr>
            <a:xfrm>
              <a:off x="2720625" y="4209600"/>
              <a:ext cx="25800" cy="2447950"/>
            </a:xfrm>
            <a:custGeom>
              <a:avLst/>
              <a:gdLst/>
              <a:ahLst/>
              <a:cxnLst/>
              <a:rect l="l" t="t" r="r" b="b"/>
              <a:pathLst>
                <a:path w="1032" h="97918" extrusionOk="0">
                  <a:moveTo>
                    <a:pt x="516" y="1"/>
                  </a:moveTo>
                  <a:cubicBezTo>
                    <a:pt x="245" y="1"/>
                    <a:pt x="1" y="245"/>
                    <a:pt x="1" y="516"/>
                  </a:cubicBezTo>
                  <a:lnTo>
                    <a:pt x="1" y="97430"/>
                  </a:lnTo>
                  <a:cubicBezTo>
                    <a:pt x="1" y="97701"/>
                    <a:pt x="245" y="97918"/>
                    <a:pt x="516" y="97918"/>
                  </a:cubicBezTo>
                  <a:cubicBezTo>
                    <a:pt x="814" y="97918"/>
                    <a:pt x="1031" y="97701"/>
                    <a:pt x="1031" y="97430"/>
                  </a:cubicBezTo>
                  <a:lnTo>
                    <a:pt x="1031" y="516"/>
                  </a:lnTo>
                  <a:cubicBezTo>
                    <a:pt x="1031" y="245"/>
                    <a:pt x="787" y="1"/>
                    <a:pt x="516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2" name="Google Shape;1126;p49">
              <a:extLst>
                <a:ext uri="{FF2B5EF4-FFF2-40B4-BE49-F238E27FC236}">
                  <a16:creationId xmlns:a16="http://schemas.microsoft.com/office/drawing/2014/main" xmlns="" id="{0CA9894D-4FD3-4E60-8E72-3BA7A084DAEE}"/>
                </a:ext>
              </a:extLst>
            </p:cNvPr>
            <p:cNvSpPr/>
            <p:nvPr/>
          </p:nvSpPr>
          <p:spPr>
            <a:xfrm>
              <a:off x="5494725" y="2516300"/>
              <a:ext cx="1140575" cy="309175"/>
            </a:xfrm>
            <a:custGeom>
              <a:avLst/>
              <a:gdLst/>
              <a:ahLst/>
              <a:cxnLst/>
              <a:rect l="l" t="t" r="r" b="b"/>
              <a:pathLst>
                <a:path w="45623" h="12367" extrusionOk="0">
                  <a:moveTo>
                    <a:pt x="18527" y="0"/>
                  </a:moveTo>
                  <a:cubicBezTo>
                    <a:pt x="12971" y="0"/>
                    <a:pt x="8517" y="1632"/>
                    <a:pt x="8517" y="1632"/>
                  </a:cubicBezTo>
                  <a:lnTo>
                    <a:pt x="1302" y="927"/>
                  </a:lnTo>
                  <a:lnTo>
                    <a:pt x="0" y="11804"/>
                  </a:lnTo>
                  <a:lnTo>
                    <a:pt x="10145" y="11804"/>
                  </a:lnTo>
                  <a:cubicBezTo>
                    <a:pt x="10145" y="11804"/>
                    <a:pt x="18049" y="12367"/>
                    <a:pt x="24182" y="12367"/>
                  </a:cubicBezTo>
                  <a:cubicBezTo>
                    <a:pt x="25896" y="12367"/>
                    <a:pt x="27471" y="12323"/>
                    <a:pt x="28697" y="12210"/>
                  </a:cubicBezTo>
                  <a:cubicBezTo>
                    <a:pt x="34366" y="11668"/>
                    <a:pt x="40171" y="7735"/>
                    <a:pt x="41283" y="6921"/>
                  </a:cubicBezTo>
                  <a:cubicBezTo>
                    <a:pt x="42395" y="6135"/>
                    <a:pt x="43724" y="5809"/>
                    <a:pt x="44673" y="4263"/>
                  </a:cubicBezTo>
                  <a:cubicBezTo>
                    <a:pt x="45623" y="2744"/>
                    <a:pt x="44673" y="1632"/>
                    <a:pt x="44673" y="1632"/>
                  </a:cubicBezTo>
                  <a:lnTo>
                    <a:pt x="28046" y="1632"/>
                  </a:lnTo>
                  <a:cubicBezTo>
                    <a:pt x="28046" y="1632"/>
                    <a:pt x="25985" y="330"/>
                    <a:pt x="19855" y="32"/>
                  </a:cubicBezTo>
                  <a:cubicBezTo>
                    <a:pt x="19406" y="10"/>
                    <a:pt x="18963" y="0"/>
                    <a:pt x="18527" y="0"/>
                  </a:cubicBezTo>
                  <a:close/>
                </a:path>
              </a:pathLst>
            </a:custGeom>
            <a:solidFill>
              <a:srgbClr val="F9C2C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3" name="Google Shape;1127;p49">
              <a:extLst>
                <a:ext uri="{FF2B5EF4-FFF2-40B4-BE49-F238E27FC236}">
                  <a16:creationId xmlns:a16="http://schemas.microsoft.com/office/drawing/2014/main" xmlns="" id="{6F31A00A-108D-4539-8A98-7A2128F3FCF6}"/>
                </a:ext>
              </a:extLst>
            </p:cNvPr>
            <p:cNvSpPr/>
            <p:nvPr/>
          </p:nvSpPr>
          <p:spPr>
            <a:xfrm>
              <a:off x="3634700" y="960175"/>
              <a:ext cx="1925825" cy="2062125"/>
            </a:xfrm>
            <a:custGeom>
              <a:avLst/>
              <a:gdLst/>
              <a:ahLst/>
              <a:cxnLst/>
              <a:rect l="l" t="t" r="r" b="b"/>
              <a:pathLst>
                <a:path w="77033" h="82485" extrusionOk="0">
                  <a:moveTo>
                    <a:pt x="0" y="1"/>
                  </a:moveTo>
                  <a:lnTo>
                    <a:pt x="0" y="57666"/>
                  </a:lnTo>
                  <a:lnTo>
                    <a:pt x="14919" y="74483"/>
                  </a:lnTo>
                  <a:cubicBezTo>
                    <a:pt x="19340" y="79500"/>
                    <a:pt x="25741" y="82376"/>
                    <a:pt x="32441" y="82376"/>
                  </a:cubicBezTo>
                  <a:lnTo>
                    <a:pt x="77032" y="82484"/>
                  </a:lnTo>
                  <a:lnTo>
                    <a:pt x="77032" y="62304"/>
                  </a:lnTo>
                  <a:lnTo>
                    <a:pt x="34692" y="5612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4" name="Google Shape;1128;p49">
              <a:extLst>
                <a:ext uri="{FF2B5EF4-FFF2-40B4-BE49-F238E27FC236}">
                  <a16:creationId xmlns:a16="http://schemas.microsoft.com/office/drawing/2014/main" xmlns="" id="{1A4A9543-CE73-4F61-A036-4B9F0CD462EB}"/>
                </a:ext>
              </a:extLst>
            </p:cNvPr>
            <p:cNvSpPr/>
            <p:nvPr/>
          </p:nvSpPr>
          <p:spPr>
            <a:xfrm>
              <a:off x="5893450" y="2544200"/>
              <a:ext cx="316000" cy="41400"/>
            </a:xfrm>
            <a:custGeom>
              <a:avLst/>
              <a:gdLst/>
              <a:ahLst/>
              <a:cxnLst/>
              <a:rect l="l" t="t" r="r" b="b"/>
              <a:pathLst>
                <a:path w="12640" h="1656" extrusionOk="0">
                  <a:moveTo>
                    <a:pt x="12070" y="1"/>
                  </a:moveTo>
                  <a:lnTo>
                    <a:pt x="488" y="652"/>
                  </a:lnTo>
                  <a:cubicBezTo>
                    <a:pt x="217" y="679"/>
                    <a:pt x="0" y="923"/>
                    <a:pt x="0" y="1194"/>
                  </a:cubicBezTo>
                  <a:cubicBezTo>
                    <a:pt x="0" y="1465"/>
                    <a:pt x="244" y="1655"/>
                    <a:pt x="515" y="1655"/>
                  </a:cubicBezTo>
                  <a:lnTo>
                    <a:pt x="12152" y="1032"/>
                  </a:lnTo>
                  <a:cubicBezTo>
                    <a:pt x="12423" y="977"/>
                    <a:pt x="12640" y="733"/>
                    <a:pt x="12613" y="489"/>
                  </a:cubicBezTo>
                  <a:cubicBezTo>
                    <a:pt x="12586" y="218"/>
                    <a:pt x="12341" y="1"/>
                    <a:pt x="12070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" name="Google Shape;1129;p49">
              <a:extLst>
                <a:ext uri="{FF2B5EF4-FFF2-40B4-BE49-F238E27FC236}">
                  <a16:creationId xmlns:a16="http://schemas.microsoft.com/office/drawing/2014/main" xmlns="" id="{354ED294-336E-4CCD-90B3-19E6D0F15507}"/>
                </a:ext>
              </a:extLst>
            </p:cNvPr>
            <p:cNvSpPr/>
            <p:nvPr/>
          </p:nvSpPr>
          <p:spPr>
            <a:xfrm>
              <a:off x="5740875" y="2652525"/>
              <a:ext cx="702525" cy="109375"/>
            </a:xfrm>
            <a:custGeom>
              <a:avLst/>
              <a:gdLst/>
              <a:ahLst/>
              <a:cxnLst/>
              <a:rect l="l" t="t" r="r" b="b"/>
              <a:pathLst>
                <a:path w="28101" h="4375" extrusionOk="0">
                  <a:moveTo>
                    <a:pt x="4786" y="0"/>
                  </a:moveTo>
                  <a:cubicBezTo>
                    <a:pt x="2524" y="0"/>
                    <a:pt x="600" y="182"/>
                    <a:pt x="461" y="197"/>
                  </a:cubicBezTo>
                  <a:cubicBezTo>
                    <a:pt x="190" y="197"/>
                    <a:pt x="0" y="469"/>
                    <a:pt x="27" y="740"/>
                  </a:cubicBezTo>
                  <a:cubicBezTo>
                    <a:pt x="27" y="996"/>
                    <a:pt x="269" y="1203"/>
                    <a:pt x="524" y="1203"/>
                  </a:cubicBezTo>
                  <a:cubicBezTo>
                    <a:pt x="539" y="1203"/>
                    <a:pt x="554" y="1203"/>
                    <a:pt x="570" y="1201"/>
                  </a:cubicBezTo>
                  <a:cubicBezTo>
                    <a:pt x="616" y="1201"/>
                    <a:pt x="2514" y="1024"/>
                    <a:pt x="4739" y="1024"/>
                  </a:cubicBezTo>
                  <a:cubicBezTo>
                    <a:pt x="6408" y="1024"/>
                    <a:pt x="8261" y="1124"/>
                    <a:pt x="9656" y="1472"/>
                  </a:cubicBezTo>
                  <a:cubicBezTo>
                    <a:pt x="12993" y="2313"/>
                    <a:pt x="16600" y="3452"/>
                    <a:pt x="16654" y="3452"/>
                  </a:cubicBezTo>
                  <a:lnTo>
                    <a:pt x="16709" y="3507"/>
                  </a:lnTo>
                  <a:lnTo>
                    <a:pt x="16790" y="3507"/>
                  </a:lnTo>
                  <a:cubicBezTo>
                    <a:pt x="18268" y="3479"/>
                    <a:pt x="20452" y="3466"/>
                    <a:pt x="22347" y="3466"/>
                  </a:cubicBezTo>
                  <a:cubicBezTo>
                    <a:pt x="24242" y="3466"/>
                    <a:pt x="25849" y="3479"/>
                    <a:pt x="26175" y="3507"/>
                  </a:cubicBezTo>
                  <a:cubicBezTo>
                    <a:pt x="26744" y="3534"/>
                    <a:pt x="27097" y="4103"/>
                    <a:pt x="27097" y="4103"/>
                  </a:cubicBezTo>
                  <a:cubicBezTo>
                    <a:pt x="27205" y="4293"/>
                    <a:pt x="27368" y="4375"/>
                    <a:pt x="27531" y="4375"/>
                  </a:cubicBezTo>
                  <a:cubicBezTo>
                    <a:pt x="27639" y="4375"/>
                    <a:pt x="27694" y="4375"/>
                    <a:pt x="27775" y="4239"/>
                  </a:cubicBezTo>
                  <a:cubicBezTo>
                    <a:pt x="28046" y="4103"/>
                    <a:pt x="28101" y="3805"/>
                    <a:pt x="27965" y="3561"/>
                  </a:cubicBezTo>
                  <a:cubicBezTo>
                    <a:pt x="27938" y="3534"/>
                    <a:pt x="27368" y="2503"/>
                    <a:pt x="26229" y="2449"/>
                  </a:cubicBezTo>
                  <a:cubicBezTo>
                    <a:pt x="25958" y="2422"/>
                    <a:pt x="24927" y="2413"/>
                    <a:pt x="23639" y="2413"/>
                  </a:cubicBezTo>
                  <a:cubicBezTo>
                    <a:pt x="21063" y="2413"/>
                    <a:pt x="17459" y="2449"/>
                    <a:pt x="16844" y="2449"/>
                  </a:cubicBezTo>
                  <a:cubicBezTo>
                    <a:pt x="16302" y="2286"/>
                    <a:pt x="12993" y="1255"/>
                    <a:pt x="9900" y="469"/>
                  </a:cubicBezTo>
                  <a:cubicBezTo>
                    <a:pt x="8424" y="105"/>
                    <a:pt x="6507" y="0"/>
                    <a:pt x="4786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6" name="Google Shape;1130;p49">
              <a:extLst>
                <a:ext uri="{FF2B5EF4-FFF2-40B4-BE49-F238E27FC236}">
                  <a16:creationId xmlns:a16="http://schemas.microsoft.com/office/drawing/2014/main" xmlns="" id="{B45E7267-E891-4E0D-898E-15CC4715AA67}"/>
                </a:ext>
              </a:extLst>
            </p:cNvPr>
            <p:cNvSpPr/>
            <p:nvPr/>
          </p:nvSpPr>
          <p:spPr>
            <a:xfrm>
              <a:off x="6146375" y="2583425"/>
              <a:ext cx="99700" cy="157450"/>
            </a:xfrm>
            <a:custGeom>
              <a:avLst/>
              <a:gdLst/>
              <a:ahLst/>
              <a:cxnLst/>
              <a:rect l="l" t="t" r="r" b="b"/>
              <a:pathLst>
                <a:path w="3988" h="6298" extrusionOk="0">
                  <a:moveTo>
                    <a:pt x="3436" y="0"/>
                  </a:moveTo>
                  <a:cubicBezTo>
                    <a:pt x="3255" y="0"/>
                    <a:pt x="3079" y="105"/>
                    <a:pt x="2984" y="276"/>
                  </a:cubicBezTo>
                  <a:lnTo>
                    <a:pt x="136" y="5565"/>
                  </a:lnTo>
                  <a:cubicBezTo>
                    <a:pt x="0" y="5782"/>
                    <a:pt x="82" y="6108"/>
                    <a:pt x="326" y="6243"/>
                  </a:cubicBezTo>
                  <a:cubicBezTo>
                    <a:pt x="407" y="6271"/>
                    <a:pt x="489" y="6298"/>
                    <a:pt x="570" y="6298"/>
                  </a:cubicBezTo>
                  <a:cubicBezTo>
                    <a:pt x="760" y="6298"/>
                    <a:pt x="950" y="6189"/>
                    <a:pt x="1004" y="6026"/>
                  </a:cubicBezTo>
                  <a:lnTo>
                    <a:pt x="3852" y="737"/>
                  </a:lnTo>
                  <a:cubicBezTo>
                    <a:pt x="3988" y="493"/>
                    <a:pt x="3879" y="195"/>
                    <a:pt x="3662" y="59"/>
                  </a:cubicBezTo>
                  <a:cubicBezTo>
                    <a:pt x="3589" y="19"/>
                    <a:pt x="3512" y="0"/>
                    <a:pt x="3436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7" name="Google Shape;1131;p49">
              <a:extLst>
                <a:ext uri="{FF2B5EF4-FFF2-40B4-BE49-F238E27FC236}">
                  <a16:creationId xmlns:a16="http://schemas.microsoft.com/office/drawing/2014/main" xmlns="" id="{BF086E48-34E0-4F6B-8809-72B0FBD0CE09}"/>
                </a:ext>
              </a:extLst>
            </p:cNvPr>
            <p:cNvSpPr/>
            <p:nvPr/>
          </p:nvSpPr>
          <p:spPr>
            <a:xfrm>
              <a:off x="6177575" y="2652275"/>
              <a:ext cx="335000" cy="68250"/>
            </a:xfrm>
            <a:custGeom>
              <a:avLst/>
              <a:gdLst/>
              <a:ahLst/>
              <a:cxnLst/>
              <a:rect l="l" t="t" r="r" b="b"/>
              <a:pathLst>
                <a:path w="13400" h="2730" extrusionOk="0">
                  <a:moveTo>
                    <a:pt x="8176" y="0"/>
                  </a:moveTo>
                  <a:cubicBezTo>
                    <a:pt x="5406" y="0"/>
                    <a:pt x="1953" y="180"/>
                    <a:pt x="515" y="262"/>
                  </a:cubicBezTo>
                  <a:cubicBezTo>
                    <a:pt x="244" y="289"/>
                    <a:pt x="0" y="533"/>
                    <a:pt x="27" y="804"/>
                  </a:cubicBezTo>
                  <a:cubicBezTo>
                    <a:pt x="52" y="1050"/>
                    <a:pt x="254" y="1273"/>
                    <a:pt x="493" y="1273"/>
                  </a:cubicBezTo>
                  <a:cubicBezTo>
                    <a:pt x="518" y="1273"/>
                    <a:pt x="544" y="1270"/>
                    <a:pt x="570" y="1265"/>
                  </a:cubicBezTo>
                  <a:cubicBezTo>
                    <a:pt x="3308" y="1098"/>
                    <a:pt x="6218" y="990"/>
                    <a:pt x="8360" y="990"/>
                  </a:cubicBezTo>
                  <a:cubicBezTo>
                    <a:pt x="10036" y="990"/>
                    <a:pt x="11242" y="1056"/>
                    <a:pt x="11528" y="1211"/>
                  </a:cubicBezTo>
                  <a:cubicBezTo>
                    <a:pt x="12341" y="1645"/>
                    <a:pt x="12368" y="2215"/>
                    <a:pt x="12368" y="2215"/>
                  </a:cubicBezTo>
                  <a:cubicBezTo>
                    <a:pt x="12368" y="2486"/>
                    <a:pt x="12613" y="2730"/>
                    <a:pt x="12884" y="2730"/>
                  </a:cubicBezTo>
                  <a:cubicBezTo>
                    <a:pt x="13182" y="2730"/>
                    <a:pt x="13399" y="2540"/>
                    <a:pt x="13399" y="2242"/>
                  </a:cubicBezTo>
                  <a:cubicBezTo>
                    <a:pt x="13399" y="2188"/>
                    <a:pt x="13399" y="1075"/>
                    <a:pt x="11989" y="316"/>
                  </a:cubicBezTo>
                  <a:cubicBezTo>
                    <a:pt x="11536" y="79"/>
                    <a:pt x="10005" y="0"/>
                    <a:pt x="8176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8" name="Google Shape;1132;p49">
              <a:extLst>
                <a:ext uri="{FF2B5EF4-FFF2-40B4-BE49-F238E27FC236}">
                  <a16:creationId xmlns:a16="http://schemas.microsoft.com/office/drawing/2014/main" xmlns="" id="{F0E6170E-77C9-41F8-8FF5-E798C41B8C3C}"/>
                </a:ext>
              </a:extLst>
            </p:cNvPr>
            <p:cNvSpPr/>
            <p:nvPr/>
          </p:nvSpPr>
          <p:spPr>
            <a:xfrm>
              <a:off x="6209425" y="2591650"/>
              <a:ext cx="372300" cy="85500"/>
            </a:xfrm>
            <a:custGeom>
              <a:avLst/>
              <a:gdLst/>
              <a:ahLst/>
              <a:cxnLst/>
              <a:rect l="l" t="t" r="r" b="b"/>
              <a:pathLst>
                <a:path w="14892" h="3420" extrusionOk="0">
                  <a:moveTo>
                    <a:pt x="9201" y="1"/>
                  </a:moveTo>
                  <a:cubicBezTo>
                    <a:pt x="6067" y="1"/>
                    <a:pt x="2155" y="240"/>
                    <a:pt x="516" y="354"/>
                  </a:cubicBezTo>
                  <a:cubicBezTo>
                    <a:pt x="245" y="381"/>
                    <a:pt x="1" y="625"/>
                    <a:pt x="28" y="897"/>
                  </a:cubicBezTo>
                  <a:cubicBezTo>
                    <a:pt x="82" y="1168"/>
                    <a:pt x="326" y="1358"/>
                    <a:pt x="598" y="1358"/>
                  </a:cubicBezTo>
                  <a:cubicBezTo>
                    <a:pt x="3766" y="1139"/>
                    <a:pt x="7141" y="1001"/>
                    <a:pt x="9575" y="1001"/>
                  </a:cubicBezTo>
                  <a:cubicBezTo>
                    <a:pt x="11371" y="1001"/>
                    <a:pt x="12655" y="1076"/>
                    <a:pt x="12966" y="1249"/>
                  </a:cubicBezTo>
                  <a:cubicBezTo>
                    <a:pt x="13834" y="1873"/>
                    <a:pt x="13888" y="2877"/>
                    <a:pt x="13888" y="2931"/>
                  </a:cubicBezTo>
                  <a:cubicBezTo>
                    <a:pt x="13888" y="3202"/>
                    <a:pt x="14105" y="3419"/>
                    <a:pt x="14376" y="3419"/>
                  </a:cubicBezTo>
                  <a:cubicBezTo>
                    <a:pt x="14648" y="3419"/>
                    <a:pt x="14892" y="3229"/>
                    <a:pt x="14892" y="2958"/>
                  </a:cubicBezTo>
                  <a:cubicBezTo>
                    <a:pt x="14892" y="2877"/>
                    <a:pt x="14865" y="1331"/>
                    <a:pt x="13536" y="435"/>
                  </a:cubicBezTo>
                  <a:cubicBezTo>
                    <a:pt x="13056" y="109"/>
                    <a:pt x="11304" y="1"/>
                    <a:pt x="9201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9" name="Google Shape;1133;p49">
              <a:extLst>
                <a:ext uri="{FF2B5EF4-FFF2-40B4-BE49-F238E27FC236}">
                  <a16:creationId xmlns:a16="http://schemas.microsoft.com/office/drawing/2014/main" xmlns="" id="{F22B93D1-E3C7-4EDD-8F51-6FF6B6AA5604}"/>
                </a:ext>
              </a:extLst>
            </p:cNvPr>
            <p:cNvSpPr/>
            <p:nvPr/>
          </p:nvSpPr>
          <p:spPr>
            <a:xfrm>
              <a:off x="3666575" y="1514175"/>
              <a:ext cx="77325" cy="1037525"/>
            </a:xfrm>
            <a:custGeom>
              <a:avLst/>
              <a:gdLst/>
              <a:ahLst/>
              <a:cxnLst/>
              <a:rect l="l" t="t" r="r" b="b"/>
              <a:pathLst>
                <a:path w="3093" h="41501" extrusionOk="0">
                  <a:moveTo>
                    <a:pt x="489" y="1"/>
                  </a:moveTo>
                  <a:cubicBezTo>
                    <a:pt x="217" y="55"/>
                    <a:pt x="0" y="272"/>
                    <a:pt x="0" y="543"/>
                  </a:cubicBezTo>
                  <a:lnTo>
                    <a:pt x="2089" y="41039"/>
                  </a:lnTo>
                  <a:cubicBezTo>
                    <a:pt x="2089" y="41310"/>
                    <a:pt x="2306" y="41500"/>
                    <a:pt x="2577" y="41500"/>
                  </a:cubicBezTo>
                  <a:cubicBezTo>
                    <a:pt x="2903" y="41500"/>
                    <a:pt x="3092" y="41283"/>
                    <a:pt x="3092" y="40958"/>
                  </a:cubicBezTo>
                  <a:lnTo>
                    <a:pt x="1031" y="489"/>
                  </a:lnTo>
                  <a:cubicBezTo>
                    <a:pt x="1004" y="218"/>
                    <a:pt x="760" y="1"/>
                    <a:pt x="489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0" name="Google Shape;1134;p49">
              <a:extLst>
                <a:ext uri="{FF2B5EF4-FFF2-40B4-BE49-F238E27FC236}">
                  <a16:creationId xmlns:a16="http://schemas.microsoft.com/office/drawing/2014/main" xmlns="" id="{AFE9EC0D-4530-4519-A129-B173AE6D3916}"/>
                </a:ext>
              </a:extLst>
            </p:cNvPr>
            <p:cNvSpPr/>
            <p:nvPr/>
          </p:nvSpPr>
          <p:spPr>
            <a:xfrm>
              <a:off x="1736025" y="1514800"/>
              <a:ext cx="89525" cy="1870275"/>
            </a:xfrm>
            <a:custGeom>
              <a:avLst/>
              <a:gdLst/>
              <a:ahLst/>
              <a:cxnLst/>
              <a:rect l="l" t="t" r="r" b="b"/>
              <a:pathLst>
                <a:path w="3581" h="74811" extrusionOk="0">
                  <a:moveTo>
                    <a:pt x="3044" y="1"/>
                  </a:moveTo>
                  <a:cubicBezTo>
                    <a:pt x="2746" y="1"/>
                    <a:pt x="2550" y="234"/>
                    <a:pt x="2550" y="491"/>
                  </a:cubicBezTo>
                  <a:lnTo>
                    <a:pt x="1" y="74268"/>
                  </a:lnTo>
                  <a:cubicBezTo>
                    <a:pt x="1" y="74566"/>
                    <a:pt x="191" y="74810"/>
                    <a:pt x="516" y="74810"/>
                  </a:cubicBezTo>
                  <a:cubicBezTo>
                    <a:pt x="787" y="74810"/>
                    <a:pt x="1004" y="74620"/>
                    <a:pt x="1004" y="74349"/>
                  </a:cubicBezTo>
                  <a:lnTo>
                    <a:pt x="3554" y="545"/>
                  </a:lnTo>
                  <a:cubicBezTo>
                    <a:pt x="3581" y="247"/>
                    <a:pt x="3364" y="3"/>
                    <a:pt x="3093" y="3"/>
                  </a:cubicBezTo>
                  <a:cubicBezTo>
                    <a:pt x="3076" y="2"/>
                    <a:pt x="3060" y="1"/>
                    <a:pt x="3044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1" name="Google Shape;1135;p49">
              <a:extLst>
                <a:ext uri="{FF2B5EF4-FFF2-40B4-BE49-F238E27FC236}">
                  <a16:creationId xmlns:a16="http://schemas.microsoft.com/office/drawing/2014/main" xmlns="" id="{76DC6D39-E46F-4BDE-B65E-1416EE5E50A1}"/>
                </a:ext>
              </a:extLst>
            </p:cNvPr>
            <p:cNvSpPr/>
            <p:nvPr/>
          </p:nvSpPr>
          <p:spPr>
            <a:xfrm>
              <a:off x="2272400" y="-149175"/>
              <a:ext cx="65800" cy="65800"/>
            </a:xfrm>
            <a:custGeom>
              <a:avLst/>
              <a:gdLst/>
              <a:ahLst/>
              <a:cxnLst/>
              <a:rect l="l" t="t" r="r" b="b"/>
              <a:pathLst>
                <a:path w="2632" h="2632" extrusionOk="0">
                  <a:moveTo>
                    <a:pt x="1330" y="0"/>
                  </a:moveTo>
                  <a:cubicBezTo>
                    <a:pt x="597" y="0"/>
                    <a:pt x="1" y="570"/>
                    <a:pt x="1" y="1302"/>
                  </a:cubicBezTo>
                  <a:cubicBezTo>
                    <a:pt x="1" y="2034"/>
                    <a:pt x="597" y="2631"/>
                    <a:pt x="1330" y="2631"/>
                  </a:cubicBezTo>
                  <a:cubicBezTo>
                    <a:pt x="2062" y="2631"/>
                    <a:pt x="2632" y="2034"/>
                    <a:pt x="2632" y="1302"/>
                  </a:cubicBezTo>
                  <a:cubicBezTo>
                    <a:pt x="2632" y="570"/>
                    <a:pt x="2062" y="0"/>
                    <a:pt x="1330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2" name="Google Shape;1136;p49">
              <a:extLst>
                <a:ext uri="{FF2B5EF4-FFF2-40B4-BE49-F238E27FC236}">
                  <a16:creationId xmlns:a16="http://schemas.microsoft.com/office/drawing/2014/main" xmlns="" id="{0D1BA0EA-7BB6-4913-AC87-2A22D7A0A40F}"/>
                </a:ext>
              </a:extLst>
            </p:cNvPr>
            <p:cNvSpPr/>
            <p:nvPr/>
          </p:nvSpPr>
          <p:spPr>
            <a:xfrm>
              <a:off x="2593150" y="-149175"/>
              <a:ext cx="65800" cy="65800"/>
            </a:xfrm>
            <a:custGeom>
              <a:avLst/>
              <a:gdLst/>
              <a:ahLst/>
              <a:cxnLst/>
              <a:rect l="l" t="t" r="r" b="b"/>
              <a:pathLst>
                <a:path w="2632" h="2632" extrusionOk="0">
                  <a:moveTo>
                    <a:pt x="1302" y="0"/>
                  </a:moveTo>
                  <a:cubicBezTo>
                    <a:pt x="570" y="0"/>
                    <a:pt x="0" y="570"/>
                    <a:pt x="0" y="1302"/>
                  </a:cubicBezTo>
                  <a:cubicBezTo>
                    <a:pt x="0" y="2034"/>
                    <a:pt x="570" y="2631"/>
                    <a:pt x="1302" y="2631"/>
                  </a:cubicBezTo>
                  <a:cubicBezTo>
                    <a:pt x="2035" y="2631"/>
                    <a:pt x="2631" y="2034"/>
                    <a:pt x="2631" y="1302"/>
                  </a:cubicBezTo>
                  <a:cubicBezTo>
                    <a:pt x="2631" y="570"/>
                    <a:pt x="2035" y="0"/>
                    <a:pt x="1302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3" name="Google Shape;1137;p49">
              <a:extLst>
                <a:ext uri="{FF2B5EF4-FFF2-40B4-BE49-F238E27FC236}">
                  <a16:creationId xmlns:a16="http://schemas.microsoft.com/office/drawing/2014/main" xmlns="" id="{E1988307-B0AD-4FB2-9BF9-70F919A97613}"/>
                </a:ext>
              </a:extLst>
            </p:cNvPr>
            <p:cNvSpPr/>
            <p:nvPr/>
          </p:nvSpPr>
          <p:spPr>
            <a:xfrm>
              <a:off x="2535500" y="-297000"/>
              <a:ext cx="181750" cy="68500"/>
            </a:xfrm>
            <a:custGeom>
              <a:avLst/>
              <a:gdLst/>
              <a:ahLst/>
              <a:cxnLst/>
              <a:rect l="l" t="t" r="r" b="b"/>
              <a:pathLst>
                <a:path w="7270" h="2740" extrusionOk="0">
                  <a:moveTo>
                    <a:pt x="3662" y="0"/>
                  </a:moveTo>
                  <a:cubicBezTo>
                    <a:pt x="1113" y="0"/>
                    <a:pt x="163" y="1926"/>
                    <a:pt x="136" y="2007"/>
                  </a:cubicBezTo>
                  <a:cubicBezTo>
                    <a:pt x="1" y="2251"/>
                    <a:pt x="136" y="2550"/>
                    <a:pt x="353" y="2685"/>
                  </a:cubicBezTo>
                  <a:cubicBezTo>
                    <a:pt x="420" y="2722"/>
                    <a:pt x="490" y="2739"/>
                    <a:pt x="560" y="2739"/>
                  </a:cubicBezTo>
                  <a:cubicBezTo>
                    <a:pt x="748" y="2739"/>
                    <a:pt x="933" y="2619"/>
                    <a:pt x="1031" y="2441"/>
                  </a:cubicBezTo>
                  <a:cubicBezTo>
                    <a:pt x="1031" y="2414"/>
                    <a:pt x="1764" y="1031"/>
                    <a:pt x="3662" y="1031"/>
                  </a:cubicBezTo>
                  <a:cubicBezTo>
                    <a:pt x="5588" y="1031"/>
                    <a:pt x="6185" y="2333"/>
                    <a:pt x="6239" y="2414"/>
                  </a:cubicBezTo>
                  <a:cubicBezTo>
                    <a:pt x="6321" y="2604"/>
                    <a:pt x="6510" y="2712"/>
                    <a:pt x="6700" y="2712"/>
                  </a:cubicBezTo>
                  <a:cubicBezTo>
                    <a:pt x="6782" y="2712"/>
                    <a:pt x="6836" y="2685"/>
                    <a:pt x="6890" y="2685"/>
                  </a:cubicBezTo>
                  <a:cubicBezTo>
                    <a:pt x="7189" y="2550"/>
                    <a:pt x="7270" y="2279"/>
                    <a:pt x="7189" y="2007"/>
                  </a:cubicBezTo>
                  <a:cubicBezTo>
                    <a:pt x="7134" y="1926"/>
                    <a:pt x="6293" y="0"/>
                    <a:pt x="3662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4" name="Google Shape;1138;p49">
              <a:extLst>
                <a:ext uri="{FF2B5EF4-FFF2-40B4-BE49-F238E27FC236}">
                  <a16:creationId xmlns:a16="http://schemas.microsoft.com/office/drawing/2014/main" xmlns="" id="{DB3C7463-97FA-4609-BC16-45C1E8746716}"/>
                </a:ext>
              </a:extLst>
            </p:cNvPr>
            <p:cNvSpPr/>
            <p:nvPr/>
          </p:nvSpPr>
          <p:spPr>
            <a:xfrm>
              <a:off x="2214775" y="-297000"/>
              <a:ext cx="182425" cy="68200"/>
            </a:xfrm>
            <a:custGeom>
              <a:avLst/>
              <a:gdLst/>
              <a:ahLst/>
              <a:cxnLst/>
              <a:rect l="l" t="t" r="r" b="b"/>
              <a:pathLst>
                <a:path w="7297" h="2728" extrusionOk="0">
                  <a:moveTo>
                    <a:pt x="3662" y="0"/>
                  </a:moveTo>
                  <a:cubicBezTo>
                    <a:pt x="1112" y="0"/>
                    <a:pt x="163" y="1926"/>
                    <a:pt x="136" y="2007"/>
                  </a:cubicBezTo>
                  <a:cubicBezTo>
                    <a:pt x="0" y="2251"/>
                    <a:pt x="136" y="2550"/>
                    <a:pt x="380" y="2685"/>
                  </a:cubicBezTo>
                  <a:cubicBezTo>
                    <a:pt x="444" y="2714"/>
                    <a:pt x="512" y="2727"/>
                    <a:pt x="580" y="2727"/>
                  </a:cubicBezTo>
                  <a:cubicBezTo>
                    <a:pt x="770" y="2727"/>
                    <a:pt x="958" y="2621"/>
                    <a:pt x="1058" y="2441"/>
                  </a:cubicBezTo>
                  <a:cubicBezTo>
                    <a:pt x="1085" y="2387"/>
                    <a:pt x="1790" y="1031"/>
                    <a:pt x="3662" y="1031"/>
                  </a:cubicBezTo>
                  <a:cubicBezTo>
                    <a:pt x="5588" y="1031"/>
                    <a:pt x="6211" y="2333"/>
                    <a:pt x="6239" y="2414"/>
                  </a:cubicBezTo>
                  <a:cubicBezTo>
                    <a:pt x="6347" y="2604"/>
                    <a:pt x="6510" y="2712"/>
                    <a:pt x="6727" y="2712"/>
                  </a:cubicBezTo>
                  <a:cubicBezTo>
                    <a:pt x="6781" y="2712"/>
                    <a:pt x="6862" y="2685"/>
                    <a:pt x="6917" y="2685"/>
                  </a:cubicBezTo>
                  <a:cubicBezTo>
                    <a:pt x="7188" y="2550"/>
                    <a:pt x="7296" y="2279"/>
                    <a:pt x="7188" y="2007"/>
                  </a:cubicBezTo>
                  <a:cubicBezTo>
                    <a:pt x="7161" y="1926"/>
                    <a:pt x="6320" y="0"/>
                    <a:pt x="3662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5" name="Google Shape;1139;p49">
              <a:extLst>
                <a:ext uri="{FF2B5EF4-FFF2-40B4-BE49-F238E27FC236}">
                  <a16:creationId xmlns:a16="http://schemas.microsoft.com/office/drawing/2014/main" xmlns="" id="{708A57D9-EC7B-4D71-9CD5-E6FB0103F2AE}"/>
                </a:ext>
              </a:extLst>
            </p:cNvPr>
            <p:cNvSpPr/>
            <p:nvPr/>
          </p:nvSpPr>
          <p:spPr>
            <a:xfrm>
              <a:off x="2293425" y="-96550"/>
              <a:ext cx="127500" cy="250500"/>
            </a:xfrm>
            <a:custGeom>
              <a:avLst/>
              <a:gdLst/>
              <a:ahLst/>
              <a:cxnLst/>
              <a:rect l="l" t="t" r="r" b="b"/>
              <a:pathLst>
                <a:path w="5100" h="10020" extrusionOk="0">
                  <a:moveTo>
                    <a:pt x="4555" y="0"/>
                  </a:moveTo>
                  <a:cubicBezTo>
                    <a:pt x="4425" y="0"/>
                    <a:pt x="4290" y="48"/>
                    <a:pt x="4178" y="146"/>
                  </a:cubicBezTo>
                  <a:cubicBezTo>
                    <a:pt x="3771" y="580"/>
                    <a:pt x="0" y="4676"/>
                    <a:pt x="0" y="7199"/>
                  </a:cubicBezTo>
                  <a:cubicBezTo>
                    <a:pt x="0" y="7850"/>
                    <a:pt x="217" y="8419"/>
                    <a:pt x="679" y="8880"/>
                  </a:cubicBezTo>
                  <a:cubicBezTo>
                    <a:pt x="1818" y="9938"/>
                    <a:pt x="3933" y="10019"/>
                    <a:pt x="4449" y="10019"/>
                  </a:cubicBezTo>
                  <a:cubicBezTo>
                    <a:pt x="4530" y="10019"/>
                    <a:pt x="4557" y="10019"/>
                    <a:pt x="4557" y="9938"/>
                  </a:cubicBezTo>
                  <a:cubicBezTo>
                    <a:pt x="4856" y="9938"/>
                    <a:pt x="5073" y="9721"/>
                    <a:pt x="5073" y="9450"/>
                  </a:cubicBezTo>
                  <a:cubicBezTo>
                    <a:pt x="5073" y="9124"/>
                    <a:pt x="4829" y="8934"/>
                    <a:pt x="4557" y="8934"/>
                  </a:cubicBezTo>
                  <a:cubicBezTo>
                    <a:pt x="4510" y="8937"/>
                    <a:pt x="4456" y="8938"/>
                    <a:pt x="4397" y="8938"/>
                  </a:cubicBezTo>
                  <a:cubicBezTo>
                    <a:pt x="3672" y="8938"/>
                    <a:pt x="2113" y="8771"/>
                    <a:pt x="1411" y="8094"/>
                  </a:cubicBezTo>
                  <a:cubicBezTo>
                    <a:pt x="1167" y="7850"/>
                    <a:pt x="1031" y="7551"/>
                    <a:pt x="1031" y="7171"/>
                  </a:cubicBezTo>
                  <a:cubicBezTo>
                    <a:pt x="1031" y="5381"/>
                    <a:pt x="3852" y="1991"/>
                    <a:pt x="4937" y="824"/>
                  </a:cubicBezTo>
                  <a:cubicBezTo>
                    <a:pt x="5100" y="635"/>
                    <a:pt x="5100" y="282"/>
                    <a:pt x="4883" y="119"/>
                  </a:cubicBezTo>
                  <a:cubicBezTo>
                    <a:pt x="4791" y="41"/>
                    <a:pt x="4675" y="0"/>
                    <a:pt x="4555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6" name="Google Shape;1140;p49">
              <a:extLst>
                <a:ext uri="{FF2B5EF4-FFF2-40B4-BE49-F238E27FC236}">
                  <a16:creationId xmlns:a16="http://schemas.microsoft.com/office/drawing/2014/main" xmlns="" id="{C70507C0-1EF2-4409-9A7B-A9AAAEF5CAEE}"/>
                </a:ext>
              </a:extLst>
            </p:cNvPr>
            <p:cNvSpPr/>
            <p:nvPr/>
          </p:nvSpPr>
          <p:spPr>
            <a:xfrm>
              <a:off x="2363950" y="181650"/>
              <a:ext cx="169550" cy="102500"/>
            </a:xfrm>
            <a:custGeom>
              <a:avLst/>
              <a:gdLst/>
              <a:ahLst/>
              <a:cxnLst/>
              <a:rect l="l" t="t" r="r" b="b"/>
              <a:pathLst>
                <a:path w="6782" h="4100" extrusionOk="0">
                  <a:moveTo>
                    <a:pt x="6268" y="1"/>
                  </a:moveTo>
                  <a:cubicBezTo>
                    <a:pt x="6015" y="1"/>
                    <a:pt x="5774" y="184"/>
                    <a:pt x="5723" y="437"/>
                  </a:cubicBezTo>
                  <a:cubicBezTo>
                    <a:pt x="5723" y="519"/>
                    <a:pt x="5534" y="1794"/>
                    <a:pt x="3771" y="2662"/>
                  </a:cubicBezTo>
                  <a:cubicBezTo>
                    <a:pt x="3095" y="2989"/>
                    <a:pt x="2510" y="3090"/>
                    <a:pt x="2042" y="3090"/>
                  </a:cubicBezTo>
                  <a:cubicBezTo>
                    <a:pt x="1308" y="3090"/>
                    <a:pt x="864" y="2841"/>
                    <a:pt x="814" y="2824"/>
                  </a:cubicBezTo>
                  <a:cubicBezTo>
                    <a:pt x="727" y="2776"/>
                    <a:pt x="633" y="2752"/>
                    <a:pt x="542" y="2752"/>
                  </a:cubicBezTo>
                  <a:cubicBezTo>
                    <a:pt x="378" y="2752"/>
                    <a:pt x="223" y="2830"/>
                    <a:pt x="136" y="2987"/>
                  </a:cubicBezTo>
                  <a:cubicBezTo>
                    <a:pt x="0" y="3258"/>
                    <a:pt x="82" y="3557"/>
                    <a:pt x="299" y="3692"/>
                  </a:cubicBezTo>
                  <a:cubicBezTo>
                    <a:pt x="380" y="3747"/>
                    <a:pt x="1031" y="4099"/>
                    <a:pt x="2035" y="4099"/>
                  </a:cubicBezTo>
                  <a:cubicBezTo>
                    <a:pt x="2658" y="4099"/>
                    <a:pt x="3418" y="3964"/>
                    <a:pt x="4205" y="3557"/>
                  </a:cubicBezTo>
                  <a:cubicBezTo>
                    <a:pt x="6483" y="2472"/>
                    <a:pt x="6754" y="654"/>
                    <a:pt x="6754" y="573"/>
                  </a:cubicBezTo>
                  <a:cubicBezTo>
                    <a:pt x="6781" y="302"/>
                    <a:pt x="6591" y="31"/>
                    <a:pt x="6320" y="4"/>
                  </a:cubicBezTo>
                  <a:cubicBezTo>
                    <a:pt x="6303" y="2"/>
                    <a:pt x="6286" y="1"/>
                    <a:pt x="6268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" name="Google Shape;1141;p49">
              <a:extLst>
                <a:ext uri="{FF2B5EF4-FFF2-40B4-BE49-F238E27FC236}">
                  <a16:creationId xmlns:a16="http://schemas.microsoft.com/office/drawing/2014/main" xmlns="" id="{72CFCECE-8248-4627-A5B1-25B655FCA267}"/>
                </a:ext>
              </a:extLst>
            </p:cNvPr>
            <p:cNvSpPr/>
            <p:nvPr/>
          </p:nvSpPr>
          <p:spPr>
            <a:xfrm>
              <a:off x="2557875" y="538125"/>
              <a:ext cx="131575" cy="66750"/>
            </a:xfrm>
            <a:custGeom>
              <a:avLst/>
              <a:gdLst/>
              <a:ahLst/>
              <a:cxnLst/>
              <a:rect l="l" t="t" r="r" b="b"/>
              <a:pathLst>
                <a:path w="5263" h="2670" extrusionOk="0">
                  <a:moveTo>
                    <a:pt x="4668" y="1"/>
                  </a:moveTo>
                  <a:cubicBezTo>
                    <a:pt x="4605" y="1"/>
                    <a:pt x="4541" y="13"/>
                    <a:pt x="4476" y="39"/>
                  </a:cubicBezTo>
                  <a:lnTo>
                    <a:pt x="381" y="1693"/>
                  </a:lnTo>
                  <a:cubicBezTo>
                    <a:pt x="136" y="1829"/>
                    <a:pt x="1" y="2100"/>
                    <a:pt x="109" y="2371"/>
                  </a:cubicBezTo>
                  <a:cubicBezTo>
                    <a:pt x="191" y="2534"/>
                    <a:pt x="381" y="2670"/>
                    <a:pt x="570" y="2670"/>
                  </a:cubicBezTo>
                  <a:cubicBezTo>
                    <a:pt x="652" y="2670"/>
                    <a:pt x="679" y="2670"/>
                    <a:pt x="787" y="2643"/>
                  </a:cubicBezTo>
                  <a:lnTo>
                    <a:pt x="4883" y="988"/>
                  </a:lnTo>
                  <a:cubicBezTo>
                    <a:pt x="5127" y="852"/>
                    <a:pt x="5263" y="581"/>
                    <a:pt x="5154" y="310"/>
                  </a:cubicBezTo>
                  <a:cubicBezTo>
                    <a:pt x="5051" y="124"/>
                    <a:pt x="4869" y="1"/>
                    <a:pt x="4668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" name="Google Shape;1142;p49">
              <a:extLst>
                <a:ext uri="{FF2B5EF4-FFF2-40B4-BE49-F238E27FC236}">
                  <a16:creationId xmlns:a16="http://schemas.microsoft.com/office/drawing/2014/main" xmlns="" id="{72F9AD74-4F77-41FF-AE8D-5A63888D308E}"/>
                </a:ext>
              </a:extLst>
            </p:cNvPr>
            <p:cNvSpPr/>
            <p:nvPr/>
          </p:nvSpPr>
          <p:spPr>
            <a:xfrm>
              <a:off x="3023725" y="-203050"/>
              <a:ext cx="126850" cy="184750"/>
            </a:xfrm>
            <a:custGeom>
              <a:avLst/>
              <a:gdLst/>
              <a:ahLst/>
              <a:cxnLst/>
              <a:rect l="l" t="t" r="r" b="b"/>
              <a:pathLst>
                <a:path w="5074" h="7390" extrusionOk="0">
                  <a:moveTo>
                    <a:pt x="4519" y="0"/>
                  </a:moveTo>
                  <a:cubicBezTo>
                    <a:pt x="4344" y="0"/>
                    <a:pt x="4169" y="85"/>
                    <a:pt x="4042" y="229"/>
                  </a:cubicBezTo>
                  <a:lnTo>
                    <a:pt x="136" y="6603"/>
                  </a:lnTo>
                  <a:cubicBezTo>
                    <a:pt x="1" y="6848"/>
                    <a:pt x="55" y="7146"/>
                    <a:pt x="299" y="7336"/>
                  </a:cubicBezTo>
                  <a:cubicBezTo>
                    <a:pt x="353" y="7390"/>
                    <a:pt x="462" y="7390"/>
                    <a:pt x="570" y="7390"/>
                  </a:cubicBezTo>
                  <a:cubicBezTo>
                    <a:pt x="733" y="7390"/>
                    <a:pt x="896" y="7309"/>
                    <a:pt x="1004" y="7146"/>
                  </a:cubicBezTo>
                  <a:lnTo>
                    <a:pt x="1954" y="5627"/>
                  </a:lnTo>
                  <a:lnTo>
                    <a:pt x="4503" y="5627"/>
                  </a:lnTo>
                  <a:cubicBezTo>
                    <a:pt x="4775" y="5627"/>
                    <a:pt x="5019" y="5383"/>
                    <a:pt x="5019" y="5112"/>
                  </a:cubicBezTo>
                  <a:cubicBezTo>
                    <a:pt x="5019" y="4840"/>
                    <a:pt x="4775" y="4569"/>
                    <a:pt x="4503" y="4569"/>
                  </a:cubicBezTo>
                  <a:lnTo>
                    <a:pt x="2605" y="4569"/>
                  </a:lnTo>
                  <a:lnTo>
                    <a:pt x="4937" y="772"/>
                  </a:lnTo>
                  <a:cubicBezTo>
                    <a:pt x="5073" y="555"/>
                    <a:pt x="4992" y="229"/>
                    <a:pt x="4775" y="67"/>
                  </a:cubicBezTo>
                  <a:cubicBezTo>
                    <a:pt x="4693" y="21"/>
                    <a:pt x="4606" y="0"/>
                    <a:pt x="4519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" name="Google Shape;1143;p49">
              <a:extLst>
                <a:ext uri="{FF2B5EF4-FFF2-40B4-BE49-F238E27FC236}">
                  <a16:creationId xmlns:a16="http://schemas.microsoft.com/office/drawing/2014/main" xmlns="" id="{D086037F-E4F8-440B-86B5-106838588384}"/>
                </a:ext>
              </a:extLst>
            </p:cNvPr>
            <p:cNvSpPr/>
            <p:nvPr/>
          </p:nvSpPr>
          <p:spPr>
            <a:xfrm>
              <a:off x="2060825" y="-564850"/>
              <a:ext cx="779850" cy="322800"/>
            </a:xfrm>
            <a:custGeom>
              <a:avLst/>
              <a:gdLst/>
              <a:ahLst/>
              <a:cxnLst/>
              <a:rect l="l" t="t" r="r" b="b"/>
              <a:pathLst>
                <a:path w="31194" h="12912" extrusionOk="0">
                  <a:moveTo>
                    <a:pt x="23273" y="0"/>
                  </a:moveTo>
                  <a:lnTo>
                    <a:pt x="1" y="2143"/>
                  </a:lnTo>
                  <a:lnTo>
                    <a:pt x="842" y="12911"/>
                  </a:lnTo>
                  <a:cubicBezTo>
                    <a:pt x="842" y="12911"/>
                    <a:pt x="13102" y="11284"/>
                    <a:pt x="20452" y="8924"/>
                  </a:cubicBezTo>
                  <a:cubicBezTo>
                    <a:pt x="27830" y="6537"/>
                    <a:pt x="31193" y="2984"/>
                    <a:pt x="31193" y="2984"/>
                  </a:cubicBezTo>
                  <a:lnTo>
                    <a:pt x="23273" y="0"/>
                  </a:ln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" name="Google Shape;1144;p49">
              <a:extLst>
                <a:ext uri="{FF2B5EF4-FFF2-40B4-BE49-F238E27FC236}">
                  <a16:creationId xmlns:a16="http://schemas.microsoft.com/office/drawing/2014/main" xmlns="" id="{E111A4D0-C0AC-441F-ABD5-717187567A36}"/>
                </a:ext>
              </a:extLst>
            </p:cNvPr>
            <p:cNvSpPr/>
            <p:nvPr/>
          </p:nvSpPr>
          <p:spPr>
            <a:xfrm>
              <a:off x="2756575" y="-564175"/>
              <a:ext cx="343125" cy="372975"/>
            </a:xfrm>
            <a:custGeom>
              <a:avLst/>
              <a:gdLst/>
              <a:ahLst/>
              <a:cxnLst/>
              <a:rect l="l" t="t" r="r" b="b"/>
              <a:pathLst>
                <a:path w="13725" h="14919" extrusionOk="0">
                  <a:moveTo>
                    <a:pt x="0" y="0"/>
                  </a:moveTo>
                  <a:lnTo>
                    <a:pt x="3526" y="9195"/>
                  </a:lnTo>
                  <a:cubicBezTo>
                    <a:pt x="4720" y="12315"/>
                    <a:pt x="7513" y="14484"/>
                    <a:pt x="10741" y="14918"/>
                  </a:cubicBezTo>
                  <a:lnTo>
                    <a:pt x="11826" y="13833"/>
                  </a:lnTo>
                  <a:cubicBezTo>
                    <a:pt x="12070" y="13589"/>
                    <a:pt x="12314" y="13427"/>
                    <a:pt x="12531" y="13264"/>
                  </a:cubicBezTo>
                  <a:lnTo>
                    <a:pt x="13725" y="21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2" name="Google Shape;1110;p49">
            <a:extLst>
              <a:ext uri="{FF2B5EF4-FFF2-40B4-BE49-F238E27FC236}">
                <a16:creationId xmlns:a16="http://schemas.microsoft.com/office/drawing/2014/main" xmlns="" id="{545F0357-5427-435E-8E7E-4105A57CAF7E}"/>
              </a:ext>
            </a:extLst>
          </p:cNvPr>
          <p:cNvSpPr/>
          <p:nvPr/>
        </p:nvSpPr>
        <p:spPr>
          <a:xfrm>
            <a:off x="4353615" y="725372"/>
            <a:ext cx="2634117" cy="2097352"/>
          </a:xfrm>
          <a:custGeom>
            <a:avLst/>
            <a:gdLst/>
            <a:ahLst/>
            <a:cxnLst/>
            <a:rect l="l" t="t" r="r" b="b"/>
            <a:pathLst>
              <a:path w="12082" h="9620" extrusionOk="0">
                <a:moveTo>
                  <a:pt x="9248" y="0"/>
                </a:moveTo>
                <a:cubicBezTo>
                  <a:pt x="8728" y="0"/>
                  <a:pt x="8313" y="108"/>
                  <a:pt x="8313" y="108"/>
                </a:cubicBezTo>
                <a:cubicBezTo>
                  <a:pt x="8313" y="108"/>
                  <a:pt x="2004" y="259"/>
                  <a:pt x="1357" y="1292"/>
                </a:cubicBezTo>
                <a:cubicBezTo>
                  <a:pt x="711" y="2305"/>
                  <a:pt x="1" y="7236"/>
                  <a:pt x="2370" y="8722"/>
                </a:cubicBezTo>
                <a:cubicBezTo>
                  <a:pt x="3331" y="9325"/>
                  <a:pt x="4882" y="9620"/>
                  <a:pt x="6433" y="9620"/>
                </a:cubicBezTo>
                <a:cubicBezTo>
                  <a:pt x="8702" y="9620"/>
                  <a:pt x="10970" y="8989"/>
                  <a:pt x="11392" y="7774"/>
                </a:cubicBezTo>
                <a:cubicBezTo>
                  <a:pt x="12082" y="5728"/>
                  <a:pt x="11629" y="1292"/>
                  <a:pt x="10746" y="474"/>
                </a:cubicBezTo>
                <a:cubicBezTo>
                  <a:pt x="10327" y="97"/>
                  <a:pt x="9740" y="0"/>
                  <a:pt x="924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3" name="Google Shape;1113;p49">
            <a:extLst>
              <a:ext uri="{FF2B5EF4-FFF2-40B4-BE49-F238E27FC236}">
                <a16:creationId xmlns:a16="http://schemas.microsoft.com/office/drawing/2014/main" xmlns="" id="{14288BBE-8671-4F43-86B1-72A282B038FB}"/>
              </a:ext>
            </a:extLst>
          </p:cNvPr>
          <p:cNvSpPr txBox="1">
            <a:spLocks/>
          </p:cNvSpPr>
          <p:nvPr/>
        </p:nvSpPr>
        <p:spPr>
          <a:xfrm>
            <a:off x="4888392" y="1023743"/>
            <a:ext cx="1723600" cy="14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Barlow"/>
              <a:buNone/>
              <a:defRPr sz="7200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r>
              <a:rPr lang="en" sz="9600" dirty="0" smtClean="0"/>
              <a:t>03</a:t>
            </a:r>
            <a:endParaRPr lang="en" sz="9600" dirty="0"/>
          </a:p>
        </p:txBody>
      </p:sp>
      <p:sp>
        <p:nvSpPr>
          <p:cNvPr id="61" name="Google Shape;682;p34"/>
          <p:cNvSpPr txBox="1">
            <a:spLocks/>
          </p:cNvSpPr>
          <p:nvPr/>
        </p:nvSpPr>
        <p:spPr>
          <a:xfrm>
            <a:off x="3585518" y="3344867"/>
            <a:ext cx="6551115" cy="1207373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endParaRPr lang="en" sz="4400" b="1" dirty="0"/>
          </a:p>
          <a:p>
            <a:pPr marL="0" indent="0"/>
            <a:r>
              <a:rPr lang="en-US" sz="4400" b="1" dirty="0" smtClean="0"/>
              <a:t> </a:t>
            </a:r>
            <a:r>
              <a:rPr lang="en-US" sz="4400" b="1" dirty="0"/>
              <a:t> </a:t>
            </a:r>
            <a:r>
              <a:rPr lang="en-US" sz="4400" b="1" dirty="0" smtClean="0"/>
              <a:t>To </a:t>
            </a:r>
            <a:r>
              <a:rPr lang="en-US" sz="4400" b="1" dirty="0"/>
              <a:t>write a tour plan.</a:t>
            </a:r>
          </a:p>
        </p:txBody>
      </p:sp>
      <p:sp>
        <p:nvSpPr>
          <p:cNvPr id="62" name="Google Shape;692;p34"/>
          <p:cNvSpPr txBox="1">
            <a:spLocks noGrp="1"/>
          </p:cNvSpPr>
          <p:nvPr>
            <p:ph type="title"/>
          </p:nvPr>
        </p:nvSpPr>
        <p:spPr>
          <a:xfrm>
            <a:off x="3314482" y="2800102"/>
            <a:ext cx="5631600" cy="1122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indent="0" algn="ctr">
              <a:lnSpc>
                <a:spcPct val="100000"/>
              </a:lnSpc>
            </a:pPr>
            <a:r>
              <a:rPr lang="en-US" sz="6000" b="1" u="sng" dirty="0" smtClean="0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Writing</a:t>
            </a:r>
            <a:r>
              <a:rPr lang="en" sz="6000" b="1" u="sng" dirty="0" smtClean="0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sz="6000" b="1" u="sng" dirty="0">
              <a:ln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3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126" y="2297153"/>
            <a:ext cx="1877206" cy="1405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6062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Callout 4"/>
          <p:cNvSpPr/>
          <p:nvPr/>
        </p:nvSpPr>
        <p:spPr>
          <a:xfrm>
            <a:off x="531628" y="2067764"/>
            <a:ext cx="9100320" cy="4293814"/>
          </a:xfrm>
          <a:prstGeom prst="cloudCallout">
            <a:avLst>
              <a:gd name="adj1" fmla="val 56036"/>
              <a:gd name="adj2" fmla="val 5640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278DF02-018C-4625-B78D-8D4FE6563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901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7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Plenary: Exit Slip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8232D09-CD24-4107-8AE1-07D5035D55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25162" y="1493842"/>
            <a:ext cx="7566837" cy="7568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Please use </a:t>
            </a:r>
            <a:r>
              <a:rPr lang="en-US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the </a:t>
            </a:r>
            <a:r>
              <a:rPr lang="en-US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chat window.. </a:t>
            </a:r>
            <a:endParaRPr lang="en-US" sz="4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xmlns="" id="{D2959870-96AD-4029-86C7-A45D14CBAF59}"/>
                  </a:ext>
                </a:extLst>
              </p14:cNvPr>
              <p14:cNvContentPartPr/>
              <p14:nvPr/>
            </p14:nvContentPartPr>
            <p14:xfrm>
              <a:off x="3935421" y="370894"/>
              <a:ext cx="360" cy="144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D2959870-96AD-4029-86C7-A45D14CBAF59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872421" y="307894"/>
                <a:ext cx="126000" cy="127080"/>
              </a:xfrm>
              <a:prstGeom prst="rect">
                <a:avLst/>
              </a:prstGeom>
            </p:spPr>
          </p:pic>
        </mc:Fallback>
      </mc:AlternateContent>
      <p:sp>
        <p:nvSpPr>
          <p:cNvPr id="7" name="Content Placeholder 2">
            <a:extLst>
              <a:ext uri="{FF2B5EF4-FFF2-40B4-BE49-F238E27FC236}">
                <a16:creationId xmlns:lc="http://schemas.openxmlformats.org/drawingml/2006/lockedCanvas" xmlns="" xmlns:a16="http://schemas.microsoft.com/office/drawing/2014/main" id="{18232D09-CD24-4107-8AE1-07D5035D5518}"/>
              </a:ext>
            </a:extLst>
          </p:cNvPr>
          <p:cNvSpPr txBox="1">
            <a:spLocks/>
          </p:cNvSpPr>
          <p:nvPr/>
        </p:nvSpPr>
        <p:spPr>
          <a:xfrm>
            <a:off x="1690578" y="2818312"/>
            <a:ext cx="6943060" cy="1689095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defPPr>
              <a:defRPr lang="ar-AE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Search google for another attractive places in the UAE and post it in the </a:t>
            </a:r>
            <a:r>
              <a:rPr lang="en-US" sz="4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chat</a:t>
            </a:r>
            <a:endParaRPr lang="en-US" sz="6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9" name="2 Minute Countdown Rainbow Timer ðŸŒˆ">
            <a:hlinkClick r:id="" action="ppaction://media"/>
            <a:extLst>
              <a:ext uri="{FF2B5EF4-FFF2-40B4-BE49-F238E27FC236}">
                <a16:creationId xmlns:a16="http://schemas.microsoft.com/office/drawing/2014/main" xmlns="" id="{30113DAD-BE08-4359-94AC-3BE2651B810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793624" y="4507407"/>
            <a:ext cx="2674959" cy="15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091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38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14286">
                <p:cTn id="1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2" name="Google Shape;772;p37"/>
          <p:cNvSpPr/>
          <p:nvPr/>
        </p:nvSpPr>
        <p:spPr>
          <a:xfrm>
            <a:off x="2146256" y="1231167"/>
            <a:ext cx="8241754" cy="4648638"/>
          </a:xfrm>
          <a:custGeom>
            <a:avLst/>
            <a:gdLst/>
            <a:ahLst/>
            <a:cxnLst/>
            <a:rect l="l" t="t" r="r" b="b"/>
            <a:pathLst>
              <a:path w="41196" h="24472" extrusionOk="0">
                <a:moveTo>
                  <a:pt x="31308" y="1"/>
                </a:moveTo>
                <a:cubicBezTo>
                  <a:pt x="29606" y="1"/>
                  <a:pt x="28275" y="246"/>
                  <a:pt x="28275" y="246"/>
                </a:cubicBezTo>
                <a:cubicBezTo>
                  <a:pt x="28275" y="246"/>
                  <a:pt x="6719" y="655"/>
                  <a:pt x="4566" y="3261"/>
                </a:cubicBezTo>
                <a:cubicBezTo>
                  <a:pt x="2412" y="5888"/>
                  <a:pt x="0" y="18335"/>
                  <a:pt x="8076" y="22168"/>
                </a:cubicBezTo>
                <a:cubicBezTo>
                  <a:pt x="11355" y="23716"/>
                  <a:pt x="16634" y="24471"/>
                  <a:pt x="21909" y="24471"/>
                </a:cubicBezTo>
                <a:cubicBezTo>
                  <a:pt x="29624" y="24471"/>
                  <a:pt x="37330" y="22855"/>
                  <a:pt x="38762" y="19734"/>
                </a:cubicBezTo>
                <a:cubicBezTo>
                  <a:pt x="41195" y="14523"/>
                  <a:pt x="39580" y="3261"/>
                  <a:pt x="36609" y="1258"/>
                </a:cubicBezTo>
                <a:cubicBezTo>
                  <a:pt x="35126" y="251"/>
                  <a:pt x="33028" y="1"/>
                  <a:pt x="3130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30" name="Google Shape;1114;p49">
            <a:extLst>
              <a:ext uri="{FF2B5EF4-FFF2-40B4-BE49-F238E27FC236}">
                <a16:creationId xmlns:a16="http://schemas.microsoft.com/office/drawing/2014/main" xmlns="" id="{327222D0-0D3B-4CEA-807F-7CE58AD018EF}"/>
              </a:ext>
            </a:extLst>
          </p:cNvPr>
          <p:cNvGrpSpPr/>
          <p:nvPr/>
        </p:nvGrpSpPr>
        <p:grpSpPr>
          <a:xfrm>
            <a:off x="113288" y="805400"/>
            <a:ext cx="4389891" cy="6056140"/>
            <a:chOff x="970450" y="-960875"/>
            <a:chExt cx="5664850" cy="7618425"/>
          </a:xfrm>
        </p:grpSpPr>
        <p:sp>
          <p:nvSpPr>
            <p:cNvPr id="31" name="Google Shape;1115;p49">
              <a:extLst>
                <a:ext uri="{FF2B5EF4-FFF2-40B4-BE49-F238E27FC236}">
                  <a16:creationId xmlns:a16="http://schemas.microsoft.com/office/drawing/2014/main" xmlns="" id="{77AA30E0-8799-4FC0-8A64-A0108D8F67C7}"/>
                </a:ext>
              </a:extLst>
            </p:cNvPr>
            <p:cNvSpPr/>
            <p:nvPr/>
          </p:nvSpPr>
          <p:spPr>
            <a:xfrm>
              <a:off x="970450" y="1052400"/>
              <a:ext cx="927675" cy="2319100"/>
            </a:xfrm>
            <a:custGeom>
              <a:avLst/>
              <a:gdLst/>
              <a:ahLst/>
              <a:cxnLst/>
              <a:rect l="l" t="t" r="r" b="b"/>
              <a:pathLst>
                <a:path w="37107" h="92764" extrusionOk="0">
                  <a:moveTo>
                    <a:pt x="34421" y="0"/>
                  </a:moveTo>
                  <a:lnTo>
                    <a:pt x="3663" y="50749"/>
                  </a:lnTo>
                  <a:cubicBezTo>
                    <a:pt x="1" y="56825"/>
                    <a:pt x="1086" y="64636"/>
                    <a:pt x="6239" y="69437"/>
                  </a:cubicBezTo>
                  <a:lnTo>
                    <a:pt x="31139" y="92764"/>
                  </a:lnTo>
                  <a:lnTo>
                    <a:pt x="37106" y="43344"/>
                  </a:lnTo>
                  <a:lnTo>
                    <a:pt x="34421" y="0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2" name="Google Shape;1116;p49">
              <a:extLst>
                <a:ext uri="{FF2B5EF4-FFF2-40B4-BE49-F238E27FC236}">
                  <a16:creationId xmlns:a16="http://schemas.microsoft.com/office/drawing/2014/main" xmlns="" id="{348268AC-5C9F-4F6C-A4B1-B3EC34CC3427}"/>
                </a:ext>
              </a:extLst>
            </p:cNvPr>
            <p:cNvSpPr/>
            <p:nvPr/>
          </p:nvSpPr>
          <p:spPr>
            <a:xfrm>
              <a:off x="1474275" y="1691850"/>
              <a:ext cx="423850" cy="1680325"/>
            </a:xfrm>
            <a:custGeom>
              <a:avLst/>
              <a:gdLst/>
              <a:ahLst/>
              <a:cxnLst/>
              <a:rect l="l" t="t" r="r" b="b"/>
              <a:pathLst>
                <a:path w="16954" h="67213" extrusionOk="0">
                  <a:moveTo>
                    <a:pt x="15868" y="0"/>
                  </a:moveTo>
                  <a:lnTo>
                    <a:pt x="1" y="56906"/>
                  </a:lnTo>
                  <a:lnTo>
                    <a:pt x="10986" y="67213"/>
                  </a:lnTo>
                  <a:lnTo>
                    <a:pt x="16953" y="17793"/>
                  </a:lnTo>
                  <a:lnTo>
                    <a:pt x="15868" y="0"/>
                  </a:lnTo>
                  <a:close/>
                </a:path>
              </a:pathLst>
            </a:custGeom>
            <a:solidFill>
              <a:srgbClr val="976AA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3" name="Google Shape;1117;p49">
              <a:extLst>
                <a:ext uri="{FF2B5EF4-FFF2-40B4-BE49-F238E27FC236}">
                  <a16:creationId xmlns:a16="http://schemas.microsoft.com/office/drawing/2014/main" xmlns="" id="{1184724F-C2F4-4FC8-9521-49BB7AAA9993}"/>
                </a:ext>
              </a:extLst>
            </p:cNvPr>
            <p:cNvSpPr/>
            <p:nvPr/>
          </p:nvSpPr>
          <p:spPr>
            <a:xfrm>
              <a:off x="1748900" y="-960875"/>
              <a:ext cx="1674925" cy="1829575"/>
            </a:xfrm>
            <a:custGeom>
              <a:avLst/>
              <a:gdLst/>
              <a:ahLst/>
              <a:cxnLst/>
              <a:rect l="l" t="t" r="r" b="b"/>
              <a:pathLst>
                <a:path w="66997" h="73183" extrusionOk="0">
                  <a:moveTo>
                    <a:pt x="34503" y="1"/>
                  </a:moveTo>
                  <a:cubicBezTo>
                    <a:pt x="22026" y="1"/>
                    <a:pt x="11935" y="10118"/>
                    <a:pt x="11935" y="22595"/>
                  </a:cubicBezTo>
                  <a:lnTo>
                    <a:pt x="11935" y="26203"/>
                  </a:lnTo>
                  <a:cubicBezTo>
                    <a:pt x="11827" y="28508"/>
                    <a:pt x="11529" y="31220"/>
                    <a:pt x="10579" y="32414"/>
                  </a:cubicBezTo>
                  <a:cubicBezTo>
                    <a:pt x="8816" y="34584"/>
                    <a:pt x="4802" y="34448"/>
                    <a:pt x="4802" y="38679"/>
                  </a:cubicBezTo>
                  <a:cubicBezTo>
                    <a:pt x="4802" y="42938"/>
                    <a:pt x="7216" y="42070"/>
                    <a:pt x="7216" y="45433"/>
                  </a:cubicBezTo>
                  <a:cubicBezTo>
                    <a:pt x="7216" y="48797"/>
                    <a:pt x="1" y="50885"/>
                    <a:pt x="1" y="58127"/>
                  </a:cubicBezTo>
                  <a:cubicBezTo>
                    <a:pt x="1" y="65342"/>
                    <a:pt x="2198" y="72232"/>
                    <a:pt x="23734" y="72232"/>
                  </a:cubicBezTo>
                  <a:cubicBezTo>
                    <a:pt x="27269" y="72876"/>
                    <a:pt x="31168" y="73183"/>
                    <a:pt x="35353" y="73183"/>
                  </a:cubicBezTo>
                  <a:cubicBezTo>
                    <a:pt x="36981" y="73183"/>
                    <a:pt x="38652" y="73136"/>
                    <a:pt x="40361" y="73045"/>
                  </a:cubicBezTo>
                  <a:cubicBezTo>
                    <a:pt x="60677" y="71960"/>
                    <a:pt x="66997" y="62467"/>
                    <a:pt x="66997" y="56500"/>
                  </a:cubicBezTo>
                  <a:cubicBezTo>
                    <a:pt x="66997" y="50478"/>
                    <a:pt x="61735" y="45515"/>
                    <a:pt x="59592" y="43101"/>
                  </a:cubicBezTo>
                  <a:cubicBezTo>
                    <a:pt x="57992" y="41338"/>
                    <a:pt x="57314" y="36971"/>
                    <a:pt x="57097" y="32685"/>
                  </a:cubicBezTo>
                  <a:lnTo>
                    <a:pt x="57097" y="22622"/>
                  </a:lnTo>
                  <a:lnTo>
                    <a:pt x="57097" y="22378"/>
                  </a:lnTo>
                  <a:lnTo>
                    <a:pt x="57097" y="22270"/>
                  </a:lnTo>
                  <a:cubicBezTo>
                    <a:pt x="56907" y="9928"/>
                    <a:pt x="46871" y="1"/>
                    <a:pt x="34503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4" name="Google Shape;1118;p49">
              <a:extLst>
                <a:ext uri="{FF2B5EF4-FFF2-40B4-BE49-F238E27FC236}">
                  <a16:creationId xmlns:a16="http://schemas.microsoft.com/office/drawing/2014/main" xmlns="" id="{DD544DD3-9DF4-4942-9819-5252CC4AF9DB}"/>
                </a:ext>
              </a:extLst>
            </p:cNvPr>
            <p:cNvSpPr/>
            <p:nvPr/>
          </p:nvSpPr>
          <p:spPr>
            <a:xfrm>
              <a:off x="1718400" y="769625"/>
              <a:ext cx="2097375" cy="3265050"/>
            </a:xfrm>
            <a:custGeom>
              <a:avLst/>
              <a:gdLst/>
              <a:ahLst/>
              <a:cxnLst/>
              <a:rect l="l" t="t" r="r" b="b"/>
              <a:pathLst>
                <a:path w="83895" h="130602" extrusionOk="0">
                  <a:moveTo>
                    <a:pt x="32413" y="1"/>
                  </a:moveTo>
                  <a:lnTo>
                    <a:pt x="12071" y="7406"/>
                  </a:lnTo>
                  <a:cubicBezTo>
                    <a:pt x="9358" y="8409"/>
                    <a:pt x="6809" y="9711"/>
                    <a:pt x="4476" y="11311"/>
                  </a:cubicBezTo>
                  <a:lnTo>
                    <a:pt x="0" y="130602"/>
                  </a:lnTo>
                  <a:lnTo>
                    <a:pt x="83895" y="130602"/>
                  </a:lnTo>
                  <a:lnTo>
                    <a:pt x="76652" y="7623"/>
                  </a:lnTo>
                  <a:lnTo>
                    <a:pt x="54031" y="1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5" name="Google Shape;1119;p49">
              <a:extLst>
                <a:ext uri="{FF2B5EF4-FFF2-40B4-BE49-F238E27FC236}">
                  <a16:creationId xmlns:a16="http://schemas.microsoft.com/office/drawing/2014/main" xmlns="" id="{DA04D1D1-EEB5-4287-BD27-A49F018D8A2E}"/>
                </a:ext>
              </a:extLst>
            </p:cNvPr>
            <p:cNvSpPr/>
            <p:nvPr/>
          </p:nvSpPr>
          <p:spPr>
            <a:xfrm>
              <a:off x="1816725" y="3503025"/>
              <a:ext cx="918850" cy="3142325"/>
            </a:xfrm>
            <a:custGeom>
              <a:avLst/>
              <a:gdLst/>
              <a:ahLst/>
              <a:cxnLst/>
              <a:rect l="l" t="t" r="r" b="b"/>
              <a:pathLst>
                <a:path w="36754" h="125693" extrusionOk="0">
                  <a:moveTo>
                    <a:pt x="0" y="1"/>
                  </a:moveTo>
                  <a:lnTo>
                    <a:pt x="6374" y="125693"/>
                  </a:lnTo>
                  <a:lnTo>
                    <a:pt x="36753" y="125693"/>
                  </a:lnTo>
                  <a:lnTo>
                    <a:pt x="3675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6" name="Google Shape;1120;p49">
              <a:extLst>
                <a:ext uri="{FF2B5EF4-FFF2-40B4-BE49-F238E27FC236}">
                  <a16:creationId xmlns:a16="http://schemas.microsoft.com/office/drawing/2014/main" xmlns="" id="{C81F3E2F-93E6-425D-B274-FBDE3619B522}"/>
                </a:ext>
              </a:extLst>
            </p:cNvPr>
            <p:cNvSpPr/>
            <p:nvPr/>
          </p:nvSpPr>
          <p:spPr>
            <a:xfrm>
              <a:off x="2733500" y="3503025"/>
              <a:ext cx="918850" cy="3142325"/>
            </a:xfrm>
            <a:custGeom>
              <a:avLst/>
              <a:gdLst/>
              <a:ahLst/>
              <a:cxnLst/>
              <a:rect l="l" t="t" r="r" b="b"/>
              <a:pathLst>
                <a:path w="36754" h="125693" extrusionOk="0">
                  <a:moveTo>
                    <a:pt x="1" y="1"/>
                  </a:moveTo>
                  <a:lnTo>
                    <a:pt x="1" y="125693"/>
                  </a:lnTo>
                  <a:lnTo>
                    <a:pt x="30380" y="125693"/>
                  </a:lnTo>
                  <a:lnTo>
                    <a:pt x="3675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7" name="Google Shape;1121;p49">
              <a:extLst>
                <a:ext uri="{FF2B5EF4-FFF2-40B4-BE49-F238E27FC236}">
                  <a16:creationId xmlns:a16="http://schemas.microsoft.com/office/drawing/2014/main" xmlns="" id="{39307EC3-DE46-423F-A00C-F69F2D4E667C}"/>
                </a:ext>
              </a:extLst>
            </p:cNvPr>
            <p:cNvSpPr/>
            <p:nvPr/>
          </p:nvSpPr>
          <p:spPr>
            <a:xfrm>
              <a:off x="2199850" y="769625"/>
              <a:ext cx="1069375" cy="2733425"/>
            </a:xfrm>
            <a:custGeom>
              <a:avLst/>
              <a:gdLst/>
              <a:ahLst/>
              <a:cxnLst/>
              <a:rect l="l" t="t" r="r" b="b"/>
              <a:pathLst>
                <a:path w="42775" h="109337" extrusionOk="0">
                  <a:moveTo>
                    <a:pt x="13183" y="1"/>
                  </a:moveTo>
                  <a:lnTo>
                    <a:pt x="0" y="4802"/>
                  </a:lnTo>
                  <a:lnTo>
                    <a:pt x="0" y="109337"/>
                  </a:lnTo>
                  <a:lnTo>
                    <a:pt x="42775" y="109337"/>
                  </a:lnTo>
                  <a:lnTo>
                    <a:pt x="42775" y="2713"/>
                  </a:lnTo>
                  <a:lnTo>
                    <a:pt x="34773" y="1"/>
                  </a:ln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8" name="Google Shape;1122;p49">
              <a:extLst>
                <a:ext uri="{FF2B5EF4-FFF2-40B4-BE49-F238E27FC236}">
                  <a16:creationId xmlns:a16="http://schemas.microsoft.com/office/drawing/2014/main" xmlns="" id="{FC4B9072-4A98-41B9-8263-D790AC702FA5}"/>
                </a:ext>
              </a:extLst>
            </p:cNvPr>
            <p:cNvSpPr/>
            <p:nvPr/>
          </p:nvSpPr>
          <p:spPr>
            <a:xfrm>
              <a:off x="2098125" y="-489600"/>
              <a:ext cx="1158225" cy="1674250"/>
            </a:xfrm>
            <a:custGeom>
              <a:avLst/>
              <a:gdLst/>
              <a:ahLst/>
              <a:cxnLst/>
              <a:rect l="l" t="t" r="r" b="b"/>
              <a:pathLst>
                <a:path w="46329" h="66970" extrusionOk="0">
                  <a:moveTo>
                    <a:pt x="1" y="1"/>
                  </a:moveTo>
                  <a:lnTo>
                    <a:pt x="1" y="28725"/>
                  </a:lnTo>
                  <a:cubicBezTo>
                    <a:pt x="1" y="37106"/>
                    <a:pt x="6782" y="43914"/>
                    <a:pt x="15190" y="43914"/>
                  </a:cubicBezTo>
                  <a:cubicBezTo>
                    <a:pt x="15678" y="43914"/>
                    <a:pt x="16167" y="43887"/>
                    <a:pt x="16628" y="43887"/>
                  </a:cubicBezTo>
                  <a:lnTo>
                    <a:pt x="17604" y="50153"/>
                  </a:lnTo>
                  <a:cubicBezTo>
                    <a:pt x="14946" y="51916"/>
                    <a:pt x="13237" y="54493"/>
                    <a:pt x="13237" y="57368"/>
                  </a:cubicBezTo>
                  <a:cubicBezTo>
                    <a:pt x="13237" y="62657"/>
                    <a:pt x="18933" y="66970"/>
                    <a:pt x="25985" y="66970"/>
                  </a:cubicBezTo>
                  <a:cubicBezTo>
                    <a:pt x="33038" y="66970"/>
                    <a:pt x="38734" y="62657"/>
                    <a:pt x="38734" y="57368"/>
                  </a:cubicBezTo>
                  <a:cubicBezTo>
                    <a:pt x="38734" y="57097"/>
                    <a:pt x="38707" y="56852"/>
                    <a:pt x="38707" y="56635"/>
                  </a:cubicBezTo>
                  <a:lnTo>
                    <a:pt x="38707" y="23138"/>
                  </a:lnTo>
                  <a:lnTo>
                    <a:pt x="44565" y="17197"/>
                  </a:lnTo>
                  <a:cubicBezTo>
                    <a:pt x="46328" y="15434"/>
                    <a:pt x="46328" y="12586"/>
                    <a:pt x="44565" y="10823"/>
                  </a:cubicBezTo>
                  <a:cubicBezTo>
                    <a:pt x="43706" y="9949"/>
                    <a:pt x="42563" y="9512"/>
                    <a:pt x="41416" y="9512"/>
                  </a:cubicBezTo>
                  <a:cubicBezTo>
                    <a:pt x="40463" y="9512"/>
                    <a:pt x="39506" y="9813"/>
                    <a:pt x="38707" y="10416"/>
                  </a:cubicBezTo>
                  <a:lnTo>
                    <a:pt x="38707" y="1"/>
                  </a:lnTo>
                  <a:close/>
                </a:path>
              </a:pathLst>
            </a:custGeom>
            <a:solidFill>
              <a:srgbClr val="F9C2C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9" name="Google Shape;1123;p49">
              <a:extLst>
                <a:ext uri="{FF2B5EF4-FFF2-40B4-BE49-F238E27FC236}">
                  <a16:creationId xmlns:a16="http://schemas.microsoft.com/office/drawing/2014/main" xmlns="" id="{E5827E9B-DEB3-4846-A441-0A31C0BE89C2}"/>
                </a:ext>
              </a:extLst>
            </p:cNvPr>
            <p:cNvSpPr/>
            <p:nvPr/>
          </p:nvSpPr>
          <p:spPr>
            <a:xfrm>
              <a:off x="1718400" y="3425050"/>
              <a:ext cx="481475" cy="609625"/>
            </a:xfrm>
            <a:custGeom>
              <a:avLst/>
              <a:gdLst/>
              <a:ahLst/>
              <a:cxnLst/>
              <a:rect l="l" t="t" r="r" b="b"/>
              <a:pathLst>
                <a:path w="19259" h="24385" extrusionOk="0">
                  <a:moveTo>
                    <a:pt x="16899" y="1"/>
                  </a:moveTo>
                  <a:lnTo>
                    <a:pt x="814" y="2821"/>
                  </a:lnTo>
                  <a:lnTo>
                    <a:pt x="0" y="24385"/>
                  </a:lnTo>
                  <a:lnTo>
                    <a:pt x="19258" y="24385"/>
                  </a:lnTo>
                  <a:lnTo>
                    <a:pt x="19258" y="2984"/>
                  </a:lnTo>
                  <a:lnTo>
                    <a:pt x="16899" y="1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0" name="Google Shape;1124;p49">
              <a:extLst>
                <a:ext uri="{FF2B5EF4-FFF2-40B4-BE49-F238E27FC236}">
                  <a16:creationId xmlns:a16="http://schemas.microsoft.com/office/drawing/2014/main" xmlns="" id="{64E52138-1254-4768-B757-7A665D5FFE12}"/>
                </a:ext>
              </a:extLst>
            </p:cNvPr>
            <p:cNvSpPr/>
            <p:nvPr/>
          </p:nvSpPr>
          <p:spPr>
            <a:xfrm>
              <a:off x="3269875" y="3425050"/>
              <a:ext cx="484200" cy="609625"/>
            </a:xfrm>
            <a:custGeom>
              <a:avLst/>
              <a:gdLst/>
              <a:ahLst/>
              <a:cxnLst/>
              <a:rect l="l" t="t" r="r" b="b"/>
              <a:pathLst>
                <a:path w="19368" h="24385" extrusionOk="0">
                  <a:moveTo>
                    <a:pt x="2361" y="1"/>
                  </a:moveTo>
                  <a:lnTo>
                    <a:pt x="1" y="2984"/>
                  </a:lnTo>
                  <a:lnTo>
                    <a:pt x="1" y="24385"/>
                  </a:lnTo>
                  <a:lnTo>
                    <a:pt x="19367" y="24385"/>
                  </a:lnTo>
                  <a:lnTo>
                    <a:pt x="19367" y="2984"/>
                  </a:lnTo>
                  <a:lnTo>
                    <a:pt x="2361" y="1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1" name="Google Shape;1125;p49">
              <a:extLst>
                <a:ext uri="{FF2B5EF4-FFF2-40B4-BE49-F238E27FC236}">
                  <a16:creationId xmlns:a16="http://schemas.microsoft.com/office/drawing/2014/main" xmlns="" id="{33F37047-08E9-46AA-9CDF-5C18CDE6D138}"/>
                </a:ext>
              </a:extLst>
            </p:cNvPr>
            <p:cNvSpPr/>
            <p:nvPr/>
          </p:nvSpPr>
          <p:spPr>
            <a:xfrm>
              <a:off x="2720625" y="4209600"/>
              <a:ext cx="25800" cy="2447950"/>
            </a:xfrm>
            <a:custGeom>
              <a:avLst/>
              <a:gdLst/>
              <a:ahLst/>
              <a:cxnLst/>
              <a:rect l="l" t="t" r="r" b="b"/>
              <a:pathLst>
                <a:path w="1032" h="97918" extrusionOk="0">
                  <a:moveTo>
                    <a:pt x="516" y="1"/>
                  </a:moveTo>
                  <a:cubicBezTo>
                    <a:pt x="245" y="1"/>
                    <a:pt x="1" y="245"/>
                    <a:pt x="1" y="516"/>
                  </a:cubicBezTo>
                  <a:lnTo>
                    <a:pt x="1" y="97430"/>
                  </a:lnTo>
                  <a:cubicBezTo>
                    <a:pt x="1" y="97701"/>
                    <a:pt x="245" y="97918"/>
                    <a:pt x="516" y="97918"/>
                  </a:cubicBezTo>
                  <a:cubicBezTo>
                    <a:pt x="814" y="97918"/>
                    <a:pt x="1031" y="97701"/>
                    <a:pt x="1031" y="97430"/>
                  </a:cubicBezTo>
                  <a:lnTo>
                    <a:pt x="1031" y="516"/>
                  </a:lnTo>
                  <a:cubicBezTo>
                    <a:pt x="1031" y="245"/>
                    <a:pt x="787" y="1"/>
                    <a:pt x="516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2" name="Google Shape;1126;p49">
              <a:extLst>
                <a:ext uri="{FF2B5EF4-FFF2-40B4-BE49-F238E27FC236}">
                  <a16:creationId xmlns:a16="http://schemas.microsoft.com/office/drawing/2014/main" xmlns="" id="{0CA9894D-4FD3-4E60-8E72-3BA7A084DAEE}"/>
                </a:ext>
              </a:extLst>
            </p:cNvPr>
            <p:cNvSpPr/>
            <p:nvPr/>
          </p:nvSpPr>
          <p:spPr>
            <a:xfrm>
              <a:off x="5494725" y="2516300"/>
              <a:ext cx="1140575" cy="309175"/>
            </a:xfrm>
            <a:custGeom>
              <a:avLst/>
              <a:gdLst/>
              <a:ahLst/>
              <a:cxnLst/>
              <a:rect l="l" t="t" r="r" b="b"/>
              <a:pathLst>
                <a:path w="45623" h="12367" extrusionOk="0">
                  <a:moveTo>
                    <a:pt x="18527" y="0"/>
                  </a:moveTo>
                  <a:cubicBezTo>
                    <a:pt x="12971" y="0"/>
                    <a:pt x="8517" y="1632"/>
                    <a:pt x="8517" y="1632"/>
                  </a:cubicBezTo>
                  <a:lnTo>
                    <a:pt x="1302" y="927"/>
                  </a:lnTo>
                  <a:lnTo>
                    <a:pt x="0" y="11804"/>
                  </a:lnTo>
                  <a:lnTo>
                    <a:pt x="10145" y="11804"/>
                  </a:lnTo>
                  <a:cubicBezTo>
                    <a:pt x="10145" y="11804"/>
                    <a:pt x="18049" y="12367"/>
                    <a:pt x="24182" y="12367"/>
                  </a:cubicBezTo>
                  <a:cubicBezTo>
                    <a:pt x="25896" y="12367"/>
                    <a:pt x="27471" y="12323"/>
                    <a:pt x="28697" y="12210"/>
                  </a:cubicBezTo>
                  <a:cubicBezTo>
                    <a:pt x="34366" y="11668"/>
                    <a:pt x="40171" y="7735"/>
                    <a:pt x="41283" y="6921"/>
                  </a:cubicBezTo>
                  <a:cubicBezTo>
                    <a:pt x="42395" y="6135"/>
                    <a:pt x="43724" y="5809"/>
                    <a:pt x="44673" y="4263"/>
                  </a:cubicBezTo>
                  <a:cubicBezTo>
                    <a:pt x="45623" y="2744"/>
                    <a:pt x="44673" y="1632"/>
                    <a:pt x="44673" y="1632"/>
                  </a:cubicBezTo>
                  <a:lnTo>
                    <a:pt x="28046" y="1632"/>
                  </a:lnTo>
                  <a:cubicBezTo>
                    <a:pt x="28046" y="1632"/>
                    <a:pt x="25985" y="330"/>
                    <a:pt x="19855" y="32"/>
                  </a:cubicBezTo>
                  <a:cubicBezTo>
                    <a:pt x="19406" y="10"/>
                    <a:pt x="18963" y="0"/>
                    <a:pt x="18527" y="0"/>
                  </a:cubicBezTo>
                  <a:close/>
                </a:path>
              </a:pathLst>
            </a:custGeom>
            <a:solidFill>
              <a:srgbClr val="F9C2C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3" name="Google Shape;1127;p49">
              <a:extLst>
                <a:ext uri="{FF2B5EF4-FFF2-40B4-BE49-F238E27FC236}">
                  <a16:creationId xmlns:a16="http://schemas.microsoft.com/office/drawing/2014/main" xmlns="" id="{6F31A00A-108D-4539-8A98-7A2128F3FCF6}"/>
                </a:ext>
              </a:extLst>
            </p:cNvPr>
            <p:cNvSpPr/>
            <p:nvPr/>
          </p:nvSpPr>
          <p:spPr>
            <a:xfrm>
              <a:off x="3634700" y="960175"/>
              <a:ext cx="1925825" cy="2062125"/>
            </a:xfrm>
            <a:custGeom>
              <a:avLst/>
              <a:gdLst/>
              <a:ahLst/>
              <a:cxnLst/>
              <a:rect l="l" t="t" r="r" b="b"/>
              <a:pathLst>
                <a:path w="77033" h="82485" extrusionOk="0">
                  <a:moveTo>
                    <a:pt x="0" y="1"/>
                  </a:moveTo>
                  <a:lnTo>
                    <a:pt x="0" y="57666"/>
                  </a:lnTo>
                  <a:lnTo>
                    <a:pt x="14919" y="74483"/>
                  </a:lnTo>
                  <a:cubicBezTo>
                    <a:pt x="19340" y="79500"/>
                    <a:pt x="25741" y="82376"/>
                    <a:pt x="32441" y="82376"/>
                  </a:cubicBezTo>
                  <a:lnTo>
                    <a:pt x="77032" y="82484"/>
                  </a:lnTo>
                  <a:lnTo>
                    <a:pt x="77032" y="62304"/>
                  </a:lnTo>
                  <a:lnTo>
                    <a:pt x="34692" y="5612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4" name="Google Shape;1128;p49">
              <a:extLst>
                <a:ext uri="{FF2B5EF4-FFF2-40B4-BE49-F238E27FC236}">
                  <a16:creationId xmlns:a16="http://schemas.microsoft.com/office/drawing/2014/main" xmlns="" id="{1A4A9543-CE73-4F61-A036-4B9F0CD462EB}"/>
                </a:ext>
              </a:extLst>
            </p:cNvPr>
            <p:cNvSpPr/>
            <p:nvPr/>
          </p:nvSpPr>
          <p:spPr>
            <a:xfrm>
              <a:off x="5893450" y="2544200"/>
              <a:ext cx="316000" cy="41400"/>
            </a:xfrm>
            <a:custGeom>
              <a:avLst/>
              <a:gdLst/>
              <a:ahLst/>
              <a:cxnLst/>
              <a:rect l="l" t="t" r="r" b="b"/>
              <a:pathLst>
                <a:path w="12640" h="1656" extrusionOk="0">
                  <a:moveTo>
                    <a:pt x="12070" y="1"/>
                  </a:moveTo>
                  <a:lnTo>
                    <a:pt x="488" y="652"/>
                  </a:lnTo>
                  <a:cubicBezTo>
                    <a:pt x="217" y="679"/>
                    <a:pt x="0" y="923"/>
                    <a:pt x="0" y="1194"/>
                  </a:cubicBezTo>
                  <a:cubicBezTo>
                    <a:pt x="0" y="1465"/>
                    <a:pt x="244" y="1655"/>
                    <a:pt x="515" y="1655"/>
                  </a:cubicBezTo>
                  <a:lnTo>
                    <a:pt x="12152" y="1032"/>
                  </a:lnTo>
                  <a:cubicBezTo>
                    <a:pt x="12423" y="977"/>
                    <a:pt x="12640" y="733"/>
                    <a:pt x="12613" y="489"/>
                  </a:cubicBezTo>
                  <a:cubicBezTo>
                    <a:pt x="12586" y="218"/>
                    <a:pt x="12341" y="1"/>
                    <a:pt x="12070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" name="Google Shape;1129;p49">
              <a:extLst>
                <a:ext uri="{FF2B5EF4-FFF2-40B4-BE49-F238E27FC236}">
                  <a16:creationId xmlns:a16="http://schemas.microsoft.com/office/drawing/2014/main" xmlns="" id="{354ED294-336E-4CCD-90B3-19E6D0F15507}"/>
                </a:ext>
              </a:extLst>
            </p:cNvPr>
            <p:cNvSpPr/>
            <p:nvPr/>
          </p:nvSpPr>
          <p:spPr>
            <a:xfrm>
              <a:off x="5740875" y="2652525"/>
              <a:ext cx="702525" cy="109375"/>
            </a:xfrm>
            <a:custGeom>
              <a:avLst/>
              <a:gdLst/>
              <a:ahLst/>
              <a:cxnLst/>
              <a:rect l="l" t="t" r="r" b="b"/>
              <a:pathLst>
                <a:path w="28101" h="4375" extrusionOk="0">
                  <a:moveTo>
                    <a:pt x="4786" y="0"/>
                  </a:moveTo>
                  <a:cubicBezTo>
                    <a:pt x="2524" y="0"/>
                    <a:pt x="600" y="182"/>
                    <a:pt x="461" y="197"/>
                  </a:cubicBezTo>
                  <a:cubicBezTo>
                    <a:pt x="190" y="197"/>
                    <a:pt x="0" y="469"/>
                    <a:pt x="27" y="740"/>
                  </a:cubicBezTo>
                  <a:cubicBezTo>
                    <a:pt x="27" y="996"/>
                    <a:pt x="269" y="1203"/>
                    <a:pt x="524" y="1203"/>
                  </a:cubicBezTo>
                  <a:cubicBezTo>
                    <a:pt x="539" y="1203"/>
                    <a:pt x="554" y="1203"/>
                    <a:pt x="570" y="1201"/>
                  </a:cubicBezTo>
                  <a:cubicBezTo>
                    <a:pt x="616" y="1201"/>
                    <a:pt x="2514" y="1024"/>
                    <a:pt x="4739" y="1024"/>
                  </a:cubicBezTo>
                  <a:cubicBezTo>
                    <a:pt x="6408" y="1024"/>
                    <a:pt x="8261" y="1124"/>
                    <a:pt x="9656" y="1472"/>
                  </a:cubicBezTo>
                  <a:cubicBezTo>
                    <a:pt x="12993" y="2313"/>
                    <a:pt x="16600" y="3452"/>
                    <a:pt x="16654" y="3452"/>
                  </a:cubicBezTo>
                  <a:lnTo>
                    <a:pt x="16709" y="3507"/>
                  </a:lnTo>
                  <a:lnTo>
                    <a:pt x="16790" y="3507"/>
                  </a:lnTo>
                  <a:cubicBezTo>
                    <a:pt x="18268" y="3479"/>
                    <a:pt x="20452" y="3466"/>
                    <a:pt x="22347" y="3466"/>
                  </a:cubicBezTo>
                  <a:cubicBezTo>
                    <a:pt x="24242" y="3466"/>
                    <a:pt x="25849" y="3479"/>
                    <a:pt x="26175" y="3507"/>
                  </a:cubicBezTo>
                  <a:cubicBezTo>
                    <a:pt x="26744" y="3534"/>
                    <a:pt x="27097" y="4103"/>
                    <a:pt x="27097" y="4103"/>
                  </a:cubicBezTo>
                  <a:cubicBezTo>
                    <a:pt x="27205" y="4293"/>
                    <a:pt x="27368" y="4375"/>
                    <a:pt x="27531" y="4375"/>
                  </a:cubicBezTo>
                  <a:cubicBezTo>
                    <a:pt x="27639" y="4375"/>
                    <a:pt x="27694" y="4375"/>
                    <a:pt x="27775" y="4239"/>
                  </a:cubicBezTo>
                  <a:cubicBezTo>
                    <a:pt x="28046" y="4103"/>
                    <a:pt x="28101" y="3805"/>
                    <a:pt x="27965" y="3561"/>
                  </a:cubicBezTo>
                  <a:cubicBezTo>
                    <a:pt x="27938" y="3534"/>
                    <a:pt x="27368" y="2503"/>
                    <a:pt x="26229" y="2449"/>
                  </a:cubicBezTo>
                  <a:cubicBezTo>
                    <a:pt x="25958" y="2422"/>
                    <a:pt x="24927" y="2413"/>
                    <a:pt x="23639" y="2413"/>
                  </a:cubicBezTo>
                  <a:cubicBezTo>
                    <a:pt x="21063" y="2413"/>
                    <a:pt x="17459" y="2449"/>
                    <a:pt x="16844" y="2449"/>
                  </a:cubicBezTo>
                  <a:cubicBezTo>
                    <a:pt x="16302" y="2286"/>
                    <a:pt x="12993" y="1255"/>
                    <a:pt x="9900" y="469"/>
                  </a:cubicBezTo>
                  <a:cubicBezTo>
                    <a:pt x="8424" y="105"/>
                    <a:pt x="6507" y="0"/>
                    <a:pt x="4786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6" name="Google Shape;1130;p49">
              <a:extLst>
                <a:ext uri="{FF2B5EF4-FFF2-40B4-BE49-F238E27FC236}">
                  <a16:creationId xmlns:a16="http://schemas.microsoft.com/office/drawing/2014/main" xmlns="" id="{B45E7267-E891-4E0D-898E-15CC4715AA67}"/>
                </a:ext>
              </a:extLst>
            </p:cNvPr>
            <p:cNvSpPr/>
            <p:nvPr/>
          </p:nvSpPr>
          <p:spPr>
            <a:xfrm>
              <a:off x="6146375" y="2583425"/>
              <a:ext cx="99700" cy="157450"/>
            </a:xfrm>
            <a:custGeom>
              <a:avLst/>
              <a:gdLst/>
              <a:ahLst/>
              <a:cxnLst/>
              <a:rect l="l" t="t" r="r" b="b"/>
              <a:pathLst>
                <a:path w="3988" h="6298" extrusionOk="0">
                  <a:moveTo>
                    <a:pt x="3436" y="0"/>
                  </a:moveTo>
                  <a:cubicBezTo>
                    <a:pt x="3255" y="0"/>
                    <a:pt x="3079" y="105"/>
                    <a:pt x="2984" y="276"/>
                  </a:cubicBezTo>
                  <a:lnTo>
                    <a:pt x="136" y="5565"/>
                  </a:lnTo>
                  <a:cubicBezTo>
                    <a:pt x="0" y="5782"/>
                    <a:pt x="82" y="6108"/>
                    <a:pt x="326" y="6243"/>
                  </a:cubicBezTo>
                  <a:cubicBezTo>
                    <a:pt x="407" y="6271"/>
                    <a:pt x="489" y="6298"/>
                    <a:pt x="570" y="6298"/>
                  </a:cubicBezTo>
                  <a:cubicBezTo>
                    <a:pt x="760" y="6298"/>
                    <a:pt x="950" y="6189"/>
                    <a:pt x="1004" y="6026"/>
                  </a:cubicBezTo>
                  <a:lnTo>
                    <a:pt x="3852" y="737"/>
                  </a:lnTo>
                  <a:cubicBezTo>
                    <a:pt x="3988" y="493"/>
                    <a:pt x="3879" y="195"/>
                    <a:pt x="3662" y="59"/>
                  </a:cubicBezTo>
                  <a:cubicBezTo>
                    <a:pt x="3589" y="19"/>
                    <a:pt x="3512" y="0"/>
                    <a:pt x="3436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7" name="Google Shape;1131;p49">
              <a:extLst>
                <a:ext uri="{FF2B5EF4-FFF2-40B4-BE49-F238E27FC236}">
                  <a16:creationId xmlns:a16="http://schemas.microsoft.com/office/drawing/2014/main" xmlns="" id="{BF086E48-34E0-4F6B-8809-72B0FBD0CE09}"/>
                </a:ext>
              </a:extLst>
            </p:cNvPr>
            <p:cNvSpPr/>
            <p:nvPr/>
          </p:nvSpPr>
          <p:spPr>
            <a:xfrm>
              <a:off x="6177575" y="2652275"/>
              <a:ext cx="335000" cy="68250"/>
            </a:xfrm>
            <a:custGeom>
              <a:avLst/>
              <a:gdLst/>
              <a:ahLst/>
              <a:cxnLst/>
              <a:rect l="l" t="t" r="r" b="b"/>
              <a:pathLst>
                <a:path w="13400" h="2730" extrusionOk="0">
                  <a:moveTo>
                    <a:pt x="8176" y="0"/>
                  </a:moveTo>
                  <a:cubicBezTo>
                    <a:pt x="5406" y="0"/>
                    <a:pt x="1953" y="180"/>
                    <a:pt x="515" y="262"/>
                  </a:cubicBezTo>
                  <a:cubicBezTo>
                    <a:pt x="244" y="289"/>
                    <a:pt x="0" y="533"/>
                    <a:pt x="27" y="804"/>
                  </a:cubicBezTo>
                  <a:cubicBezTo>
                    <a:pt x="52" y="1050"/>
                    <a:pt x="254" y="1273"/>
                    <a:pt x="493" y="1273"/>
                  </a:cubicBezTo>
                  <a:cubicBezTo>
                    <a:pt x="518" y="1273"/>
                    <a:pt x="544" y="1270"/>
                    <a:pt x="570" y="1265"/>
                  </a:cubicBezTo>
                  <a:cubicBezTo>
                    <a:pt x="3308" y="1098"/>
                    <a:pt x="6218" y="990"/>
                    <a:pt x="8360" y="990"/>
                  </a:cubicBezTo>
                  <a:cubicBezTo>
                    <a:pt x="10036" y="990"/>
                    <a:pt x="11242" y="1056"/>
                    <a:pt x="11528" y="1211"/>
                  </a:cubicBezTo>
                  <a:cubicBezTo>
                    <a:pt x="12341" y="1645"/>
                    <a:pt x="12368" y="2215"/>
                    <a:pt x="12368" y="2215"/>
                  </a:cubicBezTo>
                  <a:cubicBezTo>
                    <a:pt x="12368" y="2486"/>
                    <a:pt x="12613" y="2730"/>
                    <a:pt x="12884" y="2730"/>
                  </a:cubicBezTo>
                  <a:cubicBezTo>
                    <a:pt x="13182" y="2730"/>
                    <a:pt x="13399" y="2540"/>
                    <a:pt x="13399" y="2242"/>
                  </a:cubicBezTo>
                  <a:cubicBezTo>
                    <a:pt x="13399" y="2188"/>
                    <a:pt x="13399" y="1075"/>
                    <a:pt x="11989" y="316"/>
                  </a:cubicBezTo>
                  <a:cubicBezTo>
                    <a:pt x="11536" y="79"/>
                    <a:pt x="10005" y="0"/>
                    <a:pt x="8176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8" name="Google Shape;1132;p49">
              <a:extLst>
                <a:ext uri="{FF2B5EF4-FFF2-40B4-BE49-F238E27FC236}">
                  <a16:creationId xmlns:a16="http://schemas.microsoft.com/office/drawing/2014/main" xmlns="" id="{F0E6170E-77C9-41F8-8FF5-E798C41B8C3C}"/>
                </a:ext>
              </a:extLst>
            </p:cNvPr>
            <p:cNvSpPr/>
            <p:nvPr/>
          </p:nvSpPr>
          <p:spPr>
            <a:xfrm>
              <a:off x="6209425" y="2591650"/>
              <a:ext cx="372300" cy="85500"/>
            </a:xfrm>
            <a:custGeom>
              <a:avLst/>
              <a:gdLst/>
              <a:ahLst/>
              <a:cxnLst/>
              <a:rect l="l" t="t" r="r" b="b"/>
              <a:pathLst>
                <a:path w="14892" h="3420" extrusionOk="0">
                  <a:moveTo>
                    <a:pt x="9201" y="1"/>
                  </a:moveTo>
                  <a:cubicBezTo>
                    <a:pt x="6067" y="1"/>
                    <a:pt x="2155" y="240"/>
                    <a:pt x="516" y="354"/>
                  </a:cubicBezTo>
                  <a:cubicBezTo>
                    <a:pt x="245" y="381"/>
                    <a:pt x="1" y="625"/>
                    <a:pt x="28" y="897"/>
                  </a:cubicBezTo>
                  <a:cubicBezTo>
                    <a:pt x="82" y="1168"/>
                    <a:pt x="326" y="1358"/>
                    <a:pt x="598" y="1358"/>
                  </a:cubicBezTo>
                  <a:cubicBezTo>
                    <a:pt x="3766" y="1139"/>
                    <a:pt x="7141" y="1001"/>
                    <a:pt x="9575" y="1001"/>
                  </a:cubicBezTo>
                  <a:cubicBezTo>
                    <a:pt x="11371" y="1001"/>
                    <a:pt x="12655" y="1076"/>
                    <a:pt x="12966" y="1249"/>
                  </a:cubicBezTo>
                  <a:cubicBezTo>
                    <a:pt x="13834" y="1873"/>
                    <a:pt x="13888" y="2877"/>
                    <a:pt x="13888" y="2931"/>
                  </a:cubicBezTo>
                  <a:cubicBezTo>
                    <a:pt x="13888" y="3202"/>
                    <a:pt x="14105" y="3419"/>
                    <a:pt x="14376" y="3419"/>
                  </a:cubicBezTo>
                  <a:cubicBezTo>
                    <a:pt x="14648" y="3419"/>
                    <a:pt x="14892" y="3229"/>
                    <a:pt x="14892" y="2958"/>
                  </a:cubicBezTo>
                  <a:cubicBezTo>
                    <a:pt x="14892" y="2877"/>
                    <a:pt x="14865" y="1331"/>
                    <a:pt x="13536" y="435"/>
                  </a:cubicBezTo>
                  <a:cubicBezTo>
                    <a:pt x="13056" y="109"/>
                    <a:pt x="11304" y="1"/>
                    <a:pt x="9201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9" name="Google Shape;1133;p49">
              <a:extLst>
                <a:ext uri="{FF2B5EF4-FFF2-40B4-BE49-F238E27FC236}">
                  <a16:creationId xmlns:a16="http://schemas.microsoft.com/office/drawing/2014/main" xmlns="" id="{F22B93D1-E3C7-4EDD-8F51-6FF6B6AA5604}"/>
                </a:ext>
              </a:extLst>
            </p:cNvPr>
            <p:cNvSpPr/>
            <p:nvPr/>
          </p:nvSpPr>
          <p:spPr>
            <a:xfrm>
              <a:off x="3666575" y="1514175"/>
              <a:ext cx="77325" cy="1037525"/>
            </a:xfrm>
            <a:custGeom>
              <a:avLst/>
              <a:gdLst/>
              <a:ahLst/>
              <a:cxnLst/>
              <a:rect l="l" t="t" r="r" b="b"/>
              <a:pathLst>
                <a:path w="3093" h="41501" extrusionOk="0">
                  <a:moveTo>
                    <a:pt x="489" y="1"/>
                  </a:moveTo>
                  <a:cubicBezTo>
                    <a:pt x="217" y="55"/>
                    <a:pt x="0" y="272"/>
                    <a:pt x="0" y="543"/>
                  </a:cubicBezTo>
                  <a:lnTo>
                    <a:pt x="2089" y="41039"/>
                  </a:lnTo>
                  <a:cubicBezTo>
                    <a:pt x="2089" y="41310"/>
                    <a:pt x="2306" y="41500"/>
                    <a:pt x="2577" y="41500"/>
                  </a:cubicBezTo>
                  <a:cubicBezTo>
                    <a:pt x="2903" y="41500"/>
                    <a:pt x="3092" y="41283"/>
                    <a:pt x="3092" y="40958"/>
                  </a:cubicBezTo>
                  <a:lnTo>
                    <a:pt x="1031" y="489"/>
                  </a:lnTo>
                  <a:cubicBezTo>
                    <a:pt x="1004" y="218"/>
                    <a:pt x="760" y="1"/>
                    <a:pt x="489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0" name="Google Shape;1134;p49">
              <a:extLst>
                <a:ext uri="{FF2B5EF4-FFF2-40B4-BE49-F238E27FC236}">
                  <a16:creationId xmlns:a16="http://schemas.microsoft.com/office/drawing/2014/main" xmlns="" id="{AFE9EC0D-4530-4519-A129-B173AE6D3916}"/>
                </a:ext>
              </a:extLst>
            </p:cNvPr>
            <p:cNvSpPr/>
            <p:nvPr/>
          </p:nvSpPr>
          <p:spPr>
            <a:xfrm>
              <a:off x="1736025" y="1514800"/>
              <a:ext cx="89525" cy="1870275"/>
            </a:xfrm>
            <a:custGeom>
              <a:avLst/>
              <a:gdLst/>
              <a:ahLst/>
              <a:cxnLst/>
              <a:rect l="l" t="t" r="r" b="b"/>
              <a:pathLst>
                <a:path w="3581" h="74811" extrusionOk="0">
                  <a:moveTo>
                    <a:pt x="3044" y="1"/>
                  </a:moveTo>
                  <a:cubicBezTo>
                    <a:pt x="2746" y="1"/>
                    <a:pt x="2550" y="234"/>
                    <a:pt x="2550" y="491"/>
                  </a:cubicBezTo>
                  <a:lnTo>
                    <a:pt x="1" y="74268"/>
                  </a:lnTo>
                  <a:cubicBezTo>
                    <a:pt x="1" y="74566"/>
                    <a:pt x="191" y="74810"/>
                    <a:pt x="516" y="74810"/>
                  </a:cubicBezTo>
                  <a:cubicBezTo>
                    <a:pt x="787" y="74810"/>
                    <a:pt x="1004" y="74620"/>
                    <a:pt x="1004" y="74349"/>
                  </a:cubicBezTo>
                  <a:lnTo>
                    <a:pt x="3554" y="545"/>
                  </a:lnTo>
                  <a:cubicBezTo>
                    <a:pt x="3581" y="247"/>
                    <a:pt x="3364" y="3"/>
                    <a:pt x="3093" y="3"/>
                  </a:cubicBezTo>
                  <a:cubicBezTo>
                    <a:pt x="3076" y="2"/>
                    <a:pt x="3060" y="1"/>
                    <a:pt x="3044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1" name="Google Shape;1135;p49">
              <a:extLst>
                <a:ext uri="{FF2B5EF4-FFF2-40B4-BE49-F238E27FC236}">
                  <a16:creationId xmlns:a16="http://schemas.microsoft.com/office/drawing/2014/main" xmlns="" id="{76DC6D39-E46F-4BDE-B65E-1416EE5E50A1}"/>
                </a:ext>
              </a:extLst>
            </p:cNvPr>
            <p:cNvSpPr/>
            <p:nvPr/>
          </p:nvSpPr>
          <p:spPr>
            <a:xfrm>
              <a:off x="2272400" y="-149175"/>
              <a:ext cx="65800" cy="65800"/>
            </a:xfrm>
            <a:custGeom>
              <a:avLst/>
              <a:gdLst/>
              <a:ahLst/>
              <a:cxnLst/>
              <a:rect l="l" t="t" r="r" b="b"/>
              <a:pathLst>
                <a:path w="2632" h="2632" extrusionOk="0">
                  <a:moveTo>
                    <a:pt x="1330" y="0"/>
                  </a:moveTo>
                  <a:cubicBezTo>
                    <a:pt x="597" y="0"/>
                    <a:pt x="1" y="570"/>
                    <a:pt x="1" y="1302"/>
                  </a:cubicBezTo>
                  <a:cubicBezTo>
                    <a:pt x="1" y="2034"/>
                    <a:pt x="597" y="2631"/>
                    <a:pt x="1330" y="2631"/>
                  </a:cubicBezTo>
                  <a:cubicBezTo>
                    <a:pt x="2062" y="2631"/>
                    <a:pt x="2632" y="2034"/>
                    <a:pt x="2632" y="1302"/>
                  </a:cubicBezTo>
                  <a:cubicBezTo>
                    <a:pt x="2632" y="570"/>
                    <a:pt x="2062" y="0"/>
                    <a:pt x="1330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2" name="Google Shape;1136;p49">
              <a:extLst>
                <a:ext uri="{FF2B5EF4-FFF2-40B4-BE49-F238E27FC236}">
                  <a16:creationId xmlns:a16="http://schemas.microsoft.com/office/drawing/2014/main" xmlns="" id="{0D1BA0EA-7BB6-4913-AC87-2A22D7A0A40F}"/>
                </a:ext>
              </a:extLst>
            </p:cNvPr>
            <p:cNvSpPr/>
            <p:nvPr/>
          </p:nvSpPr>
          <p:spPr>
            <a:xfrm>
              <a:off x="2593150" y="-149175"/>
              <a:ext cx="65800" cy="65800"/>
            </a:xfrm>
            <a:custGeom>
              <a:avLst/>
              <a:gdLst/>
              <a:ahLst/>
              <a:cxnLst/>
              <a:rect l="l" t="t" r="r" b="b"/>
              <a:pathLst>
                <a:path w="2632" h="2632" extrusionOk="0">
                  <a:moveTo>
                    <a:pt x="1302" y="0"/>
                  </a:moveTo>
                  <a:cubicBezTo>
                    <a:pt x="570" y="0"/>
                    <a:pt x="0" y="570"/>
                    <a:pt x="0" y="1302"/>
                  </a:cubicBezTo>
                  <a:cubicBezTo>
                    <a:pt x="0" y="2034"/>
                    <a:pt x="570" y="2631"/>
                    <a:pt x="1302" y="2631"/>
                  </a:cubicBezTo>
                  <a:cubicBezTo>
                    <a:pt x="2035" y="2631"/>
                    <a:pt x="2631" y="2034"/>
                    <a:pt x="2631" y="1302"/>
                  </a:cubicBezTo>
                  <a:cubicBezTo>
                    <a:pt x="2631" y="570"/>
                    <a:pt x="2035" y="0"/>
                    <a:pt x="1302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3" name="Google Shape;1137;p49">
              <a:extLst>
                <a:ext uri="{FF2B5EF4-FFF2-40B4-BE49-F238E27FC236}">
                  <a16:creationId xmlns:a16="http://schemas.microsoft.com/office/drawing/2014/main" xmlns="" id="{E1988307-B0AD-4FB2-9BF9-70F919A97613}"/>
                </a:ext>
              </a:extLst>
            </p:cNvPr>
            <p:cNvSpPr/>
            <p:nvPr/>
          </p:nvSpPr>
          <p:spPr>
            <a:xfrm>
              <a:off x="2535500" y="-297000"/>
              <a:ext cx="181750" cy="68500"/>
            </a:xfrm>
            <a:custGeom>
              <a:avLst/>
              <a:gdLst/>
              <a:ahLst/>
              <a:cxnLst/>
              <a:rect l="l" t="t" r="r" b="b"/>
              <a:pathLst>
                <a:path w="7270" h="2740" extrusionOk="0">
                  <a:moveTo>
                    <a:pt x="3662" y="0"/>
                  </a:moveTo>
                  <a:cubicBezTo>
                    <a:pt x="1113" y="0"/>
                    <a:pt x="163" y="1926"/>
                    <a:pt x="136" y="2007"/>
                  </a:cubicBezTo>
                  <a:cubicBezTo>
                    <a:pt x="1" y="2251"/>
                    <a:pt x="136" y="2550"/>
                    <a:pt x="353" y="2685"/>
                  </a:cubicBezTo>
                  <a:cubicBezTo>
                    <a:pt x="420" y="2722"/>
                    <a:pt x="490" y="2739"/>
                    <a:pt x="560" y="2739"/>
                  </a:cubicBezTo>
                  <a:cubicBezTo>
                    <a:pt x="748" y="2739"/>
                    <a:pt x="933" y="2619"/>
                    <a:pt x="1031" y="2441"/>
                  </a:cubicBezTo>
                  <a:cubicBezTo>
                    <a:pt x="1031" y="2414"/>
                    <a:pt x="1764" y="1031"/>
                    <a:pt x="3662" y="1031"/>
                  </a:cubicBezTo>
                  <a:cubicBezTo>
                    <a:pt x="5588" y="1031"/>
                    <a:pt x="6185" y="2333"/>
                    <a:pt x="6239" y="2414"/>
                  </a:cubicBezTo>
                  <a:cubicBezTo>
                    <a:pt x="6321" y="2604"/>
                    <a:pt x="6510" y="2712"/>
                    <a:pt x="6700" y="2712"/>
                  </a:cubicBezTo>
                  <a:cubicBezTo>
                    <a:pt x="6782" y="2712"/>
                    <a:pt x="6836" y="2685"/>
                    <a:pt x="6890" y="2685"/>
                  </a:cubicBezTo>
                  <a:cubicBezTo>
                    <a:pt x="7189" y="2550"/>
                    <a:pt x="7270" y="2279"/>
                    <a:pt x="7189" y="2007"/>
                  </a:cubicBezTo>
                  <a:cubicBezTo>
                    <a:pt x="7134" y="1926"/>
                    <a:pt x="6293" y="0"/>
                    <a:pt x="3662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4" name="Google Shape;1138;p49">
              <a:extLst>
                <a:ext uri="{FF2B5EF4-FFF2-40B4-BE49-F238E27FC236}">
                  <a16:creationId xmlns:a16="http://schemas.microsoft.com/office/drawing/2014/main" xmlns="" id="{DB3C7463-97FA-4609-BC16-45C1E8746716}"/>
                </a:ext>
              </a:extLst>
            </p:cNvPr>
            <p:cNvSpPr/>
            <p:nvPr/>
          </p:nvSpPr>
          <p:spPr>
            <a:xfrm>
              <a:off x="2214775" y="-297000"/>
              <a:ext cx="182425" cy="68200"/>
            </a:xfrm>
            <a:custGeom>
              <a:avLst/>
              <a:gdLst/>
              <a:ahLst/>
              <a:cxnLst/>
              <a:rect l="l" t="t" r="r" b="b"/>
              <a:pathLst>
                <a:path w="7297" h="2728" extrusionOk="0">
                  <a:moveTo>
                    <a:pt x="3662" y="0"/>
                  </a:moveTo>
                  <a:cubicBezTo>
                    <a:pt x="1112" y="0"/>
                    <a:pt x="163" y="1926"/>
                    <a:pt x="136" y="2007"/>
                  </a:cubicBezTo>
                  <a:cubicBezTo>
                    <a:pt x="0" y="2251"/>
                    <a:pt x="136" y="2550"/>
                    <a:pt x="380" y="2685"/>
                  </a:cubicBezTo>
                  <a:cubicBezTo>
                    <a:pt x="444" y="2714"/>
                    <a:pt x="512" y="2727"/>
                    <a:pt x="580" y="2727"/>
                  </a:cubicBezTo>
                  <a:cubicBezTo>
                    <a:pt x="770" y="2727"/>
                    <a:pt x="958" y="2621"/>
                    <a:pt x="1058" y="2441"/>
                  </a:cubicBezTo>
                  <a:cubicBezTo>
                    <a:pt x="1085" y="2387"/>
                    <a:pt x="1790" y="1031"/>
                    <a:pt x="3662" y="1031"/>
                  </a:cubicBezTo>
                  <a:cubicBezTo>
                    <a:pt x="5588" y="1031"/>
                    <a:pt x="6211" y="2333"/>
                    <a:pt x="6239" y="2414"/>
                  </a:cubicBezTo>
                  <a:cubicBezTo>
                    <a:pt x="6347" y="2604"/>
                    <a:pt x="6510" y="2712"/>
                    <a:pt x="6727" y="2712"/>
                  </a:cubicBezTo>
                  <a:cubicBezTo>
                    <a:pt x="6781" y="2712"/>
                    <a:pt x="6862" y="2685"/>
                    <a:pt x="6917" y="2685"/>
                  </a:cubicBezTo>
                  <a:cubicBezTo>
                    <a:pt x="7188" y="2550"/>
                    <a:pt x="7296" y="2279"/>
                    <a:pt x="7188" y="2007"/>
                  </a:cubicBezTo>
                  <a:cubicBezTo>
                    <a:pt x="7161" y="1926"/>
                    <a:pt x="6320" y="0"/>
                    <a:pt x="3662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5" name="Google Shape;1139;p49">
              <a:extLst>
                <a:ext uri="{FF2B5EF4-FFF2-40B4-BE49-F238E27FC236}">
                  <a16:creationId xmlns:a16="http://schemas.microsoft.com/office/drawing/2014/main" xmlns="" id="{708A57D9-EC7B-4D71-9CD5-E6FB0103F2AE}"/>
                </a:ext>
              </a:extLst>
            </p:cNvPr>
            <p:cNvSpPr/>
            <p:nvPr/>
          </p:nvSpPr>
          <p:spPr>
            <a:xfrm>
              <a:off x="2293425" y="-96550"/>
              <a:ext cx="127500" cy="250500"/>
            </a:xfrm>
            <a:custGeom>
              <a:avLst/>
              <a:gdLst/>
              <a:ahLst/>
              <a:cxnLst/>
              <a:rect l="l" t="t" r="r" b="b"/>
              <a:pathLst>
                <a:path w="5100" h="10020" extrusionOk="0">
                  <a:moveTo>
                    <a:pt x="4555" y="0"/>
                  </a:moveTo>
                  <a:cubicBezTo>
                    <a:pt x="4425" y="0"/>
                    <a:pt x="4290" y="48"/>
                    <a:pt x="4178" y="146"/>
                  </a:cubicBezTo>
                  <a:cubicBezTo>
                    <a:pt x="3771" y="580"/>
                    <a:pt x="0" y="4676"/>
                    <a:pt x="0" y="7199"/>
                  </a:cubicBezTo>
                  <a:cubicBezTo>
                    <a:pt x="0" y="7850"/>
                    <a:pt x="217" y="8419"/>
                    <a:pt x="679" y="8880"/>
                  </a:cubicBezTo>
                  <a:cubicBezTo>
                    <a:pt x="1818" y="9938"/>
                    <a:pt x="3933" y="10019"/>
                    <a:pt x="4449" y="10019"/>
                  </a:cubicBezTo>
                  <a:cubicBezTo>
                    <a:pt x="4530" y="10019"/>
                    <a:pt x="4557" y="10019"/>
                    <a:pt x="4557" y="9938"/>
                  </a:cubicBezTo>
                  <a:cubicBezTo>
                    <a:pt x="4856" y="9938"/>
                    <a:pt x="5073" y="9721"/>
                    <a:pt x="5073" y="9450"/>
                  </a:cubicBezTo>
                  <a:cubicBezTo>
                    <a:pt x="5073" y="9124"/>
                    <a:pt x="4829" y="8934"/>
                    <a:pt x="4557" y="8934"/>
                  </a:cubicBezTo>
                  <a:cubicBezTo>
                    <a:pt x="4510" y="8937"/>
                    <a:pt x="4456" y="8938"/>
                    <a:pt x="4397" y="8938"/>
                  </a:cubicBezTo>
                  <a:cubicBezTo>
                    <a:pt x="3672" y="8938"/>
                    <a:pt x="2113" y="8771"/>
                    <a:pt x="1411" y="8094"/>
                  </a:cubicBezTo>
                  <a:cubicBezTo>
                    <a:pt x="1167" y="7850"/>
                    <a:pt x="1031" y="7551"/>
                    <a:pt x="1031" y="7171"/>
                  </a:cubicBezTo>
                  <a:cubicBezTo>
                    <a:pt x="1031" y="5381"/>
                    <a:pt x="3852" y="1991"/>
                    <a:pt x="4937" y="824"/>
                  </a:cubicBezTo>
                  <a:cubicBezTo>
                    <a:pt x="5100" y="635"/>
                    <a:pt x="5100" y="282"/>
                    <a:pt x="4883" y="119"/>
                  </a:cubicBezTo>
                  <a:cubicBezTo>
                    <a:pt x="4791" y="41"/>
                    <a:pt x="4675" y="0"/>
                    <a:pt x="4555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6" name="Google Shape;1140;p49">
              <a:extLst>
                <a:ext uri="{FF2B5EF4-FFF2-40B4-BE49-F238E27FC236}">
                  <a16:creationId xmlns:a16="http://schemas.microsoft.com/office/drawing/2014/main" xmlns="" id="{C70507C0-1EF2-4409-9A7B-A9AAAEF5CAEE}"/>
                </a:ext>
              </a:extLst>
            </p:cNvPr>
            <p:cNvSpPr/>
            <p:nvPr/>
          </p:nvSpPr>
          <p:spPr>
            <a:xfrm>
              <a:off x="2363950" y="181650"/>
              <a:ext cx="169550" cy="102500"/>
            </a:xfrm>
            <a:custGeom>
              <a:avLst/>
              <a:gdLst/>
              <a:ahLst/>
              <a:cxnLst/>
              <a:rect l="l" t="t" r="r" b="b"/>
              <a:pathLst>
                <a:path w="6782" h="4100" extrusionOk="0">
                  <a:moveTo>
                    <a:pt x="6268" y="1"/>
                  </a:moveTo>
                  <a:cubicBezTo>
                    <a:pt x="6015" y="1"/>
                    <a:pt x="5774" y="184"/>
                    <a:pt x="5723" y="437"/>
                  </a:cubicBezTo>
                  <a:cubicBezTo>
                    <a:pt x="5723" y="519"/>
                    <a:pt x="5534" y="1794"/>
                    <a:pt x="3771" y="2662"/>
                  </a:cubicBezTo>
                  <a:cubicBezTo>
                    <a:pt x="3095" y="2989"/>
                    <a:pt x="2510" y="3090"/>
                    <a:pt x="2042" y="3090"/>
                  </a:cubicBezTo>
                  <a:cubicBezTo>
                    <a:pt x="1308" y="3090"/>
                    <a:pt x="864" y="2841"/>
                    <a:pt x="814" y="2824"/>
                  </a:cubicBezTo>
                  <a:cubicBezTo>
                    <a:pt x="727" y="2776"/>
                    <a:pt x="633" y="2752"/>
                    <a:pt x="542" y="2752"/>
                  </a:cubicBezTo>
                  <a:cubicBezTo>
                    <a:pt x="378" y="2752"/>
                    <a:pt x="223" y="2830"/>
                    <a:pt x="136" y="2987"/>
                  </a:cubicBezTo>
                  <a:cubicBezTo>
                    <a:pt x="0" y="3258"/>
                    <a:pt x="82" y="3557"/>
                    <a:pt x="299" y="3692"/>
                  </a:cubicBezTo>
                  <a:cubicBezTo>
                    <a:pt x="380" y="3747"/>
                    <a:pt x="1031" y="4099"/>
                    <a:pt x="2035" y="4099"/>
                  </a:cubicBezTo>
                  <a:cubicBezTo>
                    <a:pt x="2658" y="4099"/>
                    <a:pt x="3418" y="3964"/>
                    <a:pt x="4205" y="3557"/>
                  </a:cubicBezTo>
                  <a:cubicBezTo>
                    <a:pt x="6483" y="2472"/>
                    <a:pt x="6754" y="654"/>
                    <a:pt x="6754" y="573"/>
                  </a:cubicBezTo>
                  <a:cubicBezTo>
                    <a:pt x="6781" y="302"/>
                    <a:pt x="6591" y="31"/>
                    <a:pt x="6320" y="4"/>
                  </a:cubicBezTo>
                  <a:cubicBezTo>
                    <a:pt x="6303" y="2"/>
                    <a:pt x="6286" y="1"/>
                    <a:pt x="6268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" name="Google Shape;1141;p49">
              <a:extLst>
                <a:ext uri="{FF2B5EF4-FFF2-40B4-BE49-F238E27FC236}">
                  <a16:creationId xmlns:a16="http://schemas.microsoft.com/office/drawing/2014/main" xmlns="" id="{72CFCECE-8248-4627-A5B1-25B655FCA267}"/>
                </a:ext>
              </a:extLst>
            </p:cNvPr>
            <p:cNvSpPr/>
            <p:nvPr/>
          </p:nvSpPr>
          <p:spPr>
            <a:xfrm>
              <a:off x="2557875" y="538125"/>
              <a:ext cx="131575" cy="66750"/>
            </a:xfrm>
            <a:custGeom>
              <a:avLst/>
              <a:gdLst/>
              <a:ahLst/>
              <a:cxnLst/>
              <a:rect l="l" t="t" r="r" b="b"/>
              <a:pathLst>
                <a:path w="5263" h="2670" extrusionOk="0">
                  <a:moveTo>
                    <a:pt x="4668" y="1"/>
                  </a:moveTo>
                  <a:cubicBezTo>
                    <a:pt x="4605" y="1"/>
                    <a:pt x="4541" y="13"/>
                    <a:pt x="4476" y="39"/>
                  </a:cubicBezTo>
                  <a:lnTo>
                    <a:pt x="381" y="1693"/>
                  </a:lnTo>
                  <a:cubicBezTo>
                    <a:pt x="136" y="1829"/>
                    <a:pt x="1" y="2100"/>
                    <a:pt x="109" y="2371"/>
                  </a:cubicBezTo>
                  <a:cubicBezTo>
                    <a:pt x="191" y="2534"/>
                    <a:pt x="381" y="2670"/>
                    <a:pt x="570" y="2670"/>
                  </a:cubicBezTo>
                  <a:cubicBezTo>
                    <a:pt x="652" y="2670"/>
                    <a:pt x="679" y="2670"/>
                    <a:pt x="787" y="2643"/>
                  </a:cubicBezTo>
                  <a:lnTo>
                    <a:pt x="4883" y="988"/>
                  </a:lnTo>
                  <a:cubicBezTo>
                    <a:pt x="5127" y="852"/>
                    <a:pt x="5263" y="581"/>
                    <a:pt x="5154" y="310"/>
                  </a:cubicBezTo>
                  <a:cubicBezTo>
                    <a:pt x="5051" y="124"/>
                    <a:pt x="4869" y="1"/>
                    <a:pt x="4668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" name="Google Shape;1142;p49">
              <a:extLst>
                <a:ext uri="{FF2B5EF4-FFF2-40B4-BE49-F238E27FC236}">
                  <a16:creationId xmlns:a16="http://schemas.microsoft.com/office/drawing/2014/main" xmlns="" id="{72F9AD74-4F77-41FF-AE8D-5A63888D308E}"/>
                </a:ext>
              </a:extLst>
            </p:cNvPr>
            <p:cNvSpPr/>
            <p:nvPr/>
          </p:nvSpPr>
          <p:spPr>
            <a:xfrm>
              <a:off x="3023725" y="-203050"/>
              <a:ext cx="126850" cy="184750"/>
            </a:xfrm>
            <a:custGeom>
              <a:avLst/>
              <a:gdLst/>
              <a:ahLst/>
              <a:cxnLst/>
              <a:rect l="l" t="t" r="r" b="b"/>
              <a:pathLst>
                <a:path w="5074" h="7390" extrusionOk="0">
                  <a:moveTo>
                    <a:pt x="4519" y="0"/>
                  </a:moveTo>
                  <a:cubicBezTo>
                    <a:pt x="4344" y="0"/>
                    <a:pt x="4169" y="85"/>
                    <a:pt x="4042" y="229"/>
                  </a:cubicBezTo>
                  <a:lnTo>
                    <a:pt x="136" y="6603"/>
                  </a:lnTo>
                  <a:cubicBezTo>
                    <a:pt x="1" y="6848"/>
                    <a:pt x="55" y="7146"/>
                    <a:pt x="299" y="7336"/>
                  </a:cubicBezTo>
                  <a:cubicBezTo>
                    <a:pt x="353" y="7390"/>
                    <a:pt x="462" y="7390"/>
                    <a:pt x="570" y="7390"/>
                  </a:cubicBezTo>
                  <a:cubicBezTo>
                    <a:pt x="733" y="7390"/>
                    <a:pt x="896" y="7309"/>
                    <a:pt x="1004" y="7146"/>
                  </a:cubicBezTo>
                  <a:lnTo>
                    <a:pt x="1954" y="5627"/>
                  </a:lnTo>
                  <a:lnTo>
                    <a:pt x="4503" y="5627"/>
                  </a:lnTo>
                  <a:cubicBezTo>
                    <a:pt x="4775" y="5627"/>
                    <a:pt x="5019" y="5383"/>
                    <a:pt x="5019" y="5112"/>
                  </a:cubicBezTo>
                  <a:cubicBezTo>
                    <a:pt x="5019" y="4840"/>
                    <a:pt x="4775" y="4569"/>
                    <a:pt x="4503" y="4569"/>
                  </a:cubicBezTo>
                  <a:lnTo>
                    <a:pt x="2605" y="4569"/>
                  </a:lnTo>
                  <a:lnTo>
                    <a:pt x="4937" y="772"/>
                  </a:lnTo>
                  <a:cubicBezTo>
                    <a:pt x="5073" y="555"/>
                    <a:pt x="4992" y="229"/>
                    <a:pt x="4775" y="67"/>
                  </a:cubicBezTo>
                  <a:cubicBezTo>
                    <a:pt x="4693" y="21"/>
                    <a:pt x="4606" y="0"/>
                    <a:pt x="4519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" name="Google Shape;1143;p49">
              <a:extLst>
                <a:ext uri="{FF2B5EF4-FFF2-40B4-BE49-F238E27FC236}">
                  <a16:creationId xmlns:a16="http://schemas.microsoft.com/office/drawing/2014/main" xmlns="" id="{D086037F-E4F8-440B-86B5-106838588384}"/>
                </a:ext>
              </a:extLst>
            </p:cNvPr>
            <p:cNvSpPr/>
            <p:nvPr/>
          </p:nvSpPr>
          <p:spPr>
            <a:xfrm>
              <a:off x="2060825" y="-564850"/>
              <a:ext cx="779850" cy="322800"/>
            </a:xfrm>
            <a:custGeom>
              <a:avLst/>
              <a:gdLst/>
              <a:ahLst/>
              <a:cxnLst/>
              <a:rect l="l" t="t" r="r" b="b"/>
              <a:pathLst>
                <a:path w="31194" h="12912" extrusionOk="0">
                  <a:moveTo>
                    <a:pt x="23273" y="0"/>
                  </a:moveTo>
                  <a:lnTo>
                    <a:pt x="1" y="2143"/>
                  </a:lnTo>
                  <a:lnTo>
                    <a:pt x="842" y="12911"/>
                  </a:lnTo>
                  <a:cubicBezTo>
                    <a:pt x="842" y="12911"/>
                    <a:pt x="13102" y="11284"/>
                    <a:pt x="20452" y="8924"/>
                  </a:cubicBezTo>
                  <a:cubicBezTo>
                    <a:pt x="27830" y="6537"/>
                    <a:pt x="31193" y="2984"/>
                    <a:pt x="31193" y="2984"/>
                  </a:cubicBezTo>
                  <a:lnTo>
                    <a:pt x="23273" y="0"/>
                  </a:ln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" name="Google Shape;1144;p49">
              <a:extLst>
                <a:ext uri="{FF2B5EF4-FFF2-40B4-BE49-F238E27FC236}">
                  <a16:creationId xmlns:a16="http://schemas.microsoft.com/office/drawing/2014/main" xmlns="" id="{E111A4D0-C0AC-441F-ABD5-717187567A36}"/>
                </a:ext>
              </a:extLst>
            </p:cNvPr>
            <p:cNvSpPr/>
            <p:nvPr/>
          </p:nvSpPr>
          <p:spPr>
            <a:xfrm>
              <a:off x="2756575" y="-564175"/>
              <a:ext cx="343125" cy="372975"/>
            </a:xfrm>
            <a:custGeom>
              <a:avLst/>
              <a:gdLst/>
              <a:ahLst/>
              <a:cxnLst/>
              <a:rect l="l" t="t" r="r" b="b"/>
              <a:pathLst>
                <a:path w="13725" h="14919" extrusionOk="0">
                  <a:moveTo>
                    <a:pt x="0" y="0"/>
                  </a:moveTo>
                  <a:lnTo>
                    <a:pt x="3526" y="9195"/>
                  </a:lnTo>
                  <a:cubicBezTo>
                    <a:pt x="4720" y="12315"/>
                    <a:pt x="7513" y="14484"/>
                    <a:pt x="10741" y="14918"/>
                  </a:cubicBezTo>
                  <a:lnTo>
                    <a:pt x="11826" y="13833"/>
                  </a:lnTo>
                  <a:cubicBezTo>
                    <a:pt x="12070" y="13589"/>
                    <a:pt x="12314" y="13427"/>
                    <a:pt x="12531" y="13264"/>
                  </a:cubicBezTo>
                  <a:lnTo>
                    <a:pt x="13725" y="21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61" name="Google Shape;682;p34"/>
          <p:cNvSpPr txBox="1">
            <a:spLocks/>
          </p:cNvSpPr>
          <p:nvPr/>
        </p:nvSpPr>
        <p:spPr>
          <a:xfrm>
            <a:off x="3585518" y="3344867"/>
            <a:ext cx="6551115" cy="1207373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endParaRPr lang="en" sz="4400" b="1" dirty="0"/>
          </a:p>
        </p:txBody>
      </p:sp>
      <p:sp>
        <p:nvSpPr>
          <p:cNvPr id="62" name="Google Shape;692;p34"/>
          <p:cNvSpPr txBox="1">
            <a:spLocks noGrp="1"/>
          </p:cNvSpPr>
          <p:nvPr>
            <p:ph type="title"/>
          </p:nvPr>
        </p:nvSpPr>
        <p:spPr>
          <a:xfrm>
            <a:off x="3216584" y="1450647"/>
            <a:ext cx="3540186" cy="1966081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indent="0" algn="ctr">
              <a:lnSpc>
                <a:spcPct val="100000"/>
              </a:lnSpc>
            </a:pPr>
            <a:r>
              <a:rPr lang="en-US" sz="11500" b="1" u="sng" dirty="0" smtClean="0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ALEF</a:t>
            </a:r>
            <a:r>
              <a:rPr lang="en" sz="11500" b="1" u="sng" dirty="0" smtClean="0">
                <a:ln/>
              </a:rPr>
              <a:t> </a:t>
            </a:r>
            <a:endParaRPr sz="11500" b="1" u="sng" dirty="0">
              <a:ln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34911" t="37640" r="47832" b="24012"/>
          <a:stretch/>
        </p:blipFill>
        <p:spPr>
          <a:xfrm>
            <a:off x="6910599" y="1502954"/>
            <a:ext cx="3484030" cy="4355040"/>
          </a:xfrm>
          <a:prstGeom prst="rect">
            <a:avLst/>
          </a:prstGeom>
        </p:spPr>
      </p:pic>
      <p:pic>
        <p:nvPicPr>
          <p:cNvPr id="63" name="video_2021-10-05_08-09-0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196891" y="4050666"/>
            <a:ext cx="3579572" cy="1972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00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3"/>
                </p:tgtEl>
              </p:cMediaNode>
            </p:vide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F4E7732-62F2-4E8B-A2CD-4797F45B76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862" y="408507"/>
            <a:ext cx="2743200" cy="2743200"/>
          </a:xfrm>
          <a:prstGeom prst="ellipse">
            <a:avLst/>
          </a:prstGeom>
          <a:solidFill>
            <a:srgbClr val="4CCD33"/>
          </a:solidFill>
          <a:ln w="174625" cmpd="thinThick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/>
            <a:endParaRPr lang="en-US" sz="2800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F3D0C0C-36E2-4FCC-9E36-FC31F77737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3099" y="2717292"/>
            <a:ext cx="6296024" cy="362983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169249A-09B1-4B49-B323-1036E640A7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442" y="3865822"/>
            <a:ext cx="5650098" cy="2481303"/>
          </a:xfr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200" b="1" i="1" u="sng" dirty="0">
                <a:solidFill>
                  <a:srgbClr val="FF0000"/>
                </a:solidFill>
              </a:rPr>
              <a:t>Evaluate your learning for today in the chat:</a:t>
            </a:r>
          </a:p>
          <a:p>
            <a:pPr marL="0" indent="0" algn="ctr">
              <a:buNone/>
            </a:pPr>
            <a:r>
              <a:rPr lang="en-US" b="1" dirty="0">
                <a:solidFill>
                  <a:srgbClr val="FF0000"/>
                </a:solidFill>
              </a:rPr>
              <a:t>Type a </a:t>
            </a:r>
            <a:r>
              <a:rPr lang="en-US" b="1" dirty="0"/>
              <a:t>1</a:t>
            </a:r>
            <a:r>
              <a:rPr lang="en-US" b="1" dirty="0">
                <a:solidFill>
                  <a:srgbClr val="FF0000"/>
                </a:solidFill>
              </a:rPr>
              <a:t> if you are confused.</a:t>
            </a:r>
          </a:p>
          <a:p>
            <a:pPr marL="0" indent="0" algn="ctr">
              <a:buNone/>
            </a:pPr>
            <a:r>
              <a:rPr lang="en-US" b="1" dirty="0">
                <a:solidFill>
                  <a:srgbClr val="FFC000"/>
                </a:solidFill>
              </a:rPr>
              <a:t>Type a </a:t>
            </a:r>
            <a:r>
              <a:rPr lang="en-US" b="1" dirty="0"/>
              <a:t>2 </a:t>
            </a:r>
            <a:r>
              <a:rPr lang="en-US" b="1" dirty="0">
                <a:solidFill>
                  <a:srgbClr val="FFC000"/>
                </a:solidFill>
              </a:rPr>
              <a:t>if you are getting there.</a:t>
            </a:r>
          </a:p>
          <a:p>
            <a:pPr marL="0" indent="0" algn="ctr">
              <a:buNone/>
            </a:pPr>
            <a:r>
              <a:rPr lang="en-US" b="1" dirty="0">
                <a:solidFill>
                  <a:srgbClr val="00B050"/>
                </a:solidFill>
              </a:rPr>
              <a:t>Type a </a:t>
            </a:r>
            <a:r>
              <a:rPr lang="en-US" b="1" dirty="0"/>
              <a:t>3</a:t>
            </a:r>
            <a:r>
              <a:rPr lang="en-US" b="1" dirty="0">
                <a:solidFill>
                  <a:srgbClr val="00B050"/>
                </a:solidFill>
              </a:rPr>
              <a:t> if you got it!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45763" y="626286"/>
            <a:ext cx="6981825" cy="2307641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xmlns="" id="{5169249A-09B1-4B49-B323-1036E640A733}"/>
              </a:ext>
            </a:extLst>
          </p:cNvPr>
          <p:cNvSpPr txBox="1">
            <a:spLocks/>
          </p:cNvSpPr>
          <p:nvPr/>
        </p:nvSpPr>
        <p:spPr>
          <a:xfrm>
            <a:off x="854461" y="1124245"/>
            <a:ext cx="2644002" cy="248130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4000" b="1" dirty="0" smtClean="0">
                <a:solidFill>
                  <a:srgbClr val="FFFF00"/>
                </a:solidFill>
              </a:rPr>
              <a:t>Self Evaluation</a:t>
            </a:r>
            <a:endParaRPr lang="en-US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2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3244363" y="4376814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377" rtl="1"/>
            <a:endParaRPr lang="ar-AE">
              <a:solidFill>
                <a:prstClr val="white"/>
              </a:solidFill>
              <a:latin typeface="Calibri" panose="020F0502020204030204"/>
              <a:cs typeface="Arial" panose="020B0604020202020204" pitchFamily="34" charset="0"/>
              <a:sym typeface="Arial"/>
            </a:endParaRPr>
          </a:p>
        </p:txBody>
      </p:sp>
      <p:pic>
        <p:nvPicPr>
          <p:cNvPr id="1028" name="Picture 4" descr="simple-powerpoint-background-professional-simple-background-for-powerpoint -simple-geometric-background-1 - European Pilot Academ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381350" y="1591278"/>
            <a:ext cx="6434183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77" rtl="1"/>
            <a:r>
              <a:rPr lang="en-US" sz="2400" b="1" dirty="0">
                <a:solidFill>
                  <a:srgbClr val="7030A0"/>
                </a:solidFill>
                <a:latin typeface="Algerian" panose="04020705040A02060702" pitchFamily="82" charset="0"/>
                <a:cs typeface="Arial"/>
                <a:sym typeface="Arial"/>
              </a:rPr>
              <a:t>     </a:t>
            </a:r>
          </a:p>
          <a:p>
            <a:pPr defTabSz="914377" rtl="1"/>
            <a:endParaRPr lang="en-US" b="1" dirty="0">
              <a:solidFill>
                <a:srgbClr val="FF0000"/>
              </a:solidFill>
              <a:latin typeface="Algerian" panose="04020705040A02060702" pitchFamily="82" charset="0"/>
              <a:cs typeface="Arial"/>
              <a:sym typeface="Arial"/>
            </a:endParaRPr>
          </a:p>
          <a:p>
            <a:pPr defTabSz="914377" rtl="1"/>
            <a:endParaRPr lang="en-US" b="1" dirty="0">
              <a:solidFill>
                <a:srgbClr val="FF0000"/>
              </a:solidFill>
              <a:latin typeface="Algerian" panose="04020705040A02060702" pitchFamily="82" charset="0"/>
              <a:cs typeface="Arial"/>
              <a:sym typeface="Arial"/>
            </a:endParaRPr>
          </a:p>
          <a:p>
            <a:pPr defTabSz="914377" rtl="1"/>
            <a:endParaRPr lang="en-US" b="1" dirty="0">
              <a:solidFill>
                <a:prstClr val="black"/>
              </a:solidFill>
              <a:latin typeface="Algerian" panose="04020705040A02060702" pitchFamily="82" charset="0"/>
              <a:cs typeface="Arial"/>
              <a:sym typeface="Arial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1358522" y="982316"/>
            <a:ext cx="184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914377" rtl="1"/>
            <a:endParaRPr lang="ar-AE" b="1" dirty="0">
              <a:solidFill>
                <a:srgbClr val="70AD47">
                  <a:lumMod val="50000"/>
                </a:srgbClr>
              </a:solidFill>
              <a:latin typeface="Calibri" panose="020F0502020204030204"/>
              <a:cs typeface="Arial" panose="020B0604020202020204" pitchFamily="34" charset="0"/>
              <a:sym typeface="Arial"/>
            </a:endParaRPr>
          </a:p>
        </p:txBody>
      </p:sp>
      <p:sp>
        <p:nvSpPr>
          <p:cNvPr id="5" name="AutoShape 2" descr="Creativity at Work - The European Business Review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 defTabSz="914377" rtl="1"/>
            <a:endParaRPr lang="ar-AE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  <a:sym typeface="Arial"/>
            </a:endParaRPr>
          </a:p>
        </p:txBody>
      </p:sp>
      <p:sp>
        <p:nvSpPr>
          <p:cNvPr id="14" name="Flowchart: Process 13"/>
          <p:cNvSpPr/>
          <p:nvPr/>
        </p:nvSpPr>
        <p:spPr>
          <a:xfrm>
            <a:off x="1379758" y="982316"/>
            <a:ext cx="9432483" cy="968731"/>
          </a:xfrm>
          <a:prstGeom prst="flowChartProcess">
            <a:avLst/>
          </a:prstGeom>
          <a:solidFill>
            <a:srgbClr val="FFC00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 defTabSz="914377" rtl="1"/>
            <a:r>
              <a:rPr lang="en-US" sz="6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sym typeface="Arial"/>
              </a:rPr>
              <a:t>Stars of the day are:</a:t>
            </a:r>
            <a:endParaRPr lang="ar-AE" sz="6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cs typeface="Arial" panose="020B0604020202020204" pitchFamily="34" charset="0"/>
              <a:sym typeface="Arial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3" t="17107" r="2663" b="16351"/>
          <a:stretch/>
        </p:blipFill>
        <p:spPr>
          <a:xfrm>
            <a:off x="155575" y="2443336"/>
            <a:ext cx="3019865" cy="315726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3" t="17107" r="2663" b="16351"/>
          <a:stretch/>
        </p:blipFill>
        <p:spPr>
          <a:xfrm>
            <a:off x="4692930" y="2425537"/>
            <a:ext cx="3122603" cy="317506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3" t="17107" r="2663" b="16351"/>
          <a:stretch/>
        </p:blipFill>
        <p:spPr>
          <a:xfrm>
            <a:off x="8901274" y="2443336"/>
            <a:ext cx="3122603" cy="317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912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2123</TotalTime>
  <Words>607</Words>
  <Application>Microsoft Office PowerPoint</Application>
  <PresentationFormat>Widescreen</PresentationFormat>
  <Paragraphs>140</Paragraphs>
  <Slides>29</Slides>
  <Notes>10</Notes>
  <HiddenSlides>0</HiddenSlides>
  <MMClips>11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44" baseType="lpstr">
      <vt:lpstr>Algerian</vt:lpstr>
      <vt:lpstr>Arabic Typesetting</vt:lpstr>
      <vt:lpstr>Arial</vt:lpstr>
      <vt:lpstr>Barlow</vt:lpstr>
      <vt:lpstr>Calibri</vt:lpstr>
      <vt:lpstr>Calibri Light</vt:lpstr>
      <vt:lpstr>Cavolini</vt:lpstr>
      <vt:lpstr>Century Gothic</vt:lpstr>
      <vt:lpstr>Chiller</vt:lpstr>
      <vt:lpstr>Comic Sans MS</vt:lpstr>
      <vt:lpstr>Helvetica</vt:lpstr>
      <vt:lpstr>Impact</vt:lpstr>
      <vt:lpstr>MV Boli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Lesson TimeLine</vt:lpstr>
      <vt:lpstr>PowerPoint Presentation</vt:lpstr>
      <vt:lpstr>PowerPoint Presentation</vt:lpstr>
      <vt:lpstr>PowerPoint Presentation</vt:lpstr>
      <vt:lpstr>Objectives:</vt:lpstr>
      <vt:lpstr>PowerPoint Presentation</vt:lpstr>
      <vt:lpstr>Vocabulary </vt:lpstr>
      <vt:lpstr>PowerPoint Presentation</vt:lpstr>
      <vt:lpstr>PowerPoint Presentation</vt:lpstr>
      <vt:lpstr>PowerPoint Presentation</vt:lpstr>
      <vt:lpstr>PowerPoint Presentation</vt:lpstr>
      <vt:lpstr>Reading </vt:lpstr>
      <vt:lpstr>PowerPoint Presentation</vt:lpstr>
      <vt:lpstr>PowerPoint Presentation</vt:lpstr>
      <vt:lpstr>PowerPoint Presentation</vt:lpstr>
      <vt:lpstr>PowerPoint Presentation</vt:lpstr>
      <vt:lpstr>Grammar </vt:lpstr>
      <vt:lpstr>PowerPoint Presentation</vt:lpstr>
      <vt:lpstr>PowerPoint Presentation</vt:lpstr>
      <vt:lpstr>Writing </vt:lpstr>
      <vt:lpstr>Plenary: Exit Slip</vt:lpstr>
      <vt:lpstr>ALEF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مريم اليماحى</dc:creator>
  <cp:lastModifiedBy>حمدة سيف راشد تريم الشامسي</cp:lastModifiedBy>
  <cp:revision>70</cp:revision>
  <dcterms:created xsi:type="dcterms:W3CDTF">2021-01-16T16:38:22Z</dcterms:created>
  <dcterms:modified xsi:type="dcterms:W3CDTF">2022-02-23T05:35:29Z</dcterms:modified>
</cp:coreProperties>
</file>