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1700"/>
    <a:srgbClr val="7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1C5F96-5F91-42EB-9917-0A5EA8AA23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8CBCA75-2D88-42F6-A5E2-E60AEF1D0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371B751-8267-457C-AEB1-F17D0AA4E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AEE57B-6434-407D-9D00-9C1B6EC33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5ED72B1-CD63-486C-B919-125A8D611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04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46950A-E49E-4B1A-A7D0-A03DD3137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92D5F49-20D9-4773-B623-1A5CA3E64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8239AC-C2AC-49B2-BBDC-B405F4D61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5A8FC2-4076-40EB-8D5A-5344253F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55BEA0A-16FE-4FF6-BD0B-EEDB216D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529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4688BE-4F1E-47F8-87C1-4C2FEE59E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54278D9-2E49-4E7E-84AF-20C9224DB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7865326-F1A3-4595-9B32-B0115F19C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21A858-AA6C-4898-BADA-F199DE1D9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A17FC9-89A4-43BA-B0F6-1A0860C6E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90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6285E8-D000-47B4-A237-A9B8C3390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8101BE-5E48-4A36-818E-BAD97FBA56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5F30059-6178-4679-B2B5-530E640C6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0543C5F-2DA2-401E-B650-5AD91341F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43BFDD-27C2-460C-B225-A40C7DF2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42D218C-71B7-4401-A039-0C5395DB9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92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3D55E-EEF1-4ADA-A1EF-3A1FAAEDC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E29FDC8-6912-453A-90A7-94A53B4D2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C8E32F6-635B-41D0-B1AB-22978BCD6E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E2BA8C3-8958-4E5A-BFA5-FD53C01DE3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871F794-DE41-44D7-BF96-D02C626B62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DD275FA-D4FD-46D5-8869-506AE9A06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602F94A-99D4-4B91-A5D2-5D215449D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8FDFF5F-0323-45B7-91D6-0315F81C8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65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96387D-E77B-45EE-871A-2CFBA9C97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8732FF4-DB33-4D2E-9E05-C73F83244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AE1E38-81FA-4B5C-8D47-0208931D6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2F383C-1FF9-49C4-96FB-9D9D9A9DB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46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074DD62-3CB9-4E6C-876E-9991EF00C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2CBDBCC-7909-41D9-870B-F5F0A90D5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BB863FD-9D87-4EBC-8E5B-E3C2F61D5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17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9BCC04-770D-4CF8-866B-F2D8D2F7E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DD670DE-95DD-4721-A6D1-6FE7A4A00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BFC4117-84E0-4620-8B66-21D6DBB545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914EFDD-C8A9-4803-A2E8-CC51C0FD6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F45E283-B582-4341-B76B-C9A966E19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1FFDD39-8DDC-452F-8239-5303CB174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53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A618BC-4DE8-49A0-99A2-DB9C1C34F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9BC8CB0-810C-4C3E-9753-484A66A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363832B-D5A2-414E-A720-5DE3AF11AF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B6AC61F-9F72-408A-BB29-1BE253B6A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828FED9-BF3E-4B31-B2A6-70D5D38EE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CB8203A-B324-44CD-81E7-99892AD3C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714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F3B41B-F0E5-4FBD-9373-2C0494405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C55562A-70C9-447F-9862-CEF91CC01A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074F081-9AAD-4E93-889C-0CD6E1D54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D55DD97-A9D9-4170-BC92-1178D3536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610A248-83FE-4BD9-8342-9B79A67A3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72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0EE7711-9A26-4B3B-B362-1D2C75F898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6ECD016-117D-4643-AFD2-42184A5DE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B99AC32-8D0D-4BFA-A86D-B176D310A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32B2F4-F112-4AC8-B71C-452576CB5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6B7ABF-42D8-490F-AD2B-A506AC1D0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6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8154A39-12BA-48AD-8874-74C312D38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A2261E9-0F1D-4DEA-BC5C-5C7F340E5E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DCDC8D-6D9B-4379-99AB-E9A4DE4BB1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CA82F-F199-46C8-A357-D59E9D74C6F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5E7E041-F15A-481D-B479-762DBC9BE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11DBDA-2D38-461F-B116-395D4E50EE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35FF6-BD4C-4CC4-AEE2-7A41A198A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05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C6325734-DBEF-465D-A5CB-7F94EA6B7477}"/>
              </a:ext>
            </a:extLst>
          </p:cNvPr>
          <p:cNvGrpSpPr/>
          <p:nvPr/>
        </p:nvGrpSpPr>
        <p:grpSpPr>
          <a:xfrm>
            <a:off x="633046" y="959287"/>
            <a:ext cx="3874617" cy="4695925"/>
            <a:chOff x="1103775" y="1325048"/>
            <a:chExt cx="3150670" cy="3913353"/>
          </a:xfrm>
        </p:grpSpPr>
        <p:pic>
          <p:nvPicPr>
            <p:cNvPr id="5" name="Picture 4" descr="Icon&#10;&#10;Description automatically generated">
              <a:extLst>
                <a:ext uri="{FF2B5EF4-FFF2-40B4-BE49-F238E27FC236}">
                  <a16:creationId xmlns:a16="http://schemas.microsoft.com/office/drawing/2014/main" xmlns="" id="{B36F0D98-71C0-4D2B-B85F-D8F0D4400F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41" b="68333" l="10000" r="90000">
                          <a14:foregroundMark x1="47000" y1="741" x2="45571" y2="3704"/>
                          <a14:foregroundMark x1="50714" y1="68333" x2="51714" y2="62778"/>
                          <a14:backgroundMark x1="33857" y1="26944" x2="33857" y2="26944"/>
                          <a14:backgroundMark x1="30714" y1="23611" x2="30714" y2="23611"/>
                          <a14:backgroundMark x1="72857" y1="30741" x2="72857" y2="3074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766"/>
            <a:stretch/>
          </p:blipFill>
          <p:spPr>
            <a:xfrm>
              <a:off x="1103775" y="1325048"/>
              <a:ext cx="3150670" cy="3559921"/>
            </a:xfrm>
            <a:prstGeom prst="rect">
              <a:avLst/>
            </a:prstGeom>
          </p:spPr>
        </p:pic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B2D62192-6038-4A65-BA3C-BF500C2BDFFE}"/>
                </a:ext>
              </a:extLst>
            </p:cNvPr>
            <p:cNvSpPr/>
            <p:nvPr/>
          </p:nvSpPr>
          <p:spPr>
            <a:xfrm>
              <a:off x="1941341" y="4615944"/>
              <a:ext cx="675250" cy="622457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7BA5A320-2C25-4D00-AED8-4F0B7A6F50B9}"/>
                </a:ext>
              </a:extLst>
            </p:cNvPr>
            <p:cNvSpPr/>
            <p:nvPr/>
          </p:nvSpPr>
          <p:spPr>
            <a:xfrm flipH="1">
              <a:off x="2616591" y="4615943"/>
              <a:ext cx="675250" cy="622457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35D78B92-AF4D-4DB3-B929-5B9D9DA07855}"/>
                </a:ext>
              </a:extLst>
            </p:cNvPr>
            <p:cNvSpPr/>
            <p:nvPr/>
          </p:nvSpPr>
          <p:spPr>
            <a:xfrm rot="20175990" flipH="1">
              <a:off x="2668130" y="4495787"/>
              <a:ext cx="675250" cy="622457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306C2F15-C720-4D9B-961F-C0201D1D587B}"/>
                </a:ext>
              </a:extLst>
            </p:cNvPr>
            <p:cNvSpPr/>
            <p:nvPr/>
          </p:nvSpPr>
          <p:spPr>
            <a:xfrm rot="20175990">
              <a:off x="2541939" y="4797102"/>
              <a:ext cx="356346" cy="175734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43B2F222-BCB2-46BF-BDD4-BE774382A2C0}"/>
                </a:ext>
              </a:extLst>
            </p:cNvPr>
            <p:cNvSpPr/>
            <p:nvPr/>
          </p:nvSpPr>
          <p:spPr>
            <a:xfrm rot="20175990">
              <a:off x="2381705" y="4692723"/>
              <a:ext cx="356346" cy="236836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29089185-351F-4B04-9869-EDCB98650212}"/>
                </a:ext>
              </a:extLst>
            </p:cNvPr>
            <p:cNvSpPr/>
            <p:nvPr/>
          </p:nvSpPr>
          <p:spPr>
            <a:xfrm flipH="1">
              <a:off x="2306553" y="4798430"/>
              <a:ext cx="174183" cy="385651"/>
            </a:xfrm>
            <a:custGeom>
              <a:avLst/>
              <a:gdLst>
                <a:gd name="connsiteX0" fmla="*/ 661196 w 661196"/>
                <a:gd name="connsiteY0" fmla="*/ 0 h 562708"/>
                <a:gd name="connsiteX1" fmla="*/ 464248 w 661196"/>
                <a:gd name="connsiteY1" fmla="*/ 56271 h 562708"/>
                <a:gd name="connsiteX2" fmla="*/ 323571 w 661196"/>
                <a:gd name="connsiteY2" fmla="*/ 196948 h 562708"/>
                <a:gd name="connsiteX3" fmla="*/ 253233 w 661196"/>
                <a:gd name="connsiteY3" fmla="*/ 478302 h 562708"/>
                <a:gd name="connsiteX4" fmla="*/ 154759 w 661196"/>
                <a:gd name="connsiteY4" fmla="*/ 534573 h 562708"/>
                <a:gd name="connsiteX5" fmla="*/ 14 w 661196"/>
                <a:gd name="connsiteY5" fmla="*/ 562708 h 56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196" h="562708">
                  <a:moveTo>
                    <a:pt x="661196" y="0"/>
                  </a:moveTo>
                  <a:cubicBezTo>
                    <a:pt x="595547" y="18757"/>
                    <a:pt x="527174" y="29776"/>
                    <a:pt x="464248" y="56271"/>
                  </a:cubicBezTo>
                  <a:cubicBezTo>
                    <a:pt x="413444" y="77662"/>
                    <a:pt x="354421" y="159928"/>
                    <a:pt x="323571" y="196948"/>
                  </a:cubicBezTo>
                  <a:cubicBezTo>
                    <a:pt x="300125" y="290733"/>
                    <a:pt x="337167" y="430340"/>
                    <a:pt x="253233" y="478302"/>
                  </a:cubicBezTo>
                  <a:cubicBezTo>
                    <a:pt x="220408" y="497059"/>
                    <a:pt x="191186" y="524455"/>
                    <a:pt x="154759" y="534573"/>
                  </a:cubicBezTo>
                  <a:cubicBezTo>
                    <a:pt x="-4656" y="578855"/>
                    <a:pt x="14" y="494149"/>
                    <a:pt x="14" y="562708"/>
                  </a:cubicBezTo>
                </a:path>
              </a:pathLst>
            </a:custGeom>
            <a:noFill/>
            <a:ln w="38100">
              <a:solidFill>
                <a:srgbClr val="7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 descr="A picture containing drawing&#10;&#10;Description automatically generated">
              <a:extLst>
                <a:ext uri="{FF2B5EF4-FFF2-40B4-BE49-F238E27FC236}">
                  <a16:creationId xmlns:a16="http://schemas.microsoft.com/office/drawing/2014/main" xmlns="" id="{4D192F43-92AB-4924-B96F-320F803BA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701" b="89801" l="9961" r="89844">
                          <a14:foregroundMark x1="63867" y1="9701" x2="63867" y2="9701"/>
                          <a14:foregroundMark x1="31250" y1="31343" x2="35352" y2="45274"/>
                          <a14:foregroundMark x1="35352" y1="45274" x2="35547" y2="45522"/>
                          <a14:foregroundMark x1="32422" y1="34328" x2="27539" y2="45522"/>
                          <a14:foregroundMark x1="27539" y1="45522" x2="29883" y2="470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41" y="2817962"/>
              <a:ext cx="731182" cy="574092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FC6FC254-7181-4C57-84C1-FF435FA9A787}"/>
              </a:ext>
            </a:extLst>
          </p:cNvPr>
          <p:cNvSpPr/>
          <p:nvPr/>
        </p:nvSpPr>
        <p:spPr>
          <a:xfrm>
            <a:off x="279009" y="256735"/>
            <a:ext cx="11633982" cy="6344530"/>
          </a:xfrm>
          <a:custGeom>
            <a:avLst/>
            <a:gdLst>
              <a:gd name="connsiteX0" fmla="*/ 0 w 11633982"/>
              <a:gd name="connsiteY0" fmla="*/ 0 h 6344530"/>
              <a:gd name="connsiteX1" fmla="*/ 11633982 w 11633982"/>
              <a:gd name="connsiteY1" fmla="*/ 0 h 6344530"/>
              <a:gd name="connsiteX2" fmla="*/ 11633982 w 11633982"/>
              <a:gd name="connsiteY2" fmla="*/ 6344530 h 6344530"/>
              <a:gd name="connsiteX3" fmla="*/ 0 w 11633982"/>
              <a:gd name="connsiteY3" fmla="*/ 6344530 h 6344530"/>
              <a:gd name="connsiteX4" fmla="*/ 0 w 11633982"/>
              <a:gd name="connsiteY4" fmla="*/ 0 h 634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33982" h="6344530" extrusionOk="0">
                <a:moveTo>
                  <a:pt x="0" y="0"/>
                </a:moveTo>
                <a:cubicBezTo>
                  <a:pt x="5041026" y="-5264"/>
                  <a:pt x="7281269" y="84467"/>
                  <a:pt x="11633982" y="0"/>
                </a:cubicBezTo>
                <a:cubicBezTo>
                  <a:pt x="11505809" y="2257818"/>
                  <a:pt x="11763132" y="4145580"/>
                  <a:pt x="11633982" y="6344530"/>
                </a:cubicBezTo>
                <a:cubicBezTo>
                  <a:pt x="7836032" y="6450850"/>
                  <a:pt x="3353578" y="6336881"/>
                  <a:pt x="0" y="6344530"/>
                </a:cubicBezTo>
                <a:cubicBezTo>
                  <a:pt x="160128" y="4827256"/>
                  <a:pt x="25049" y="2300644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65021699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xmlns="" id="{997CFCF2-150D-40EE-A2EF-2B683EFC628D}"/>
              </a:ext>
            </a:extLst>
          </p:cNvPr>
          <p:cNvSpPr txBox="1">
            <a:spLocks/>
          </p:cNvSpPr>
          <p:nvPr/>
        </p:nvSpPr>
        <p:spPr>
          <a:xfrm>
            <a:off x="5801682" y="378921"/>
            <a:ext cx="6111310" cy="7884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هيّا نصل أجزاء النبات بمكانها الصحيح : 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DBA41428-CF12-4BDC-A1DE-F46CDD5E3B5C}"/>
              </a:ext>
            </a:extLst>
          </p:cNvPr>
          <p:cNvSpPr txBox="1">
            <a:spLocks/>
          </p:cNvSpPr>
          <p:nvPr/>
        </p:nvSpPr>
        <p:spPr>
          <a:xfrm>
            <a:off x="9663666" y="3779468"/>
            <a:ext cx="1302504" cy="788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latin typeface="Dubai" panose="020B0503030403030204" pitchFamily="34" charset="-78"/>
                <a:cs typeface="Dubai" panose="020B0503030403030204" pitchFamily="34" charset="-78"/>
              </a:rPr>
              <a:t>ثمار</a:t>
            </a:r>
            <a:endParaRPr lang="en-US" sz="40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870E2D25-A064-4575-B187-CD7FA479F4C9}"/>
              </a:ext>
            </a:extLst>
          </p:cNvPr>
          <p:cNvSpPr txBox="1">
            <a:spLocks/>
          </p:cNvSpPr>
          <p:nvPr/>
        </p:nvSpPr>
        <p:spPr>
          <a:xfrm>
            <a:off x="9663666" y="4836890"/>
            <a:ext cx="1302504" cy="788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latin typeface="Dubai" panose="020B0503030403030204" pitchFamily="34" charset="-78"/>
                <a:cs typeface="Dubai" panose="020B0503030403030204" pitchFamily="34" charset="-78"/>
              </a:rPr>
              <a:t>جـذور</a:t>
            </a:r>
            <a:endParaRPr lang="en-US" sz="40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896CE38E-F65E-47F4-8EEF-8754FF2E6B46}"/>
              </a:ext>
            </a:extLst>
          </p:cNvPr>
          <p:cNvSpPr txBox="1">
            <a:spLocks/>
          </p:cNvSpPr>
          <p:nvPr/>
        </p:nvSpPr>
        <p:spPr>
          <a:xfrm>
            <a:off x="9663666" y="1664626"/>
            <a:ext cx="1302504" cy="788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latin typeface="Dubai" panose="020B0503030403030204" pitchFamily="34" charset="-78"/>
                <a:cs typeface="Dubai" panose="020B0503030403030204" pitchFamily="34" charset="-78"/>
              </a:rPr>
              <a:t>أوراق</a:t>
            </a:r>
            <a:endParaRPr lang="en-US" sz="40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A6BA2F52-9527-4D5E-B731-04CB6F30C304}"/>
              </a:ext>
            </a:extLst>
          </p:cNvPr>
          <p:cNvSpPr txBox="1">
            <a:spLocks/>
          </p:cNvSpPr>
          <p:nvPr/>
        </p:nvSpPr>
        <p:spPr>
          <a:xfrm>
            <a:off x="9663666" y="2722047"/>
            <a:ext cx="1302504" cy="788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latin typeface="Dubai" panose="020B0503030403030204" pitchFamily="34" charset="-78"/>
                <a:cs typeface="Dubai" panose="020B0503030403030204" pitchFamily="34" charset="-78"/>
              </a:rPr>
              <a:t>ساق</a:t>
            </a:r>
            <a:endParaRPr lang="en-US" sz="40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3641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2971709-52FB-44AF-BD53-0E5099BB7D7A}"/>
              </a:ext>
            </a:extLst>
          </p:cNvPr>
          <p:cNvSpPr/>
          <p:nvPr/>
        </p:nvSpPr>
        <p:spPr>
          <a:xfrm>
            <a:off x="907986" y="1958202"/>
            <a:ext cx="4853354" cy="419217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FC6FC254-7181-4C57-84C1-FF435FA9A787}"/>
              </a:ext>
            </a:extLst>
          </p:cNvPr>
          <p:cNvSpPr/>
          <p:nvPr/>
        </p:nvSpPr>
        <p:spPr>
          <a:xfrm>
            <a:off x="279009" y="256735"/>
            <a:ext cx="11633982" cy="6344530"/>
          </a:xfrm>
          <a:custGeom>
            <a:avLst/>
            <a:gdLst>
              <a:gd name="connsiteX0" fmla="*/ 0 w 11633982"/>
              <a:gd name="connsiteY0" fmla="*/ 0 h 6344530"/>
              <a:gd name="connsiteX1" fmla="*/ 11633982 w 11633982"/>
              <a:gd name="connsiteY1" fmla="*/ 0 h 6344530"/>
              <a:gd name="connsiteX2" fmla="*/ 11633982 w 11633982"/>
              <a:gd name="connsiteY2" fmla="*/ 6344530 h 6344530"/>
              <a:gd name="connsiteX3" fmla="*/ 0 w 11633982"/>
              <a:gd name="connsiteY3" fmla="*/ 6344530 h 6344530"/>
              <a:gd name="connsiteX4" fmla="*/ 0 w 11633982"/>
              <a:gd name="connsiteY4" fmla="*/ 0 h 634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33982" h="6344530" extrusionOk="0">
                <a:moveTo>
                  <a:pt x="0" y="0"/>
                </a:moveTo>
                <a:cubicBezTo>
                  <a:pt x="5041026" y="-5264"/>
                  <a:pt x="7281269" y="84467"/>
                  <a:pt x="11633982" y="0"/>
                </a:cubicBezTo>
                <a:cubicBezTo>
                  <a:pt x="11505809" y="2257818"/>
                  <a:pt x="11763132" y="4145580"/>
                  <a:pt x="11633982" y="6344530"/>
                </a:cubicBezTo>
                <a:cubicBezTo>
                  <a:pt x="7836032" y="6450850"/>
                  <a:pt x="3353578" y="6336881"/>
                  <a:pt x="0" y="6344530"/>
                </a:cubicBezTo>
                <a:cubicBezTo>
                  <a:pt x="160128" y="4827256"/>
                  <a:pt x="25049" y="2300644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65021699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xmlns="" id="{997CFCF2-150D-40EE-A2EF-2B683EFC628D}"/>
              </a:ext>
            </a:extLst>
          </p:cNvPr>
          <p:cNvSpPr txBox="1">
            <a:spLocks/>
          </p:cNvSpPr>
          <p:nvPr/>
        </p:nvSpPr>
        <p:spPr>
          <a:xfrm>
            <a:off x="5801682" y="378921"/>
            <a:ext cx="6111310" cy="7884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AEEA988D-4DE9-47A6-9C2B-8BFB90B0E7DC}"/>
              </a:ext>
            </a:extLst>
          </p:cNvPr>
          <p:cNvSpPr/>
          <p:nvPr/>
        </p:nvSpPr>
        <p:spPr>
          <a:xfrm>
            <a:off x="6430660" y="1958202"/>
            <a:ext cx="4853354" cy="419217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2C5B90D3-138F-4FEB-A393-E90415133692}"/>
              </a:ext>
            </a:extLst>
          </p:cNvPr>
          <p:cNvSpPr txBox="1">
            <a:spLocks/>
          </p:cNvSpPr>
          <p:nvPr/>
        </p:nvSpPr>
        <p:spPr>
          <a:xfrm>
            <a:off x="4276578" y="498491"/>
            <a:ext cx="7479324" cy="7884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ارسم نوعاً من الفاكهة و نوعاً من الخضار في السلة :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6" name="Picture 25" descr="A picture containing text, container, basket&#10;&#10;Description automatically generated">
            <a:extLst>
              <a:ext uri="{FF2B5EF4-FFF2-40B4-BE49-F238E27FC236}">
                <a16:creationId xmlns:a16="http://schemas.microsoft.com/office/drawing/2014/main" xmlns="" id="{B0B909C5-9D40-4AB9-8F2A-6BCDD245A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62300" y1="25185" x2="21600" y2="26296"/>
                        <a14:backgroundMark x1="83200" y1="30185" x2="27300" y2="30741"/>
                        <a14:backgroundMark x1="78900" y1="32778" x2="42800" y2="33426"/>
                        <a14:backgroundMark x1="38400" y1="34074" x2="16500" y2="36481"/>
                        <a14:backgroundMark x1="15100" y1="35278" x2="56100" y2="34259"/>
                        <a14:backgroundMark x1="57200" y1="34074" x2="73500" y2="34537"/>
                        <a14:backgroundMark x1="73500" y1="34537" x2="91600" y2="34444"/>
                        <a14:backgroundMark x1="65300" y1="35648" x2="69500" y2="33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738487"/>
            <a:ext cx="5463345" cy="2922563"/>
          </a:xfrm>
          <a:prstGeom prst="rect">
            <a:avLst/>
          </a:prstGeom>
        </p:spPr>
      </p:pic>
      <p:pic>
        <p:nvPicPr>
          <p:cNvPr id="27" name="Picture 26" descr="A picture containing text, container, basket&#10;&#10;Description automatically generated">
            <a:extLst>
              <a:ext uri="{FF2B5EF4-FFF2-40B4-BE49-F238E27FC236}">
                <a16:creationId xmlns:a16="http://schemas.microsoft.com/office/drawing/2014/main" xmlns="" id="{8F10F52C-D2EE-49BD-8E01-9E87C9723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62300" y1="25185" x2="21600" y2="26296"/>
                        <a14:backgroundMark x1="83200" y1="30185" x2="27300" y2="30741"/>
                        <a14:backgroundMark x1="78900" y1="32778" x2="42800" y2="33426"/>
                        <a14:backgroundMark x1="38400" y1="34074" x2="16500" y2="36481"/>
                        <a14:backgroundMark x1="15100" y1="35278" x2="56100" y2="34259"/>
                        <a14:backgroundMark x1="57200" y1="34074" x2="73500" y2="34537"/>
                        <a14:backgroundMark x1="73500" y1="34537" x2="91600" y2="34444"/>
                        <a14:backgroundMark x1="65300" y1="35648" x2="69500" y2="33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90" y="3738487"/>
            <a:ext cx="5463345" cy="292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052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22</Words>
  <Application>Microsoft Office PowerPoint</Application>
  <PresentationFormat>مخصص</PresentationFormat>
  <Paragraphs>6</Paragraphs>
  <Slides>2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</vt:i4>
      </vt:variant>
    </vt:vector>
  </HeadingPairs>
  <TitlesOfParts>
    <vt:vector size="3" baseType="lpstr">
      <vt:lpstr>Office Theme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1</cp:revision>
  <dcterms:created xsi:type="dcterms:W3CDTF">2021-10-30T10:44:39Z</dcterms:created>
  <dcterms:modified xsi:type="dcterms:W3CDTF">2022-07-02T15:19:48Z</dcterms:modified>
</cp:coreProperties>
</file>