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4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2c0ad895248ebbc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32c0ad895248ebbc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2c0ad895248ebbc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2c0ad895248ebbc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7846e807dd01330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7846e807dd01330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7846e807dd013301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7846e807dd013301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846e807dd013301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846e807dd013301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7846e807dd01330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7846e807dd01330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846e807dd01330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846e807dd01330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846e807dd013301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846e807dd013301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7846e807dd013301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7846e807dd013301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7846e807dd01330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7846e807dd013301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2c0ad895248ebbc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2c0ad895248ebbc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7846e807dd013301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7846e807dd013301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7846e807dd013301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7846e807dd013301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2c0ad895248ebbc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2c0ad895248ebbc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7846e807dd013301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7846e807dd013301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7846e807dd013301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7846e807dd013301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7846e807dd01330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7846e807dd013301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2c0ad895248ebbc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32c0ad895248ebbc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7846e807dd01330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7846e807dd01330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7846e807dd013301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7846e807dd013301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7846e807dd01330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7846e807dd013301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7846e807dd013301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7846e807dd013301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7846e807dd01330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7846e807dd01330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7846e807dd013301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7846e807dd013301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7846e807dd013301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7846e807dd013301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7846e807dd013301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7846e807dd013301_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7846e807dd01330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7846e807dd01330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7846e807dd013301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7846e807dd013301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7846e807dd013301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7846e807dd013301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7846e807dd013301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7846e807dd013301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7846e807dd013301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7846e807dd013301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1" cy="478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7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5" name="Google Shape;7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29925" y="0"/>
            <a:ext cx="9626325" cy="529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84900"/>
            <a:ext cx="9296400" cy="532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209250"/>
            <a:ext cx="9590399" cy="5352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0"/>
            <a:ext cx="8839200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2724150"/>
            <a:ext cx="8839200" cy="21661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0"/>
            <a:ext cx="89916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-3374"/>
            <a:ext cx="8839200" cy="273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735525"/>
            <a:ext cx="9143999" cy="273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62791"/>
            <a:ext cx="8839200" cy="3966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0"/>
            <a:ext cx="8915400" cy="2257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2257575"/>
            <a:ext cx="8915401" cy="16600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8600" y="3917600"/>
            <a:ext cx="8915399" cy="132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144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442400"/>
            <a:ext cx="9144000" cy="416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6775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657350"/>
            <a:ext cx="9144001" cy="3495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251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476500"/>
            <a:ext cx="9144000" cy="266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5"/>
          <p:cNvSpPr txBox="1"/>
          <p:nvPr/>
        </p:nvSpPr>
        <p:spPr>
          <a:xfrm>
            <a:off x="921255" y="2150600"/>
            <a:ext cx="73152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3" name="Google Shape;173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276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766550"/>
            <a:ext cx="9144001" cy="244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396300"/>
            <a:ext cx="9144001" cy="25469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36"/>
          <p:cNvSpPr txBox="1"/>
          <p:nvPr/>
        </p:nvSpPr>
        <p:spPr>
          <a:xfrm>
            <a:off x="921255" y="2150600"/>
            <a:ext cx="73152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1" name="Google Shape;181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50" y="2150600"/>
            <a:ext cx="9143999" cy="299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" y="0"/>
            <a:ext cx="89916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048000"/>
            <a:ext cx="9144000" cy="209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306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571749"/>
            <a:ext cx="9144000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99160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991601" cy="499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6375" y="0"/>
            <a:ext cx="8907625" cy="49366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991600" cy="4624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(16:9)</PresentationFormat>
  <Paragraphs>0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revision>2</cp:revision>
  <dcterms:modified xsi:type="dcterms:W3CDTF">2022-11-21T06:59:40Z</dcterms:modified>
</cp:coreProperties>
</file>