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</p:sldIdLst>
  <p:sldSz cx="6858000" cy="12192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44" d="100"/>
          <a:sy n="44" d="100"/>
        </p:scale>
        <p:origin x="2890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995312"/>
            <a:ext cx="5829300" cy="4244622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6403623"/>
            <a:ext cx="5143500" cy="2943577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56BAEF-B256-441F-9493-35E0021FB10B}" type="datetimeFigureOut">
              <a:rPr lang="en-GB" smtClean="0"/>
              <a:t>26/09/2022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E685F-68F1-4FFD-8D5F-D4E51B634D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90516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56BAEF-B256-441F-9493-35E0021FB10B}" type="datetimeFigureOut">
              <a:rPr lang="en-GB" smtClean="0"/>
              <a:t>26/09/2022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E685F-68F1-4FFD-8D5F-D4E51B634D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28230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3039537"/>
            <a:ext cx="5915025" cy="5071532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8159048"/>
            <a:ext cx="5915025" cy="2666999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56BAEF-B256-441F-9493-35E0021FB10B}" type="datetimeFigureOut">
              <a:rPr lang="en-GB" smtClean="0"/>
              <a:t>26/09/2022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E685F-68F1-4FFD-8D5F-D4E51B634D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20176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3245556"/>
            <a:ext cx="2914650" cy="773571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3245556"/>
            <a:ext cx="2914650" cy="773571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56BAEF-B256-441F-9493-35E0021FB10B}" type="datetimeFigureOut">
              <a:rPr lang="en-GB" smtClean="0"/>
              <a:t>26/09/2022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E685F-68F1-4FFD-8D5F-D4E51B634D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24385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49114"/>
            <a:ext cx="5915025" cy="235655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988734"/>
            <a:ext cx="2901255" cy="146473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4453467"/>
            <a:ext cx="2901255" cy="655037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988734"/>
            <a:ext cx="2915543" cy="146473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4453467"/>
            <a:ext cx="2915543" cy="655037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56BAEF-B256-441F-9493-35E0021FB10B}" type="datetimeFigureOut">
              <a:rPr lang="en-GB" smtClean="0"/>
              <a:t>26/09/2022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E685F-68F1-4FFD-8D5F-D4E51B634D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40078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56BAEF-B256-441F-9493-35E0021FB10B}" type="datetimeFigureOut">
              <a:rPr lang="en-GB" smtClean="0"/>
              <a:t>26/09/2022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E685F-68F1-4FFD-8D5F-D4E51B634D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54445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56BAEF-B256-441F-9493-35E0021FB10B}" type="datetimeFigureOut">
              <a:rPr lang="en-GB" smtClean="0"/>
              <a:t>26/09/2022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E685F-68F1-4FFD-8D5F-D4E51B634D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48909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812800"/>
            <a:ext cx="2211884" cy="28448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755425"/>
            <a:ext cx="3471863" cy="8664222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3657600"/>
            <a:ext cx="2211884" cy="6776156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56BAEF-B256-441F-9493-35E0021FB10B}" type="datetimeFigureOut">
              <a:rPr lang="en-GB" smtClean="0"/>
              <a:t>26/09/2022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E685F-68F1-4FFD-8D5F-D4E51B634D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16124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812800"/>
            <a:ext cx="2211884" cy="28448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755425"/>
            <a:ext cx="3471863" cy="8664222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3657600"/>
            <a:ext cx="2211884" cy="6776156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56BAEF-B256-441F-9493-35E0021FB10B}" type="datetimeFigureOut">
              <a:rPr lang="en-GB" smtClean="0"/>
              <a:t>26/09/2022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E685F-68F1-4FFD-8D5F-D4E51B634D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02677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56BAEF-B256-441F-9493-35E0021FB10B}" type="datetimeFigureOut">
              <a:rPr lang="en-GB" smtClean="0"/>
              <a:t>26/09/2022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E685F-68F1-4FFD-8D5F-D4E51B634D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06791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649111"/>
            <a:ext cx="1478756" cy="10332156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649111"/>
            <a:ext cx="4350544" cy="10332156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56BAEF-B256-441F-9493-35E0021FB10B}" type="datetimeFigureOut">
              <a:rPr lang="en-GB" smtClean="0"/>
              <a:t>26/09/2022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E685F-68F1-4FFD-8D5F-D4E51B634D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18423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649114"/>
            <a:ext cx="5915025" cy="23565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3245556"/>
            <a:ext cx="5915025" cy="77357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11300181"/>
            <a:ext cx="1543050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56BAEF-B256-441F-9493-35E0021FB10B}" type="datetimeFigureOut">
              <a:rPr lang="en-GB" smtClean="0"/>
              <a:t>26/09/2022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11300181"/>
            <a:ext cx="2314575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11300181"/>
            <a:ext cx="1543050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CE685F-68F1-4FFD-8D5F-D4E51B634D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04121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5BC0BC2C-37B1-94FE-CE3C-7AF6C5F8AE81}"/>
              </a:ext>
            </a:extLst>
          </p:cNvPr>
          <p:cNvSpPr/>
          <p:nvPr/>
        </p:nvSpPr>
        <p:spPr>
          <a:xfrm>
            <a:off x="0" y="0"/>
            <a:ext cx="6858000" cy="12192000"/>
          </a:xfrm>
          <a:prstGeom prst="rect">
            <a:avLst/>
          </a:prstGeom>
          <a:ln w="7620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41649B2-C7D8-697D-D874-3980DCBFE9F1}"/>
              </a:ext>
            </a:extLst>
          </p:cNvPr>
          <p:cNvSpPr txBox="1"/>
          <p:nvPr/>
        </p:nvSpPr>
        <p:spPr>
          <a:xfrm>
            <a:off x="1125415" y="193431"/>
            <a:ext cx="43961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AE" sz="3600" b="1" dirty="0">
                <a:latin typeface="Sakkal Majalla" panose="02000000000000000000" pitchFamily="2" charset="-78"/>
                <a:cs typeface="Sakkal Majalla" panose="02000000000000000000" pitchFamily="2" charset="-78"/>
              </a:rPr>
              <a:t>اختبار تربية إسلامية</a:t>
            </a:r>
            <a:endParaRPr lang="en-GB" sz="3600" b="1" dirty="0"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588E6FF-8F0A-75A5-09BE-196276E39A6A}"/>
              </a:ext>
            </a:extLst>
          </p:cNvPr>
          <p:cNvSpPr txBox="1"/>
          <p:nvPr/>
        </p:nvSpPr>
        <p:spPr>
          <a:xfrm>
            <a:off x="140677" y="1197314"/>
            <a:ext cx="644769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AE" sz="3200" b="1" dirty="0">
                <a:latin typeface="Sakkal Majalla" panose="02000000000000000000" pitchFamily="2" charset="-78"/>
                <a:cs typeface="Sakkal Majalla" panose="02000000000000000000" pitchFamily="2" charset="-78"/>
              </a:rPr>
              <a:t>اسمي الجميل : ...........................................</a:t>
            </a:r>
          </a:p>
          <a:p>
            <a:pPr algn="r" rtl="1"/>
            <a:r>
              <a:rPr lang="ar-AE" sz="3200" b="1" dirty="0">
                <a:latin typeface="Sakkal Majalla" panose="02000000000000000000" pitchFamily="2" charset="-78"/>
                <a:cs typeface="Sakkal Majalla" panose="02000000000000000000" pitchFamily="2" charset="-78"/>
              </a:rPr>
              <a:t>صفي الرائع : .....................</a:t>
            </a:r>
            <a:endParaRPr lang="en-GB" sz="3200" b="1" dirty="0"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48DFE9D-2E04-15BF-9A47-5125E4931B4A}"/>
              </a:ext>
            </a:extLst>
          </p:cNvPr>
          <p:cNvSpPr txBox="1"/>
          <p:nvPr/>
        </p:nvSpPr>
        <p:spPr>
          <a:xfrm>
            <a:off x="205154" y="3471846"/>
            <a:ext cx="6447692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AE" sz="2800" b="1" dirty="0">
                <a:latin typeface="Sakkal Majalla" panose="02000000000000000000" pitchFamily="2" charset="-78"/>
                <a:cs typeface="Sakkal Majalla" panose="02000000000000000000" pitchFamily="2" charset="-78"/>
              </a:rPr>
              <a:t>السؤال الأول </a:t>
            </a:r>
          </a:p>
          <a:p>
            <a:pPr algn="r" rtl="1"/>
            <a:r>
              <a:rPr lang="ar-AE" sz="2800" b="1" dirty="0">
                <a:latin typeface="Sakkal Majalla" panose="02000000000000000000" pitchFamily="2" charset="-78"/>
                <a:cs typeface="Sakkal Majalla" panose="02000000000000000000" pitchFamily="2" charset="-78"/>
              </a:rPr>
              <a:t>ضع علامة صح أمام العبارة الصحيحة و علامة خطأ امام العبارة الخاطئة ..</a:t>
            </a:r>
          </a:p>
          <a:p>
            <a:pPr marL="514350" indent="-514350" algn="r" rtl="1">
              <a:buAutoNum type="arabicPeriod"/>
            </a:pPr>
            <a:r>
              <a:rPr lang="ar-AE" sz="2800" b="1" dirty="0">
                <a:latin typeface="Sakkal Majalla" panose="02000000000000000000" pitchFamily="2" charset="-78"/>
                <a:cs typeface="Sakkal Majalla" panose="02000000000000000000" pitchFamily="2" charset="-78"/>
              </a:rPr>
              <a:t>الله لطيف بعباده و يرحمهم و يلطف بهم (        )</a:t>
            </a:r>
          </a:p>
          <a:p>
            <a:pPr marL="514350" indent="-514350" algn="r" rtl="1">
              <a:buAutoNum type="arabicPeriod"/>
            </a:pPr>
            <a:r>
              <a:rPr lang="ar-AE" sz="2800" b="1" dirty="0">
                <a:latin typeface="Sakkal Majalla" panose="02000000000000000000" pitchFamily="2" charset="-78"/>
                <a:cs typeface="Sakkal Majalla" panose="02000000000000000000" pitchFamily="2" charset="-78"/>
              </a:rPr>
              <a:t>أكون لطيف في تعاملي مع الآخرين  (       )</a:t>
            </a:r>
          </a:p>
          <a:p>
            <a:pPr marL="514350" indent="-514350" algn="r" rtl="1">
              <a:buAutoNum type="arabicPeriod"/>
            </a:pPr>
            <a:r>
              <a:rPr lang="ar-AE" sz="2800" b="1" dirty="0">
                <a:latin typeface="Sakkal Majalla" panose="02000000000000000000" pitchFamily="2" charset="-78"/>
                <a:cs typeface="Sakkal Majalla" panose="02000000000000000000" pitchFamily="2" charset="-78"/>
              </a:rPr>
              <a:t>لا أشكر الله على نعمه و رحمته و لطفه بنا(       )</a:t>
            </a:r>
          </a:p>
          <a:p>
            <a:pPr marL="514350" indent="-514350" algn="r" rtl="1">
              <a:buAutoNum type="arabicPeriod"/>
            </a:pPr>
            <a:r>
              <a:rPr lang="ar-AE" sz="2800" b="1" dirty="0">
                <a:latin typeface="Sakkal Majalla" panose="02000000000000000000" pitchFamily="2" charset="-78"/>
                <a:cs typeface="Sakkal Majalla" panose="02000000000000000000" pitchFamily="2" charset="-78"/>
              </a:rPr>
              <a:t>عدد ركعات صلاة الفجر ركعتان (      )</a:t>
            </a:r>
          </a:p>
          <a:p>
            <a:pPr marL="514350" indent="-514350" algn="r" rtl="1">
              <a:buAutoNum type="arabicPeriod"/>
            </a:pPr>
            <a:r>
              <a:rPr lang="ar-AE" sz="2800" b="1" dirty="0">
                <a:latin typeface="Sakkal Majalla" panose="02000000000000000000" pitchFamily="2" charset="-78"/>
                <a:cs typeface="Sakkal Majalla" panose="02000000000000000000" pitchFamily="2" charset="-78"/>
              </a:rPr>
              <a:t>عندما أركع أقول سبحان ربي العظيم 4 مرات (        )</a:t>
            </a:r>
          </a:p>
          <a:p>
            <a:pPr marL="514350" indent="-514350" algn="r" rtl="1">
              <a:buAutoNum type="arabicPeriod"/>
            </a:pPr>
            <a:r>
              <a:rPr lang="ar-AE" sz="2800" b="1" dirty="0">
                <a:latin typeface="Sakkal Majalla" panose="02000000000000000000" pitchFamily="2" charset="-78"/>
                <a:cs typeface="Sakkal Majalla" panose="02000000000000000000" pitchFamily="2" charset="-78"/>
              </a:rPr>
              <a:t>عدد الأعضاء التي تمسك الأرض عند السجود 7 (        )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D7983D7-41B4-A850-599D-BBD119B007CF}"/>
              </a:ext>
            </a:extLst>
          </p:cNvPr>
          <p:cNvSpPr txBox="1"/>
          <p:nvPr/>
        </p:nvSpPr>
        <p:spPr>
          <a:xfrm>
            <a:off x="140677" y="8535956"/>
            <a:ext cx="6447692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AE" sz="2800" b="1" dirty="0">
                <a:latin typeface="Sakkal Majalla" panose="02000000000000000000" pitchFamily="2" charset="-78"/>
                <a:cs typeface="Sakkal Majalla" panose="02000000000000000000" pitchFamily="2" charset="-78"/>
              </a:rPr>
              <a:t>السؤال الثاني </a:t>
            </a:r>
          </a:p>
          <a:p>
            <a:pPr algn="r" rtl="1"/>
            <a:r>
              <a:rPr lang="ar-AE" sz="2800" b="1" dirty="0">
                <a:latin typeface="Sakkal Majalla" panose="02000000000000000000" pitchFamily="2" charset="-78"/>
                <a:cs typeface="Sakkal Majalla" panose="02000000000000000000" pitchFamily="2" charset="-78"/>
              </a:rPr>
              <a:t>صل الكلمة بما يناسيها في الخانة الأخرى </a:t>
            </a:r>
          </a:p>
          <a:p>
            <a:pPr algn="r" rtl="1"/>
            <a:endParaRPr lang="ar-AE" sz="2800" b="1" dirty="0">
              <a:latin typeface="Sakkal Majalla" panose="02000000000000000000" pitchFamily="2" charset="-78"/>
              <a:cs typeface="Sakkal Majalla" panose="02000000000000000000" pitchFamily="2" charset="-78"/>
            </a:endParaRPr>
          </a:p>
          <a:p>
            <a:pPr algn="r" rtl="1"/>
            <a:r>
              <a:rPr lang="ar-AE" sz="2800" b="1" dirty="0">
                <a:latin typeface="Sakkal Majalla" panose="02000000000000000000" pitchFamily="2" charset="-78"/>
                <a:cs typeface="Sakkal Majalla" panose="02000000000000000000" pitchFamily="2" charset="-78"/>
              </a:rPr>
              <a:t>ألهاكم                                                                               الـمـقـابـر</a:t>
            </a:r>
          </a:p>
          <a:p>
            <a:pPr algn="r" rtl="1"/>
            <a:r>
              <a:rPr lang="ar-AE" sz="2800" b="1" dirty="0">
                <a:latin typeface="Sakkal Majalla" panose="02000000000000000000" pitchFamily="2" charset="-78"/>
                <a:cs typeface="Sakkal Majalla" panose="02000000000000000000" pitchFamily="2" charset="-78"/>
              </a:rPr>
              <a:t>حتى زرتم                                                                           الـتكـاثر</a:t>
            </a: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25FAD2FB-F2DE-0915-6DA1-AAD25DA074E3}"/>
              </a:ext>
            </a:extLst>
          </p:cNvPr>
          <p:cNvSpPr/>
          <p:nvPr/>
        </p:nvSpPr>
        <p:spPr>
          <a:xfrm>
            <a:off x="281354" y="632144"/>
            <a:ext cx="1547446" cy="1459523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F9C55843-9492-38C5-069A-CF90E918B5BD}"/>
              </a:ext>
            </a:extLst>
          </p:cNvPr>
          <p:cNvCxnSpPr>
            <a:stCxn id="9" idx="6"/>
            <a:endCxn id="9" idx="2"/>
          </p:cNvCxnSpPr>
          <p:nvPr/>
        </p:nvCxnSpPr>
        <p:spPr>
          <a:xfrm flipH="1">
            <a:off x="281354" y="1361906"/>
            <a:ext cx="1547446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2" name="TextBox 11">
            <a:extLst>
              <a:ext uri="{FF2B5EF4-FFF2-40B4-BE49-F238E27FC236}">
                <a16:creationId xmlns:a16="http://schemas.microsoft.com/office/drawing/2014/main" id="{DC8563B4-E0D8-CB3D-444E-60D91868C68B}"/>
              </a:ext>
            </a:extLst>
          </p:cNvPr>
          <p:cNvSpPr txBox="1"/>
          <p:nvPr/>
        </p:nvSpPr>
        <p:spPr>
          <a:xfrm>
            <a:off x="615462" y="1379490"/>
            <a:ext cx="7737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AE" sz="2800" b="1" dirty="0"/>
              <a:t>5</a:t>
            </a:r>
            <a:endParaRPr lang="en-GB" sz="2800" b="1" dirty="0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6538E8C8-2A1A-2905-3141-445E5051D1B3}"/>
              </a:ext>
            </a:extLst>
          </p:cNvPr>
          <p:cNvSpPr/>
          <p:nvPr/>
        </p:nvSpPr>
        <p:spPr>
          <a:xfrm>
            <a:off x="187568" y="2683683"/>
            <a:ext cx="1201617" cy="1147456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400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B79B5EF4-3486-FCD8-99BB-94D7D8CEAB74}"/>
              </a:ext>
            </a:extLst>
          </p:cNvPr>
          <p:cNvSpPr txBox="1"/>
          <p:nvPr/>
        </p:nvSpPr>
        <p:spPr>
          <a:xfrm>
            <a:off x="521676" y="3431028"/>
            <a:ext cx="6008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AE" sz="2000" b="1" dirty="0"/>
              <a:t>3</a:t>
            </a:r>
            <a:endParaRPr lang="en-GB" sz="2000" b="1" dirty="0"/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8DB9BD9B-1E6D-978B-26C7-1FA76152270F}"/>
              </a:ext>
            </a:extLst>
          </p:cNvPr>
          <p:cNvCxnSpPr>
            <a:cxnSpLocks/>
          </p:cNvCxnSpPr>
          <p:nvPr/>
        </p:nvCxnSpPr>
        <p:spPr>
          <a:xfrm flipH="1">
            <a:off x="240321" y="3343103"/>
            <a:ext cx="1148864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7" name="Oval 16">
            <a:extLst>
              <a:ext uri="{FF2B5EF4-FFF2-40B4-BE49-F238E27FC236}">
                <a16:creationId xmlns:a16="http://schemas.microsoft.com/office/drawing/2014/main" id="{158B4D51-F84B-31C9-FEC8-F6A2FF8873B4}"/>
              </a:ext>
            </a:extLst>
          </p:cNvPr>
          <p:cNvSpPr/>
          <p:nvPr/>
        </p:nvSpPr>
        <p:spPr>
          <a:xfrm>
            <a:off x="339968" y="8129053"/>
            <a:ext cx="1201617" cy="1147456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400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C4952D0-4A74-5FCF-663D-2C1E2B3D1CC9}"/>
              </a:ext>
            </a:extLst>
          </p:cNvPr>
          <p:cNvSpPr txBox="1"/>
          <p:nvPr/>
        </p:nvSpPr>
        <p:spPr>
          <a:xfrm>
            <a:off x="674076" y="8876398"/>
            <a:ext cx="6008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AE" sz="2000" b="1" dirty="0"/>
              <a:t>2</a:t>
            </a:r>
            <a:endParaRPr lang="en-GB" sz="2000" b="1" dirty="0"/>
          </a:p>
        </p:txBody>
      </p: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BA92C094-183C-4A13-9B9B-B56A32B09ABE}"/>
              </a:ext>
            </a:extLst>
          </p:cNvPr>
          <p:cNvCxnSpPr>
            <a:cxnSpLocks/>
          </p:cNvCxnSpPr>
          <p:nvPr/>
        </p:nvCxnSpPr>
        <p:spPr>
          <a:xfrm flipH="1">
            <a:off x="392721" y="8788473"/>
            <a:ext cx="1148864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036915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5BC0BC2C-37B1-94FE-CE3C-7AF6C5F8AE81}"/>
              </a:ext>
            </a:extLst>
          </p:cNvPr>
          <p:cNvSpPr/>
          <p:nvPr/>
        </p:nvSpPr>
        <p:spPr>
          <a:xfrm>
            <a:off x="0" y="0"/>
            <a:ext cx="6858000" cy="12192000"/>
          </a:xfrm>
          <a:prstGeom prst="rect">
            <a:avLst/>
          </a:prstGeom>
          <a:ln w="7620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41649B2-C7D8-697D-D874-3980DCBFE9F1}"/>
              </a:ext>
            </a:extLst>
          </p:cNvPr>
          <p:cNvSpPr txBox="1"/>
          <p:nvPr/>
        </p:nvSpPr>
        <p:spPr>
          <a:xfrm>
            <a:off x="1125415" y="193431"/>
            <a:ext cx="43961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AE" sz="3600" b="1" dirty="0">
                <a:latin typeface="Sakkal Majalla" panose="02000000000000000000" pitchFamily="2" charset="-78"/>
                <a:cs typeface="Sakkal Majalla" panose="02000000000000000000" pitchFamily="2" charset="-78"/>
              </a:rPr>
              <a:t>اختبار تربية إسلامية</a:t>
            </a:r>
            <a:endParaRPr lang="en-GB" sz="3600" b="1" dirty="0"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588E6FF-8F0A-75A5-09BE-196276E39A6A}"/>
              </a:ext>
            </a:extLst>
          </p:cNvPr>
          <p:cNvSpPr txBox="1"/>
          <p:nvPr/>
        </p:nvSpPr>
        <p:spPr>
          <a:xfrm>
            <a:off x="140677" y="1197314"/>
            <a:ext cx="644769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AE" sz="3200" b="1" dirty="0">
                <a:latin typeface="Sakkal Majalla" panose="02000000000000000000" pitchFamily="2" charset="-78"/>
                <a:cs typeface="Sakkal Majalla" panose="02000000000000000000" pitchFamily="2" charset="-78"/>
              </a:rPr>
              <a:t>اسمي الجميل : ...........................................</a:t>
            </a:r>
          </a:p>
          <a:p>
            <a:pPr algn="r" rtl="1"/>
            <a:r>
              <a:rPr lang="ar-AE" sz="3200" b="1" dirty="0">
                <a:latin typeface="Sakkal Majalla" panose="02000000000000000000" pitchFamily="2" charset="-78"/>
                <a:cs typeface="Sakkal Majalla" panose="02000000000000000000" pitchFamily="2" charset="-78"/>
              </a:rPr>
              <a:t>صفي الرائع : .....................</a:t>
            </a:r>
            <a:endParaRPr lang="en-GB" sz="3200" b="1" dirty="0"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48DFE9D-2E04-15BF-9A47-5125E4931B4A}"/>
              </a:ext>
            </a:extLst>
          </p:cNvPr>
          <p:cNvSpPr txBox="1"/>
          <p:nvPr/>
        </p:nvSpPr>
        <p:spPr>
          <a:xfrm>
            <a:off x="205154" y="3471846"/>
            <a:ext cx="644769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AE" sz="2800" b="1" dirty="0">
                <a:latin typeface="Sakkal Majalla" panose="02000000000000000000" pitchFamily="2" charset="-78"/>
                <a:cs typeface="Sakkal Majalla" panose="02000000000000000000" pitchFamily="2" charset="-78"/>
              </a:rPr>
              <a:t>السؤال الأول </a:t>
            </a:r>
          </a:p>
          <a:p>
            <a:pPr algn="r" rtl="1"/>
            <a:r>
              <a:rPr lang="ar-AE" sz="2800" b="1" dirty="0">
                <a:latin typeface="Sakkal Majalla" panose="02000000000000000000" pitchFamily="2" charset="-78"/>
                <a:cs typeface="Sakkal Majalla" panose="02000000000000000000" pitchFamily="2" charset="-78"/>
              </a:rPr>
              <a:t>ضع دائرة حول الأعمال التي تدخلك الجنة </a:t>
            </a:r>
          </a:p>
          <a:p>
            <a:pPr algn="r" rtl="1"/>
            <a:endParaRPr lang="ar-AE" sz="2800" b="1" dirty="0">
              <a:latin typeface="Sakkal Majalla" panose="02000000000000000000" pitchFamily="2" charset="-78"/>
              <a:cs typeface="Sakkal Majalla" panose="02000000000000000000" pitchFamily="2" charset="-78"/>
            </a:endParaRPr>
          </a:p>
          <a:p>
            <a:pPr algn="r" rtl="1"/>
            <a:r>
              <a:rPr lang="ar-AE" sz="2800" b="1" dirty="0">
                <a:latin typeface="Sakkal Majalla" panose="02000000000000000000" pitchFamily="2" charset="-78"/>
                <a:cs typeface="Sakkal Majalla" panose="02000000000000000000" pitchFamily="2" charset="-78"/>
              </a:rPr>
              <a:t>الـطـمـع                          الــحـــج                                الأنـــانــــيــــة</a:t>
            </a:r>
          </a:p>
          <a:p>
            <a:pPr algn="r" rtl="1"/>
            <a:endParaRPr lang="ar-AE" sz="2800" b="1" dirty="0">
              <a:latin typeface="Sakkal Majalla" panose="02000000000000000000" pitchFamily="2" charset="-78"/>
              <a:cs typeface="Sakkal Majalla" panose="02000000000000000000" pitchFamily="2" charset="-78"/>
            </a:endParaRPr>
          </a:p>
          <a:p>
            <a:pPr algn="r" rtl="1"/>
            <a:r>
              <a:rPr lang="ar-AE" sz="2800" b="1" dirty="0">
                <a:latin typeface="Sakkal Majalla" panose="02000000000000000000" pitchFamily="2" charset="-78"/>
                <a:cs typeface="Sakkal Majalla" panose="02000000000000000000" pitchFamily="2" charset="-78"/>
              </a:rPr>
              <a:t>شكر الله                      لا أسمع كلام أمي                      الصلاة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D7983D7-41B4-A850-599D-BBD119B007CF}"/>
              </a:ext>
            </a:extLst>
          </p:cNvPr>
          <p:cNvSpPr txBox="1"/>
          <p:nvPr/>
        </p:nvSpPr>
        <p:spPr>
          <a:xfrm>
            <a:off x="140677" y="8535956"/>
            <a:ext cx="644769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AE" sz="2800" b="1" dirty="0">
                <a:latin typeface="Sakkal Majalla" panose="02000000000000000000" pitchFamily="2" charset="-78"/>
                <a:cs typeface="Sakkal Majalla" panose="02000000000000000000" pitchFamily="2" charset="-78"/>
              </a:rPr>
              <a:t>السؤال الثاني </a:t>
            </a:r>
          </a:p>
          <a:p>
            <a:pPr algn="r" rtl="1"/>
            <a:r>
              <a:rPr lang="ar-AE" sz="2800" b="1" dirty="0">
                <a:latin typeface="Sakkal Majalla" panose="02000000000000000000" pitchFamily="2" charset="-78"/>
                <a:cs typeface="Sakkal Majalla" panose="02000000000000000000" pitchFamily="2" charset="-78"/>
              </a:rPr>
              <a:t>ضع علامة صح أمام العبارة الصحيحة و عبارة خاطئئة أمام العبارة الخاطئة </a:t>
            </a:r>
          </a:p>
          <a:p>
            <a:pPr algn="r" rtl="1"/>
            <a:endParaRPr lang="ar-AE" sz="2800" b="1" dirty="0">
              <a:latin typeface="Sakkal Majalla" panose="02000000000000000000" pitchFamily="2" charset="-78"/>
              <a:cs typeface="Sakkal Majalla" panose="02000000000000000000" pitchFamily="2" charset="-78"/>
            </a:endParaRPr>
          </a:p>
          <a:p>
            <a:pPr marL="514350" indent="-514350" algn="r" rtl="1">
              <a:buAutoNum type="arabicPeriod"/>
            </a:pPr>
            <a:r>
              <a:rPr lang="ar-AE" sz="2800" b="1" dirty="0">
                <a:latin typeface="Sakkal Majalla" panose="02000000000000000000" pitchFamily="2" charset="-78"/>
                <a:cs typeface="Sakkal Majalla" panose="02000000000000000000" pitchFamily="2" charset="-78"/>
              </a:rPr>
              <a:t>الصلاة تمسح الذنوب و الماء يزيل الذنوب (         )</a:t>
            </a:r>
          </a:p>
          <a:p>
            <a:pPr marL="514350" indent="-514350" algn="r" rtl="1">
              <a:buAutoNum type="arabicPeriod"/>
            </a:pPr>
            <a:r>
              <a:rPr lang="ar-AE" sz="2800" b="1" dirty="0">
                <a:latin typeface="Sakkal Majalla" panose="02000000000000000000" pitchFamily="2" charset="-78"/>
                <a:cs typeface="Sakkal Majalla" panose="02000000000000000000" pitchFamily="2" charset="-78"/>
              </a:rPr>
              <a:t>معنى الخطايا الأعمال السيئة التي لا ترضى الله    (       )</a:t>
            </a: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25FAD2FB-F2DE-0915-6DA1-AAD25DA074E3}"/>
              </a:ext>
            </a:extLst>
          </p:cNvPr>
          <p:cNvSpPr/>
          <p:nvPr/>
        </p:nvSpPr>
        <p:spPr>
          <a:xfrm>
            <a:off x="281354" y="632144"/>
            <a:ext cx="1547446" cy="1459523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F9C55843-9492-38C5-069A-CF90E918B5BD}"/>
              </a:ext>
            </a:extLst>
          </p:cNvPr>
          <p:cNvCxnSpPr>
            <a:stCxn id="9" idx="6"/>
            <a:endCxn id="9" idx="2"/>
          </p:cNvCxnSpPr>
          <p:nvPr/>
        </p:nvCxnSpPr>
        <p:spPr>
          <a:xfrm flipH="1">
            <a:off x="281354" y="1361906"/>
            <a:ext cx="1547446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2" name="TextBox 11">
            <a:extLst>
              <a:ext uri="{FF2B5EF4-FFF2-40B4-BE49-F238E27FC236}">
                <a16:creationId xmlns:a16="http://schemas.microsoft.com/office/drawing/2014/main" id="{DC8563B4-E0D8-CB3D-444E-60D91868C68B}"/>
              </a:ext>
            </a:extLst>
          </p:cNvPr>
          <p:cNvSpPr txBox="1"/>
          <p:nvPr/>
        </p:nvSpPr>
        <p:spPr>
          <a:xfrm>
            <a:off x="615462" y="1379490"/>
            <a:ext cx="7737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AE" sz="2800" b="1" dirty="0"/>
              <a:t>5</a:t>
            </a:r>
            <a:endParaRPr lang="en-GB" sz="2800" b="1" dirty="0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6538E8C8-2A1A-2905-3141-445E5051D1B3}"/>
              </a:ext>
            </a:extLst>
          </p:cNvPr>
          <p:cNvSpPr/>
          <p:nvPr/>
        </p:nvSpPr>
        <p:spPr>
          <a:xfrm>
            <a:off x="187568" y="2683683"/>
            <a:ext cx="1201617" cy="1147456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400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B79B5EF4-3486-FCD8-99BB-94D7D8CEAB74}"/>
              </a:ext>
            </a:extLst>
          </p:cNvPr>
          <p:cNvSpPr txBox="1"/>
          <p:nvPr/>
        </p:nvSpPr>
        <p:spPr>
          <a:xfrm>
            <a:off x="521676" y="3431028"/>
            <a:ext cx="6008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AE" sz="2000" b="1" dirty="0"/>
              <a:t>3</a:t>
            </a:r>
            <a:endParaRPr lang="en-GB" sz="2000" b="1" dirty="0"/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8DB9BD9B-1E6D-978B-26C7-1FA76152270F}"/>
              </a:ext>
            </a:extLst>
          </p:cNvPr>
          <p:cNvCxnSpPr>
            <a:cxnSpLocks/>
          </p:cNvCxnSpPr>
          <p:nvPr/>
        </p:nvCxnSpPr>
        <p:spPr>
          <a:xfrm flipH="1">
            <a:off x="240321" y="3343103"/>
            <a:ext cx="1148864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7" name="Oval 16">
            <a:extLst>
              <a:ext uri="{FF2B5EF4-FFF2-40B4-BE49-F238E27FC236}">
                <a16:creationId xmlns:a16="http://schemas.microsoft.com/office/drawing/2014/main" id="{158B4D51-F84B-31C9-FEC8-F6A2FF8873B4}"/>
              </a:ext>
            </a:extLst>
          </p:cNvPr>
          <p:cNvSpPr/>
          <p:nvPr/>
        </p:nvSpPr>
        <p:spPr>
          <a:xfrm>
            <a:off x="290147" y="7877546"/>
            <a:ext cx="1201617" cy="1147456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400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C4952D0-4A74-5FCF-663D-2C1E2B3D1CC9}"/>
              </a:ext>
            </a:extLst>
          </p:cNvPr>
          <p:cNvSpPr txBox="1"/>
          <p:nvPr/>
        </p:nvSpPr>
        <p:spPr>
          <a:xfrm>
            <a:off x="638906" y="8542291"/>
            <a:ext cx="6008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AE" sz="2000" b="1" dirty="0"/>
              <a:t>2</a:t>
            </a:r>
            <a:endParaRPr lang="en-GB" sz="2000" b="1" dirty="0"/>
          </a:p>
        </p:txBody>
      </p: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BA92C094-183C-4A13-9B9B-B56A32B09ABE}"/>
              </a:ext>
            </a:extLst>
          </p:cNvPr>
          <p:cNvCxnSpPr>
            <a:cxnSpLocks/>
          </p:cNvCxnSpPr>
          <p:nvPr/>
        </p:nvCxnSpPr>
        <p:spPr>
          <a:xfrm flipH="1">
            <a:off x="375136" y="8524700"/>
            <a:ext cx="1148864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5704863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22</TotalTime>
  <Words>166</Words>
  <Application>Microsoft Office PowerPoint</Application>
  <PresentationFormat>Widescreen</PresentationFormat>
  <Paragraphs>36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Calibri</vt:lpstr>
      <vt:lpstr>Calibri Light</vt:lpstr>
      <vt:lpstr>Sakkal Majalla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Alya Obaid Rashed Obaid Almansoori</dc:creator>
  <cp:lastModifiedBy>Alya Obaid Rashed Obaid Almansoori</cp:lastModifiedBy>
  <cp:revision>1</cp:revision>
  <dcterms:created xsi:type="dcterms:W3CDTF">2022-09-26T08:50:58Z</dcterms:created>
  <dcterms:modified xsi:type="dcterms:W3CDTF">2022-09-26T09:13:54Z</dcterms:modified>
</cp:coreProperties>
</file>