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7A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4FB623C-4895-4DF1-B4A0-01A0AC887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B1CC54-7A41-4941-9ACF-A9A3B8E644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CAFB640-1642-4B6F-A59C-F7FF649F6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DFBC750-BAF4-4C0A-9926-28A14F94E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BDF174-9410-4E91-968A-CD6904034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679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683BDDD-4010-4645-B55E-B900BF920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0BA98A-61E2-4A87-826F-DBAFD5F96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127C6DD-7FFB-46D9-9CC9-412AC1FFA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10683D-1283-413E-BF25-4A789FEC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B33C437-DB19-47B1-A783-07CB42DB3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67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679B16-C839-4295-99AE-D14330109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DD29CE-BD2A-4FD4-A3F6-F22E6D7EB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6E4432F-AC22-4A88-B99D-A27C6F745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D0C93A5-2982-40B2-9604-FEFD347B7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2868F5F-B731-4210-90B0-9F2A0B5BA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176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0BAC8F-7DC6-4677-94E3-0B08C8555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20BDB4-1E4E-4D56-851A-44BB47D747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98C3AC3-1A89-45B8-A74D-C73A4CCC46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59A33B2-2921-4B7D-AA04-9CB4D8BC6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BAE58D8-9A32-4D8D-BD63-5739AECE5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7A2586A-AA3A-4180-9048-58139F78A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622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859C1E-AB17-438A-9C54-3728900B1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1A84A55-D88E-44AD-9F44-7FC8CA9AA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528D7E6-2933-4A26-BAC0-8376048AFD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9446404-DEA6-41C2-BF25-B8EAF5DC14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6D25A7D6-C5D5-4C14-91C8-FB36E1EC37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49AB0E7-1E3F-4E7E-AA90-4DC8AC68C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F695AEC1-3347-44A4-B70A-5DF3A10EF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777B639-7D1C-4EEC-8A38-96EEEE2C5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972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5CE2A4-4BBD-4CC6-8A72-A861E58D7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FC77596-E191-429D-B35A-AB61FD0EB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AFD163-F97C-4B32-9AF0-C26CCB2EF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FF66FF5-BE65-4844-A77B-4E06D0FDE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284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AB13693-EA54-49DB-BD0E-50949DFBA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B888037-8C48-4F18-AF6B-27B64CB17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91F1791-B5FE-4FB3-8361-88D21B200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731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86B035-FE32-4F46-AB4A-DB8C8FFE8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75B8C43-9A12-48A2-A838-D0ED584A73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B00709F-593F-4D92-A4F0-AEFD18116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1997068-BC76-4BAA-A2A1-991ECEF1C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7328A55-8345-4A0B-9B1B-8D9019D3B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7C1F9DB-D956-463A-94B9-0F4B33234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023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9464FE-049B-4D0D-9418-144D5A590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D85FC3D-1A86-445E-931A-2D360A023E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7205501-F11E-4E3D-ACD0-00C73D4BD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BED7501-DFBD-4623-A0C8-5417096A1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9EF1CCC-39BE-434F-8F39-298278389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6953683-D33C-4ADF-B584-CDB341231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606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68AFC3-A436-4D45-B183-A06DAFF6A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F2FF334-0E52-4A27-867E-ED60B4D86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B0BC2F6-2778-4B05-9D7D-EB584CCA4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BAECE5F-8878-4804-A2BB-AC47568EB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882D868-C26A-425C-81D6-EAF11C8DC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95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E361E98-34D6-4EC7-879F-0F504AE7D1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7885C16-E25D-46A0-ACD7-238A4962E8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3E5008F-443A-4BC0-94E8-1F69361B7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D35365-AEED-4A9F-BBB5-6112712E8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EBEF5B5-9513-4775-AE46-FE4689E2D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210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9143CDD-0640-4627-8EC2-71710E94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9E20B78-08D7-4F3A-B8EE-14BB85C39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7767237-924E-4FC0-8FF9-1EE0558FA3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A5288-2973-47AF-8577-F70CED9B69FA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AA3F089-71C5-4581-AAF3-911E2066C9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3E483B-EE82-4484-97DA-4988BC42FE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C1FF7-39B6-4AAA-BEC2-80F996A7C4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466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86E004C1-0165-44D7-8CEE-ABC227E7502B}"/>
              </a:ext>
            </a:extLst>
          </p:cNvPr>
          <p:cNvGrpSpPr/>
          <p:nvPr/>
        </p:nvGrpSpPr>
        <p:grpSpPr>
          <a:xfrm>
            <a:off x="237510" y="821802"/>
            <a:ext cx="11707147" cy="1720058"/>
            <a:chOff x="103239" y="1273867"/>
            <a:chExt cx="11707147" cy="1720058"/>
          </a:xfrm>
        </p:grpSpPr>
        <p:pic>
          <p:nvPicPr>
            <p:cNvPr id="5" name="Picture 2" descr="Fruits &amp;amp; Vegetables - Icon Transparent PNG - 600x564 - Free Download on  NicePNG">
              <a:extLst>
                <a:ext uri="{FF2B5EF4-FFF2-40B4-BE49-F238E27FC236}">
                  <a16:creationId xmlns:a16="http://schemas.microsoft.com/office/drawing/2014/main" xmlns="" id="{700C5D17-EFA9-4CF5-A922-60DA4F4AB28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497" b="32399"/>
            <a:stretch/>
          </p:blipFill>
          <p:spPr bwMode="auto">
            <a:xfrm>
              <a:off x="5132439" y="1273867"/>
              <a:ext cx="6677947" cy="17200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Fruits &amp;amp; Vegetables - Icon Transparent PNG - 600x564 - Free Download on  NicePNG">
              <a:extLst>
                <a:ext uri="{FF2B5EF4-FFF2-40B4-BE49-F238E27FC236}">
                  <a16:creationId xmlns:a16="http://schemas.microsoft.com/office/drawing/2014/main" xmlns="" id="{555BDBC2-D0B4-4AB7-B9E8-675EC1433C4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3896"/>
            <a:stretch/>
          </p:blipFill>
          <p:spPr bwMode="auto">
            <a:xfrm>
              <a:off x="103239" y="1273867"/>
              <a:ext cx="6677947" cy="1720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A0BFBDC9-27A1-451F-BA4C-AE8D87CE3742}"/>
              </a:ext>
            </a:extLst>
          </p:cNvPr>
          <p:cNvSpPr txBox="1">
            <a:spLocks/>
          </p:cNvSpPr>
          <p:nvPr/>
        </p:nvSpPr>
        <p:spPr>
          <a:xfrm>
            <a:off x="833284" y="-53300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لوحة الأطفال الذين يعانون من الحساسية</a:t>
            </a:r>
            <a:endParaRPr lang="en-US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71D0C7C1-B569-4FEF-84F6-7086B5B76302}"/>
              </a:ext>
            </a:extLst>
          </p:cNvPr>
          <p:cNvGrpSpPr/>
          <p:nvPr/>
        </p:nvGrpSpPr>
        <p:grpSpPr>
          <a:xfrm>
            <a:off x="735881" y="2571104"/>
            <a:ext cx="11646863" cy="3964901"/>
            <a:chOff x="735881" y="2571104"/>
            <a:chExt cx="11646863" cy="3964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712F0049-7BA8-4959-963E-18273D9F78CE}"/>
                </a:ext>
              </a:extLst>
            </p:cNvPr>
            <p:cNvSpPr/>
            <p:nvPr/>
          </p:nvSpPr>
          <p:spPr>
            <a:xfrm>
              <a:off x="752168" y="2571104"/>
              <a:ext cx="10677832" cy="3964901"/>
            </a:xfrm>
            <a:prstGeom prst="rect">
              <a:avLst/>
            </a:prstGeom>
            <a:noFill/>
            <a:ln w="762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Title 1">
              <a:extLst>
                <a:ext uri="{FF2B5EF4-FFF2-40B4-BE49-F238E27FC236}">
                  <a16:creationId xmlns:a16="http://schemas.microsoft.com/office/drawing/2014/main" xmlns="" id="{FDA33A60-365F-4F47-95BF-5B765399315C}"/>
                </a:ext>
              </a:extLst>
            </p:cNvPr>
            <p:cNvSpPr txBox="1">
              <a:spLocks/>
            </p:cNvSpPr>
            <p:nvPr/>
          </p:nvSpPr>
          <p:spPr>
            <a:xfrm>
              <a:off x="2318938" y="2692754"/>
              <a:ext cx="4719975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الأطعمة التي تسبب الحساسية 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39D229C7-3D47-4C12-B12B-3A26F26801E0}"/>
                </a:ext>
              </a:extLst>
            </p:cNvPr>
            <p:cNvSpPr/>
            <p:nvPr/>
          </p:nvSpPr>
          <p:spPr>
            <a:xfrm>
              <a:off x="8605683" y="2571104"/>
              <a:ext cx="2834149" cy="3964901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636CB200-A552-4B57-B3A6-4C125348D0BB}"/>
                </a:ext>
              </a:extLst>
            </p:cNvPr>
            <p:cNvSpPr/>
            <p:nvPr/>
          </p:nvSpPr>
          <p:spPr>
            <a:xfrm>
              <a:off x="778287" y="3315279"/>
              <a:ext cx="10667999" cy="595485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F45BA1A7-0E28-4CBB-A415-1427B97E8ED5}"/>
                </a:ext>
              </a:extLst>
            </p:cNvPr>
            <p:cNvSpPr/>
            <p:nvPr/>
          </p:nvSpPr>
          <p:spPr>
            <a:xfrm>
              <a:off x="735881" y="5940520"/>
              <a:ext cx="10667999" cy="595485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EC14A5DD-CD33-405C-AC99-2B98047F45F2}"/>
                </a:ext>
              </a:extLst>
            </p:cNvPr>
            <p:cNvSpPr/>
            <p:nvPr/>
          </p:nvSpPr>
          <p:spPr>
            <a:xfrm>
              <a:off x="752168" y="4654939"/>
              <a:ext cx="10667999" cy="595485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itle 1">
              <a:extLst>
                <a:ext uri="{FF2B5EF4-FFF2-40B4-BE49-F238E27FC236}">
                  <a16:creationId xmlns:a16="http://schemas.microsoft.com/office/drawing/2014/main" xmlns="" id="{5230AE38-1A42-4EF1-8C65-5C37E6C4585E}"/>
                </a:ext>
              </a:extLst>
            </p:cNvPr>
            <p:cNvSpPr txBox="1">
              <a:spLocks/>
            </p:cNvSpPr>
            <p:nvPr/>
          </p:nvSpPr>
          <p:spPr>
            <a:xfrm>
              <a:off x="7662769" y="2655543"/>
              <a:ext cx="4719975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اسم الطفل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306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B13852A7-26BD-4EBB-9D73-2ACFE98FAC6C}"/>
              </a:ext>
            </a:extLst>
          </p:cNvPr>
          <p:cNvSpPr txBox="1">
            <a:spLocks/>
          </p:cNvSpPr>
          <p:nvPr/>
        </p:nvSpPr>
        <p:spPr>
          <a:xfrm>
            <a:off x="663742" y="-44061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لوحة الحافلات المدرسية و السيارات الخاصة</a:t>
            </a:r>
            <a:endParaRPr lang="en-US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050" name="Picture 2" descr="Riding the school bus blues - Youth Journalism International">
            <a:extLst>
              <a:ext uri="{FF2B5EF4-FFF2-40B4-BE49-F238E27FC236}">
                <a16:creationId xmlns:a16="http://schemas.microsoft.com/office/drawing/2014/main" xmlns="" id="{D79A00F1-3BC0-47E8-98B6-1C56DD4B2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1" y="5771120"/>
            <a:ext cx="2619541" cy="1309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imple Car Design Graphic by Friendesigns · Creative Fabrica">
            <a:extLst>
              <a:ext uri="{FF2B5EF4-FFF2-40B4-BE49-F238E27FC236}">
                <a16:creationId xmlns:a16="http://schemas.microsoft.com/office/drawing/2014/main" xmlns="" id="{AB15A0F1-E8E3-4D66-B8BE-50FE7DD15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518" y="-542133"/>
            <a:ext cx="3278630" cy="218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A8250A2F-1703-4EA7-B7A6-5BDD20E6C60E}"/>
              </a:ext>
            </a:extLst>
          </p:cNvPr>
          <p:cNvGrpSpPr/>
          <p:nvPr/>
        </p:nvGrpSpPr>
        <p:grpSpPr>
          <a:xfrm>
            <a:off x="545137" y="1211712"/>
            <a:ext cx="11391520" cy="4702393"/>
            <a:chOff x="545137" y="1152717"/>
            <a:chExt cx="11391520" cy="470239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2F768AAF-A7EB-42D8-9733-BB29C1FE0707}"/>
                </a:ext>
              </a:extLst>
            </p:cNvPr>
            <p:cNvSpPr/>
            <p:nvPr/>
          </p:nvSpPr>
          <p:spPr>
            <a:xfrm>
              <a:off x="587543" y="1896893"/>
              <a:ext cx="10667999" cy="59548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CE8F9AFD-CE6C-4CBB-B5F0-B5053D7E3024}"/>
                </a:ext>
              </a:extLst>
            </p:cNvPr>
            <p:cNvSpPr/>
            <p:nvPr/>
          </p:nvSpPr>
          <p:spPr>
            <a:xfrm>
              <a:off x="545137" y="4522134"/>
              <a:ext cx="10667999" cy="59548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C7A4C41F-A55C-4A70-A0CF-ACDB577E6270}"/>
                </a:ext>
              </a:extLst>
            </p:cNvPr>
            <p:cNvSpPr/>
            <p:nvPr/>
          </p:nvSpPr>
          <p:spPr>
            <a:xfrm>
              <a:off x="561424" y="3236553"/>
              <a:ext cx="10667999" cy="59548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2370CE76-6C4C-4665-849F-CD460DAA9D73}"/>
                </a:ext>
              </a:extLst>
            </p:cNvPr>
            <p:cNvSpPr/>
            <p:nvPr/>
          </p:nvSpPr>
          <p:spPr>
            <a:xfrm>
              <a:off x="561424" y="1152718"/>
              <a:ext cx="10677832" cy="4702392"/>
            </a:xfrm>
            <a:prstGeom prst="rect">
              <a:avLst/>
            </a:prstGeom>
            <a:noFill/>
            <a:ln w="762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Title 1">
              <a:extLst>
                <a:ext uri="{FF2B5EF4-FFF2-40B4-BE49-F238E27FC236}">
                  <a16:creationId xmlns:a16="http://schemas.microsoft.com/office/drawing/2014/main" xmlns="" id="{C250F1C7-5482-4E75-B986-E1335553C867}"/>
                </a:ext>
              </a:extLst>
            </p:cNvPr>
            <p:cNvSpPr txBox="1">
              <a:spLocks/>
            </p:cNvSpPr>
            <p:nvPr/>
          </p:nvSpPr>
          <p:spPr>
            <a:xfrm>
              <a:off x="7216682" y="5204880"/>
              <a:ext cx="4719975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أصحاب السيارات الخاصة : 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8BB64AF7-61FB-4AF0-B398-F6C24ED669A1}"/>
                </a:ext>
              </a:extLst>
            </p:cNvPr>
            <p:cNvSpPr/>
            <p:nvPr/>
          </p:nvSpPr>
          <p:spPr>
            <a:xfrm>
              <a:off x="9426186" y="1152718"/>
              <a:ext cx="1791931" cy="3964901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itle 1">
              <a:extLst>
                <a:ext uri="{FF2B5EF4-FFF2-40B4-BE49-F238E27FC236}">
                  <a16:creationId xmlns:a16="http://schemas.microsoft.com/office/drawing/2014/main" xmlns="" id="{887DEF9C-D0DB-4D24-BE80-2BD732C07EC5}"/>
                </a:ext>
              </a:extLst>
            </p:cNvPr>
            <p:cNvSpPr txBox="1">
              <a:spLocks/>
            </p:cNvSpPr>
            <p:nvPr/>
          </p:nvSpPr>
          <p:spPr>
            <a:xfrm>
              <a:off x="9426186" y="1236130"/>
              <a:ext cx="1922698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حافلة 1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85A6BAA0-6B19-48E3-AAC1-A9B1E979CC56}"/>
                </a:ext>
              </a:extLst>
            </p:cNvPr>
            <p:cNvSpPr/>
            <p:nvPr/>
          </p:nvSpPr>
          <p:spPr>
            <a:xfrm>
              <a:off x="5879322" y="1152717"/>
              <a:ext cx="1791931" cy="3964901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xmlns="" id="{B782BAC4-E796-43A4-B3B2-8F6607A458B3}"/>
                </a:ext>
              </a:extLst>
            </p:cNvPr>
            <p:cNvSpPr/>
            <p:nvPr/>
          </p:nvSpPr>
          <p:spPr>
            <a:xfrm>
              <a:off x="2332458" y="1152717"/>
              <a:ext cx="1791931" cy="3964901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itle 1">
              <a:extLst>
                <a:ext uri="{FF2B5EF4-FFF2-40B4-BE49-F238E27FC236}">
                  <a16:creationId xmlns:a16="http://schemas.microsoft.com/office/drawing/2014/main" xmlns="" id="{631F930C-F77C-43A6-854C-E02625333377}"/>
                </a:ext>
              </a:extLst>
            </p:cNvPr>
            <p:cNvSpPr txBox="1">
              <a:spLocks/>
            </p:cNvSpPr>
            <p:nvPr/>
          </p:nvSpPr>
          <p:spPr>
            <a:xfrm>
              <a:off x="7653972" y="1225480"/>
              <a:ext cx="1922698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حافلة 2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23" name="Title 1">
              <a:extLst>
                <a:ext uri="{FF2B5EF4-FFF2-40B4-BE49-F238E27FC236}">
                  <a16:creationId xmlns:a16="http://schemas.microsoft.com/office/drawing/2014/main" xmlns="" id="{BAC9F0A5-C4C1-4DDE-9E98-768EF50ED170}"/>
                </a:ext>
              </a:extLst>
            </p:cNvPr>
            <p:cNvSpPr txBox="1">
              <a:spLocks/>
            </p:cNvSpPr>
            <p:nvPr/>
          </p:nvSpPr>
          <p:spPr>
            <a:xfrm>
              <a:off x="5881757" y="1225480"/>
              <a:ext cx="1922698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حافلة 3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24" name="Title 1">
              <a:extLst>
                <a:ext uri="{FF2B5EF4-FFF2-40B4-BE49-F238E27FC236}">
                  <a16:creationId xmlns:a16="http://schemas.microsoft.com/office/drawing/2014/main" xmlns="" id="{70FC102E-03DE-44C7-922C-CA321B39D8E5}"/>
                </a:ext>
              </a:extLst>
            </p:cNvPr>
            <p:cNvSpPr txBox="1">
              <a:spLocks/>
            </p:cNvSpPr>
            <p:nvPr/>
          </p:nvSpPr>
          <p:spPr>
            <a:xfrm>
              <a:off x="4109542" y="1214830"/>
              <a:ext cx="1922698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حافلة 4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25" name="Title 1">
              <a:extLst>
                <a:ext uri="{FF2B5EF4-FFF2-40B4-BE49-F238E27FC236}">
                  <a16:creationId xmlns:a16="http://schemas.microsoft.com/office/drawing/2014/main" xmlns="" id="{57EAB862-A00F-4668-9BDB-16DA789A20A4}"/>
                </a:ext>
              </a:extLst>
            </p:cNvPr>
            <p:cNvSpPr txBox="1">
              <a:spLocks/>
            </p:cNvSpPr>
            <p:nvPr/>
          </p:nvSpPr>
          <p:spPr>
            <a:xfrm>
              <a:off x="2337327" y="1262092"/>
              <a:ext cx="1922698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حافلة 5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26" name="Title 1">
              <a:extLst>
                <a:ext uri="{FF2B5EF4-FFF2-40B4-BE49-F238E27FC236}">
                  <a16:creationId xmlns:a16="http://schemas.microsoft.com/office/drawing/2014/main" xmlns="" id="{9AC9F538-BDB4-4B74-B128-751C8E0A439B}"/>
                </a:ext>
              </a:extLst>
            </p:cNvPr>
            <p:cNvSpPr txBox="1">
              <a:spLocks/>
            </p:cNvSpPr>
            <p:nvPr/>
          </p:nvSpPr>
          <p:spPr>
            <a:xfrm>
              <a:off x="565112" y="1251442"/>
              <a:ext cx="1922698" cy="56624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حافلة 6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</p:grp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04A1169D-9171-49A8-ACDD-E0CB829518E0}"/>
              </a:ext>
            </a:extLst>
          </p:cNvPr>
          <p:cNvSpPr txBox="1">
            <a:spLocks/>
          </p:cNvSpPr>
          <p:nvPr/>
        </p:nvSpPr>
        <p:spPr>
          <a:xfrm>
            <a:off x="3561554" y="5978300"/>
            <a:ext cx="4719975" cy="56624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SA" sz="2400" b="1" dirty="0">
                <a:latin typeface="Dubai" panose="020B0503030403030204" pitchFamily="34" charset="-78"/>
                <a:cs typeface="Dubai" panose="020B0503030403030204" pitchFamily="34" charset="-78"/>
              </a:rPr>
              <a:t>"حفظكم الله و رعاكم .. لا ننسى دعاء الخروج"</a:t>
            </a:r>
            <a:endParaRPr lang="en-US" sz="24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16224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B13852A7-26BD-4EBB-9D73-2ACFE98FAC6C}"/>
              </a:ext>
            </a:extLst>
          </p:cNvPr>
          <p:cNvSpPr txBox="1">
            <a:spLocks/>
          </p:cNvSpPr>
          <p:nvPr/>
        </p:nvSpPr>
        <p:spPr>
          <a:xfrm>
            <a:off x="838200" y="39111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3200" b="1" dirty="0">
                <a:latin typeface="Dubai" panose="020B0503030403030204" pitchFamily="34" charset="-78"/>
                <a:cs typeface="Dubai" panose="020B0503030403030204" pitchFamily="34" charset="-78"/>
              </a:rPr>
              <a:t>لوحة للعمليات أو الإصابات التي يعاني منها الطفل</a:t>
            </a:r>
            <a:endParaRPr lang="en-US" sz="3200" b="1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B5CF772F-895D-43B0-8D25-CE84E157EA1E}"/>
              </a:ext>
            </a:extLst>
          </p:cNvPr>
          <p:cNvGrpSpPr/>
          <p:nvPr/>
        </p:nvGrpSpPr>
        <p:grpSpPr>
          <a:xfrm>
            <a:off x="545137" y="1949131"/>
            <a:ext cx="11646863" cy="3964901"/>
            <a:chOff x="735881" y="2571104"/>
            <a:chExt cx="11646863" cy="396490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xmlns="" id="{2370CE76-6C4C-4665-849F-CD460DAA9D73}"/>
                </a:ext>
              </a:extLst>
            </p:cNvPr>
            <p:cNvSpPr/>
            <p:nvPr/>
          </p:nvSpPr>
          <p:spPr>
            <a:xfrm>
              <a:off x="752168" y="2571104"/>
              <a:ext cx="10677832" cy="3964901"/>
            </a:xfrm>
            <a:prstGeom prst="rect">
              <a:avLst/>
            </a:prstGeom>
            <a:noFill/>
            <a:ln w="76200">
              <a:solidFill>
                <a:srgbClr val="087A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2F768AAF-A7EB-42D8-9733-BB29C1FE0707}"/>
                </a:ext>
              </a:extLst>
            </p:cNvPr>
            <p:cNvSpPr/>
            <p:nvPr/>
          </p:nvSpPr>
          <p:spPr>
            <a:xfrm>
              <a:off x="778287" y="3315279"/>
              <a:ext cx="10667999" cy="59548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>
              <a:solidFill>
                <a:srgbClr val="087A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itle 1">
              <a:extLst>
                <a:ext uri="{FF2B5EF4-FFF2-40B4-BE49-F238E27FC236}">
                  <a16:creationId xmlns:a16="http://schemas.microsoft.com/office/drawing/2014/main" xmlns="" id="{C250F1C7-5482-4E75-B986-E1335553C867}"/>
                </a:ext>
              </a:extLst>
            </p:cNvPr>
            <p:cNvSpPr txBox="1">
              <a:spLocks/>
            </p:cNvSpPr>
            <p:nvPr/>
          </p:nvSpPr>
          <p:spPr>
            <a:xfrm>
              <a:off x="2318938" y="2663258"/>
              <a:ext cx="4719975" cy="56624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vert="horz" lIns="91440" tIns="45720" rIns="91440" bIns="45720" rtlCol="0" anchor="b">
              <a:normAutofit fontScale="92500"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rtl="1"/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من ماذا يعاني و ماهي الاحتياطات اللازمة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C7A4C41F-A55C-4A70-A0CF-ACDB577E6270}"/>
                </a:ext>
              </a:extLst>
            </p:cNvPr>
            <p:cNvSpPr/>
            <p:nvPr/>
          </p:nvSpPr>
          <p:spPr>
            <a:xfrm>
              <a:off x="752168" y="4654939"/>
              <a:ext cx="10667999" cy="59548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>
              <a:solidFill>
                <a:srgbClr val="087A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CE8F9AFD-CE6C-4CBB-B5F0-B5053D7E3024}"/>
                </a:ext>
              </a:extLst>
            </p:cNvPr>
            <p:cNvSpPr/>
            <p:nvPr/>
          </p:nvSpPr>
          <p:spPr>
            <a:xfrm>
              <a:off x="735881" y="5940520"/>
              <a:ext cx="10667999" cy="59548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8100">
              <a:solidFill>
                <a:srgbClr val="087A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8BB64AF7-61FB-4AF0-B398-F6C24ED669A1}"/>
                </a:ext>
              </a:extLst>
            </p:cNvPr>
            <p:cNvSpPr/>
            <p:nvPr/>
          </p:nvSpPr>
          <p:spPr>
            <a:xfrm>
              <a:off x="8605683" y="2571104"/>
              <a:ext cx="2834149" cy="3964901"/>
            </a:xfrm>
            <a:prstGeom prst="rect">
              <a:avLst/>
            </a:prstGeom>
            <a:noFill/>
            <a:ln w="38100">
              <a:solidFill>
                <a:srgbClr val="087A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itle 1">
              <a:extLst>
                <a:ext uri="{FF2B5EF4-FFF2-40B4-BE49-F238E27FC236}">
                  <a16:creationId xmlns:a16="http://schemas.microsoft.com/office/drawing/2014/main" xmlns="" id="{887DEF9C-D0DB-4D24-BE80-2BD732C07EC5}"/>
                </a:ext>
              </a:extLst>
            </p:cNvPr>
            <p:cNvSpPr txBox="1">
              <a:spLocks/>
            </p:cNvSpPr>
            <p:nvPr/>
          </p:nvSpPr>
          <p:spPr>
            <a:xfrm>
              <a:off x="7662769" y="2655543"/>
              <a:ext cx="4719975" cy="566240"/>
            </a:xfrm>
            <a:prstGeom prst="rect">
              <a:avLst/>
            </a:prstGeom>
            <a:ln>
              <a:noFill/>
            </a:ln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ar-SA" sz="2400" b="1" dirty="0">
                  <a:latin typeface="Dubai" panose="020B0503030403030204" pitchFamily="34" charset="-78"/>
                  <a:cs typeface="Dubai" panose="020B0503030403030204" pitchFamily="34" charset="-78"/>
                </a:rPr>
                <a:t>اسم الطفل</a:t>
              </a:r>
              <a:endParaRPr lang="en-US" sz="2400" b="1" dirty="0"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</p:grpSp>
      <p:pic>
        <p:nvPicPr>
          <p:cNvPr id="2054" name="Picture 6" descr="Avatar, doctor, health, hospital, man, medical icon - Free download">
            <a:extLst>
              <a:ext uri="{FF2B5EF4-FFF2-40B4-BE49-F238E27FC236}">
                <a16:creationId xmlns:a16="http://schemas.microsoft.com/office/drawing/2014/main" xmlns="" id="{D76782B2-A5BB-4C67-94D2-DBC802739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24" y="126758"/>
            <a:ext cx="1817460" cy="181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8075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62</Words>
  <Application>Microsoft Office PowerPoint</Application>
  <PresentationFormat>مخصص</PresentationFormat>
  <Paragraphs>15</Paragraphs>
  <Slides>3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</vt:i4>
      </vt:variant>
    </vt:vector>
  </HeadingPairs>
  <TitlesOfParts>
    <vt:vector size="4" baseType="lpstr">
      <vt:lpstr>Office Theme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1</cp:revision>
  <dcterms:created xsi:type="dcterms:W3CDTF">2022-02-26T13:36:44Z</dcterms:created>
  <dcterms:modified xsi:type="dcterms:W3CDTF">2022-07-01T18:24:02Z</dcterms:modified>
</cp:coreProperties>
</file>