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62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70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415600" y="2867800"/>
            <a:ext cx="11360800" cy="1122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472BF822-E642-48CD-9AFD-53E2D2F19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299179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472BF822-E642-48CD-9AFD-53E2D2F19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65821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1_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2795799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1_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57733271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1_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06476502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1_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57980616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53332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6443200" y="1536633"/>
            <a:ext cx="53332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472BF822-E642-48CD-9AFD-53E2D2F19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78744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472BF822-E642-48CD-9AFD-53E2D2F19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061891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1_Title 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98580704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1_Title 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70683255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1_Title 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04916803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1_Title 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75542564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1_Title 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97979829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1_Title 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62429665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1_Title 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05073822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415600" y="740800"/>
            <a:ext cx="3744000" cy="100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415600" y="1852800"/>
            <a:ext cx="3744000" cy="423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1pPr>
            <a:lvl2pPr marL="1219170" lvl="1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472BF822-E642-48CD-9AFD-53E2D2F19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151216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653667" y="600200"/>
            <a:ext cx="8490400" cy="545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472BF822-E642-48CD-9AFD-53E2D2F19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129898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6096000" y="-167"/>
            <a:ext cx="6096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354000" y="1644233"/>
            <a:ext cx="53936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354000" y="3737433"/>
            <a:ext cx="5393600" cy="164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6586000" y="965433"/>
            <a:ext cx="5116000" cy="492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472BF822-E642-48CD-9AFD-53E2D2F19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393272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415600" y="1474833"/>
            <a:ext cx="11360800" cy="261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415600" y="4202967"/>
            <a:ext cx="11360800" cy="1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57189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 algn="ctr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algn="ctr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algn="ctr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algn="ctr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algn="ctr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algn="ctr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algn="ctr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algn="ctr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472BF822-E642-48CD-9AFD-53E2D2F19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721304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 1">
  <p:cSld name="Numbers and text 1"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20"/>
          <p:cNvSpPr txBox="1">
            <a:spLocks noGrp="1"/>
          </p:cNvSpPr>
          <p:nvPr>
            <p:ph type="title" hasCustomPrompt="1"/>
          </p:nvPr>
        </p:nvSpPr>
        <p:spPr>
          <a:xfrm>
            <a:off x="5097004" y="1846167"/>
            <a:ext cx="3197200" cy="64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24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9pPr>
          </a:lstStyle>
          <a:p>
            <a:r>
              <a:t>xx%</a:t>
            </a:r>
          </a:p>
        </p:txBody>
      </p:sp>
      <p:sp>
        <p:nvSpPr>
          <p:cNvPr id="227" name="Google Shape;227;p20"/>
          <p:cNvSpPr txBox="1">
            <a:spLocks noGrp="1"/>
          </p:cNvSpPr>
          <p:nvPr>
            <p:ph type="title" idx="2" hasCustomPrompt="1"/>
          </p:nvPr>
        </p:nvSpPr>
        <p:spPr>
          <a:xfrm>
            <a:off x="5097000" y="4765504"/>
            <a:ext cx="3197200" cy="64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24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9pPr>
          </a:lstStyle>
          <a:p>
            <a:r>
              <a:t>xx%</a:t>
            </a:r>
          </a:p>
        </p:txBody>
      </p:sp>
      <p:sp>
        <p:nvSpPr>
          <p:cNvPr id="228" name="Google Shape;228;p20"/>
          <p:cNvSpPr txBox="1">
            <a:spLocks noGrp="1"/>
          </p:cNvSpPr>
          <p:nvPr>
            <p:ph type="title" idx="3" hasCustomPrompt="1"/>
          </p:nvPr>
        </p:nvSpPr>
        <p:spPr>
          <a:xfrm>
            <a:off x="8017724" y="3305835"/>
            <a:ext cx="3197200" cy="64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24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9pPr>
          </a:lstStyle>
          <a:p>
            <a:r>
              <a:t>xx%</a:t>
            </a:r>
          </a:p>
        </p:txBody>
      </p:sp>
      <p:sp>
        <p:nvSpPr>
          <p:cNvPr id="229" name="Google Shape;229;p20"/>
          <p:cNvSpPr txBox="1">
            <a:spLocks noGrp="1"/>
          </p:cNvSpPr>
          <p:nvPr>
            <p:ph type="subTitle" idx="1"/>
          </p:nvPr>
        </p:nvSpPr>
        <p:spPr>
          <a:xfrm>
            <a:off x="5100904" y="2282372"/>
            <a:ext cx="3197200" cy="47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9pPr>
          </a:lstStyle>
          <a:p>
            <a:endParaRPr/>
          </a:p>
        </p:txBody>
      </p:sp>
      <p:sp>
        <p:nvSpPr>
          <p:cNvPr id="230" name="Google Shape;230;p20"/>
          <p:cNvSpPr txBox="1">
            <a:spLocks noGrp="1"/>
          </p:cNvSpPr>
          <p:nvPr>
            <p:ph type="subTitle" idx="4"/>
          </p:nvPr>
        </p:nvSpPr>
        <p:spPr>
          <a:xfrm>
            <a:off x="5096987" y="5203433"/>
            <a:ext cx="3197200" cy="47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9pPr>
          </a:lstStyle>
          <a:p>
            <a:endParaRPr/>
          </a:p>
        </p:txBody>
      </p:sp>
      <p:sp>
        <p:nvSpPr>
          <p:cNvPr id="231" name="Google Shape;231;p20"/>
          <p:cNvSpPr txBox="1">
            <a:spLocks noGrp="1"/>
          </p:cNvSpPr>
          <p:nvPr>
            <p:ph type="subTitle" idx="5"/>
          </p:nvPr>
        </p:nvSpPr>
        <p:spPr>
          <a:xfrm>
            <a:off x="8017724" y="3745773"/>
            <a:ext cx="3197200" cy="47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9pPr>
          </a:lstStyle>
          <a:p>
            <a:endParaRPr/>
          </a:p>
        </p:txBody>
      </p:sp>
      <p:sp>
        <p:nvSpPr>
          <p:cNvPr id="232" name="Google Shape;232;p20"/>
          <p:cNvSpPr txBox="1">
            <a:spLocks noGrp="1"/>
          </p:cNvSpPr>
          <p:nvPr>
            <p:ph type="title" idx="6"/>
          </p:nvPr>
        </p:nvSpPr>
        <p:spPr>
          <a:xfrm>
            <a:off x="968800" y="527167"/>
            <a:ext cx="10246000" cy="54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320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Staatliches"/>
              <a:buNone/>
              <a:defRPr>
                <a:solidFill>
                  <a:schemeClr val="dk1"/>
                </a:solidFill>
                <a:latin typeface="Staatliches"/>
                <a:ea typeface="Staatliches"/>
                <a:cs typeface="Staatliches"/>
                <a:sym typeface="Staatliches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Staatliches"/>
              <a:buNone/>
              <a:defRPr>
                <a:solidFill>
                  <a:schemeClr val="dk1"/>
                </a:solidFill>
                <a:latin typeface="Staatliches"/>
                <a:ea typeface="Staatliches"/>
                <a:cs typeface="Staatliches"/>
                <a:sym typeface="Staatliches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Staatliches"/>
              <a:buNone/>
              <a:defRPr>
                <a:solidFill>
                  <a:schemeClr val="dk1"/>
                </a:solidFill>
                <a:latin typeface="Staatliches"/>
                <a:ea typeface="Staatliches"/>
                <a:cs typeface="Staatliches"/>
                <a:sym typeface="Staatliches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Staatliches"/>
              <a:buNone/>
              <a:defRPr>
                <a:solidFill>
                  <a:schemeClr val="dk1"/>
                </a:solidFill>
                <a:latin typeface="Staatliches"/>
                <a:ea typeface="Staatliches"/>
                <a:cs typeface="Staatliches"/>
                <a:sym typeface="Staatliches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Staatliches"/>
              <a:buNone/>
              <a:defRPr>
                <a:solidFill>
                  <a:schemeClr val="dk1"/>
                </a:solidFill>
                <a:latin typeface="Staatliches"/>
                <a:ea typeface="Staatliches"/>
                <a:cs typeface="Staatliches"/>
                <a:sym typeface="Staatliches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Staatliches"/>
              <a:buNone/>
              <a:defRPr>
                <a:solidFill>
                  <a:schemeClr val="dk1"/>
                </a:solidFill>
                <a:latin typeface="Staatliches"/>
                <a:ea typeface="Staatliches"/>
                <a:cs typeface="Staatliches"/>
                <a:sym typeface="Staatliches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Staatliches"/>
              <a:buNone/>
              <a:defRPr>
                <a:solidFill>
                  <a:schemeClr val="dk1"/>
                </a:solidFill>
                <a:latin typeface="Staatliches"/>
                <a:ea typeface="Staatliches"/>
                <a:cs typeface="Staatliches"/>
                <a:sym typeface="Staatliches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Staatliches"/>
              <a:buNone/>
              <a:defRPr>
                <a:solidFill>
                  <a:schemeClr val="dk1"/>
                </a:solidFill>
                <a:latin typeface="Staatliches"/>
                <a:ea typeface="Staatliches"/>
                <a:cs typeface="Staatliches"/>
                <a:sym typeface="Staatliches"/>
              </a:defRPr>
            </a:lvl9pPr>
          </a:lstStyle>
          <a:p>
            <a:endParaRPr/>
          </a:p>
        </p:txBody>
      </p:sp>
      <p:grpSp>
        <p:nvGrpSpPr>
          <p:cNvPr id="233" name="Google Shape;233;p20"/>
          <p:cNvGrpSpPr/>
          <p:nvPr/>
        </p:nvGrpSpPr>
        <p:grpSpPr>
          <a:xfrm>
            <a:off x="1662151" y="720237"/>
            <a:ext cx="9906256" cy="5599043"/>
            <a:chOff x="1246613" y="540178"/>
            <a:chExt cx="7429692" cy="4199282"/>
          </a:xfrm>
        </p:grpSpPr>
        <p:sp>
          <p:nvSpPr>
            <p:cNvPr id="234" name="Google Shape;234;p20"/>
            <p:cNvSpPr/>
            <p:nvPr/>
          </p:nvSpPr>
          <p:spPr>
            <a:xfrm flipH="1">
              <a:off x="1246613" y="4499953"/>
              <a:ext cx="236942" cy="239507"/>
            </a:xfrm>
            <a:custGeom>
              <a:avLst/>
              <a:gdLst/>
              <a:ahLst/>
              <a:cxnLst/>
              <a:rect l="l" t="t" r="r" b="b"/>
              <a:pathLst>
                <a:path w="3695" h="3735" extrusionOk="0">
                  <a:moveTo>
                    <a:pt x="1126" y="0"/>
                  </a:moveTo>
                  <a:lnTo>
                    <a:pt x="1099" y="1313"/>
                  </a:lnTo>
                  <a:lnTo>
                    <a:pt x="1" y="2034"/>
                  </a:lnTo>
                  <a:lnTo>
                    <a:pt x="1240" y="2469"/>
                  </a:lnTo>
                  <a:lnTo>
                    <a:pt x="1587" y="3734"/>
                  </a:lnTo>
                  <a:lnTo>
                    <a:pt x="2382" y="2689"/>
                  </a:lnTo>
                  <a:lnTo>
                    <a:pt x="3695" y="2749"/>
                  </a:lnTo>
                  <a:lnTo>
                    <a:pt x="2943" y="1670"/>
                  </a:lnTo>
                  <a:lnTo>
                    <a:pt x="3408" y="445"/>
                  </a:lnTo>
                  <a:lnTo>
                    <a:pt x="2152" y="822"/>
                  </a:lnTo>
                  <a:lnTo>
                    <a:pt x="112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35" name="Google Shape;235;p20"/>
            <p:cNvSpPr/>
            <p:nvPr/>
          </p:nvSpPr>
          <p:spPr>
            <a:xfrm flipH="1">
              <a:off x="8439363" y="2342128"/>
              <a:ext cx="236942" cy="239507"/>
            </a:xfrm>
            <a:custGeom>
              <a:avLst/>
              <a:gdLst/>
              <a:ahLst/>
              <a:cxnLst/>
              <a:rect l="l" t="t" r="r" b="b"/>
              <a:pathLst>
                <a:path w="3695" h="3735" extrusionOk="0">
                  <a:moveTo>
                    <a:pt x="1126" y="0"/>
                  </a:moveTo>
                  <a:lnTo>
                    <a:pt x="1099" y="1313"/>
                  </a:lnTo>
                  <a:lnTo>
                    <a:pt x="1" y="2034"/>
                  </a:lnTo>
                  <a:lnTo>
                    <a:pt x="1240" y="2469"/>
                  </a:lnTo>
                  <a:lnTo>
                    <a:pt x="1587" y="3734"/>
                  </a:lnTo>
                  <a:lnTo>
                    <a:pt x="2382" y="2689"/>
                  </a:lnTo>
                  <a:lnTo>
                    <a:pt x="3695" y="2749"/>
                  </a:lnTo>
                  <a:lnTo>
                    <a:pt x="2943" y="1670"/>
                  </a:lnTo>
                  <a:lnTo>
                    <a:pt x="3408" y="445"/>
                  </a:lnTo>
                  <a:lnTo>
                    <a:pt x="2152" y="822"/>
                  </a:lnTo>
                  <a:lnTo>
                    <a:pt x="112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36" name="Google Shape;236;p20"/>
            <p:cNvSpPr/>
            <p:nvPr/>
          </p:nvSpPr>
          <p:spPr>
            <a:xfrm flipH="1">
              <a:off x="2753013" y="540178"/>
              <a:ext cx="236942" cy="239507"/>
            </a:xfrm>
            <a:custGeom>
              <a:avLst/>
              <a:gdLst/>
              <a:ahLst/>
              <a:cxnLst/>
              <a:rect l="l" t="t" r="r" b="b"/>
              <a:pathLst>
                <a:path w="3695" h="3735" extrusionOk="0">
                  <a:moveTo>
                    <a:pt x="1126" y="0"/>
                  </a:moveTo>
                  <a:lnTo>
                    <a:pt x="1099" y="1313"/>
                  </a:lnTo>
                  <a:lnTo>
                    <a:pt x="1" y="2034"/>
                  </a:lnTo>
                  <a:lnTo>
                    <a:pt x="1240" y="2469"/>
                  </a:lnTo>
                  <a:lnTo>
                    <a:pt x="1587" y="3734"/>
                  </a:lnTo>
                  <a:lnTo>
                    <a:pt x="2382" y="2689"/>
                  </a:lnTo>
                  <a:lnTo>
                    <a:pt x="3695" y="2749"/>
                  </a:lnTo>
                  <a:lnTo>
                    <a:pt x="2943" y="1670"/>
                  </a:lnTo>
                  <a:lnTo>
                    <a:pt x="3408" y="445"/>
                  </a:lnTo>
                  <a:lnTo>
                    <a:pt x="2152" y="822"/>
                  </a:lnTo>
                  <a:lnTo>
                    <a:pt x="112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</p:spTree>
    <p:extLst>
      <p:ext uri="{BB962C8B-B14F-4D97-AF65-F5344CB8AC3E}">
        <p14:creationId xmlns:p14="http://schemas.microsoft.com/office/powerpoint/2010/main" val="57264335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 1">
  <p:cSld name="1_Numbers and text 1"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20"/>
          <p:cNvSpPr txBox="1">
            <a:spLocks noGrp="1"/>
          </p:cNvSpPr>
          <p:nvPr>
            <p:ph type="title" hasCustomPrompt="1"/>
          </p:nvPr>
        </p:nvSpPr>
        <p:spPr>
          <a:xfrm>
            <a:off x="5097004" y="1846167"/>
            <a:ext cx="3197200" cy="64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24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9pPr>
          </a:lstStyle>
          <a:p>
            <a:r>
              <a:t>xx%</a:t>
            </a:r>
          </a:p>
        </p:txBody>
      </p:sp>
      <p:sp>
        <p:nvSpPr>
          <p:cNvPr id="227" name="Google Shape;227;p20"/>
          <p:cNvSpPr txBox="1">
            <a:spLocks noGrp="1"/>
          </p:cNvSpPr>
          <p:nvPr>
            <p:ph type="title" idx="2" hasCustomPrompt="1"/>
          </p:nvPr>
        </p:nvSpPr>
        <p:spPr>
          <a:xfrm>
            <a:off x="5097000" y="4765504"/>
            <a:ext cx="3197200" cy="64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24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9pPr>
          </a:lstStyle>
          <a:p>
            <a:r>
              <a:t>xx%</a:t>
            </a:r>
          </a:p>
        </p:txBody>
      </p:sp>
      <p:sp>
        <p:nvSpPr>
          <p:cNvPr id="228" name="Google Shape;228;p20"/>
          <p:cNvSpPr txBox="1">
            <a:spLocks noGrp="1"/>
          </p:cNvSpPr>
          <p:nvPr>
            <p:ph type="title" idx="3" hasCustomPrompt="1"/>
          </p:nvPr>
        </p:nvSpPr>
        <p:spPr>
          <a:xfrm>
            <a:off x="8017724" y="3305835"/>
            <a:ext cx="3197200" cy="64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24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9pPr>
          </a:lstStyle>
          <a:p>
            <a:r>
              <a:t>xx%</a:t>
            </a:r>
          </a:p>
        </p:txBody>
      </p:sp>
      <p:sp>
        <p:nvSpPr>
          <p:cNvPr id="229" name="Google Shape;229;p20"/>
          <p:cNvSpPr txBox="1">
            <a:spLocks noGrp="1"/>
          </p:cNvSpPr>
          <p:nvPr>
            <p:ph type="subTitle" idx="1"/>
          </p:nvPr>
        </p:nvSpPr>
        <p:spPr>
          <a:xfrm>
            <a:off x="5100904" y="2282372"/>
            <a:ext cx="3197200" cy="47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9pPr>
          </a:lstStyle>
          <a:p>
            <a:endParaRPr/>
          </a:p>
        </p:txBody>
      </p:sp>
      <p:sp>
        <p:nvSpPr>
          <p:cNvPr id="230" name="Google Shape;230;p20"/>
          <p:cNvSpPr txBox="1">
            <a:spLocks noGrp="1"/>
          </p:cNvSpPr>
          <p:nvPr>
            <p:ph type="subTitle" idx="4"/>
          </p:nvPr>
        </p:nvSpPr>
        <p:spPr>
          <a:xfrm>
            <a:off x="5096987" y="5203433"/>
            <a:ext cx="3197200" cy="47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9pPr>
          </a:lstStyle>
          <a:p>
            <a:endParaRPr/>
          </a:p>
        </p:txBody>
      </p:sp>
      <p:sp>
        <p:nvSpPr>
          <p:cNvPr id="231" name="Google Shape;231;p20"/>
          <p:cNvSpPr txBox="1">
            <a:spLocks noGrp="1"/>
          </p:cNvSpPr>
          <p:nvPr>
            <p:ph type="subTitle" idx="5"/>
          </p:nvPr>
        </p:nvSpPr>
        <p:spPr>
          <a:xfrm>
            <a:off x="8017724" y="3745773"/>
            <a:ext cx="3197200" cy="47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9pPr>
          </a:lstStyle>
          <a:p>
            <a:endParaRPr/>
          </a:p>
        </p:txBody>
      </p:sp>
      <p:sp>
        <p:nvSpPr>
          <p:cNvPr id="232" name="Google Shape;232;p20"/>
          <p:cNvSpPr txBox="1">
            <a:spLocks noGrp="1"/>
          </p:cNvSpPr>
          <p:nvPr>
            <p:ph type="title" idx="6"/>
          </p:nvPr>
        </p:nvSpPr>
        <p:spPr>
          <a:xfrm>
            <a:off x="968800" y="527167"/>
            <a:ext cx="10246000" cy="54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320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Staatliches"/>
              <a:buNone/>
              <a:defRPr>
                <a:solidFill>
                  <a:schemeClr val="dk1"/>
                </a:solidFill>
                <a:latin typeface="Staatliches"/>
                <a:ea typeface="Staatliches"/>
                <a:cs typeface="Staatliches"/>
                <a:sym typeface="Staatliches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Staatliches"/>
              <a:buNone/>
              <a:defRPr>
                <a:solidFill>
                  <a:schemeClr val="dk1"/>
                </a:solidFill>
                <a:latin typeface="Staatliches"/>
                <a:ea typeface="Staatliches"/>
                <a:cs typeface="Staatliches"/>
                <a:sym typeface="Staatliches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Staatliches"/>
              <a:buNone/>
              <a:defRPr>
                <a:solidFill>
                  <a:schemeClr val="dk1"/>
                </a:solidFill>
                <a:latin typeface="Staatliches"/>
                <a:ea typeface="Staatliches"/>
                <a:cs typeface="Staatliches"/>
                <a:sym typeface="Staatliches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Staatliches"/>
              <a:buNone/>
              <a:defRPr>
                <a:solidFill>
                  <a:schemeClr val="dk1"/>
                </a:solidFill>
                <a:latin typeface="Staatliches"/>
                <a:ea typeface="Staatliches"/>
                <a:cs typeface="Staatliches"/>
                <a:sym typeface="Staatliches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Staatliches"/>
              <a:buNone/>
              <a:defRPr>
                <a:solidFill>
                  <a:schemeClr val="dk1"/>
                </a:solidFill>
                <a:latin typeface="Staatliches"/>
                <a:ea typeface="Staatliches"/>
                <a:cs typeface="Staatliches"/>
                <a:sym typeface="Staatliches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Staatliches"/>
              <a:buNone/>
              <a:defRPr>
                <a:solidFill>
                  <a:schemeClr val="dk1"/>
                </a:solidFill>
                <a:latin typeface="Staatliches"/>
                <a:ea typeface="Staatliches"/>
                <a:cs typeface="Staatliches"/>
                <a:sym typeface="Staatliches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Staatliches"/>
              <a:buNone/>
              <a:defRPr>
                <a:solidFill>
                  <a:schemeClr val="dk1"/>
                </a:solidFill>
                <a:latin typeface="Staatliches"/>
                <a:ea typeface="Staatliches"/>
                <a:cs typeface="Staatliches"/>
                <a:sym typeface="Staatliches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Staatliches"/>
              <a:buNone/>
              <a:defRPr>
                <a:solidFill>
                  <a:schemeClr val="dk1"/>
                </a:solidFill>
                <a:latin typeface="Staatliches"/>
                <a:ea typeface="Staatliches"/>
                <a:cs typeface="Staatliches"/>
                <a:sym typeface="Staatliches"/>
              </a:defRPr>
            </a:lvl9pPr>
          </a:lstStyle>
          <a:p>
            <a:endParaRPr/>
          </a:p>
        </p:txBody>
      </p:sp>
      <p:grpSp>
        <p:nvGrpSpPr>
          <p:cNvPr id="233" name="Google Shape;233;p20"/>
          <p:cNvGrpSpPr/>
          <p:nvPr/>
        </p:nvGrpSpPr>
        <p:grpSpPr>
          <a:xfrm>
            <a:off x="1662151" y="720237"/>
            <a:ext cx="9906256" cy="5599043"/>
            <a:chOff x="1246613" y="540178"/>
            <a:chExt cx="7429692" cy="4199282"/>
          </a:xfrm>
        </p:grpSpPr>
        <p:sp>
          <p:nvSpPr>
            <p:cNvPr id="234" name="Google Shape;234;p20"/>
            <p:cNvSpPr/>
            <p:nvPr/>
          </p:nvSpPr>
          <p:spPr>
            <a:xfrm flipH="1">
              <a:off x="1246613" y="4499953"/>
              <a:ext cx="236942" cy="239507"/>
            </a:xfrm>
            <a:custGeom>
              <a:avLst/>
              <a:gdLst/>
              <a:ahLst/>
              <a:cxnLst/>
              <a:rect l="l" t="t" r="r" b="b"/>
              <a:pathLst>
                <a:path w="3695" h="3735" extrusionOk="0">
                  <a:moveTo>
                    <a:pt x="1126" y="0"/>
                  </a:moveTo>
                  <a:lnTo>
                    <a:pt x="1099" y="1313"/>
                  </a:lnTo>
                  <a:lnTo>
                    <a:pt x="1" y="2034"/>
                  </a:lnTo>
                  <a:lnTo>
                    <a:pt x="1240" y="2469"/>
                  </a:lnTo>
                  <a:lnTo>
                    <a:pt x="1587" y="3734"/>
                  </a:lnTo>
                  <a:lnTo>
                    <a:pt x="2382" y="2689"/>
                  </a:lnTo>
                  <a:lnTo>
                    <a:pt x="3695" y="2749"/>
                  </a:lnTo>
                  <a:lnTo>
                    <a:pt x="2943" y="1670"/>
                  </a:lnTo>
                  <a:lnTo>
                    <a:pt x="3408" y="445"/>
                  </a:lnTo>
                  <a:lnTo>
                    <a:pt x="2152" y="822"/>
                  </a:lnTo>
                  <a:lnTo>
                    <a:pt x="112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35" name="Google Shape;235;p20"/>
            <p:cNvSpPr/>
            <p:nvPr/>
          </p:nvSpPr>
          <p:spPr>
            <a:xfrm flipH="1">
              <a:off x="8439363" y="2342128"/>
              <a:ext cx="236942" cy="239507"/>
            </a:xfrm>
            <a:custGeom>
              <a:avLst/>
              <a:gdLst/>
              <a:ahLst/>
              <a:cxnLst/>
              <a:rect l="l" t="t" r="r" b="b"/>
              <a:pathLst>
                <a:path w="3695" h="3735" extrusionOk="0">
                  <a:moveTo>
                    <a:pt x="1126" y="0"/>
                  </a:moveTo>
                  <a:lnTo>
                    <a:pt x="1099" y="1313"/>
                  </a:lnTo>
                  <a:lnTo>
                    <a:pt x="1" y="2034"/>
                  </a:lnTo>
                  <a:lnTo>
                    <a:pt x="1240" y="2469"/>
                  </a:lnTo>
                  <a:lnTo>
                    <a:pt x="1587" y="3734"/>
                  </a:lnTo>
                  <a:lnTo>
                    <a:pt x="2382" y="2689"/>
                  </a:lnTo>
                  <a:lnTo>
                    <a:pt x="3695" y="2749"/>
                  </a:lnTo>
                  <a:lnTo>
                    <a:pt x="2943" y="1670"/>
                  </a:lnTo>
                  <a:lnTo>
                    <a:pt x="3408" y="445"/>
                  </a:lnTo>
                  <a:lnTo>
                    <a:pt x="2152" y="822"/>
                  </a:lnTo>
                  <a:lnTo>
                    <a:pt x="112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36" name="Google Shape;236;p20"/>
            <p:cNvSpPr/>
            <p:nvPr/>
          </p:nvSpPr>
          <p:spPr>
            <a:xfrm flipH="1">
              <a:off x="2753013" y="540178"/>
              <a:ext cx="236942" cy="239507"/>
            </a:xfrm>
            <a:custGeom>
              <a:avLst/>
              <a:gdLst/>
              <a:ahLst/>
              <a:cxnLst/>
              <a:rect l="l" t="t" r="r" b="b"/>
              <a:pathLst>
                <a:path w="3695" h="3735" extrusionOk="0">
                  <a:moveTo>
                    <a:pt x="1126" y="0"/>
                  </a:moveTo>
                  <a:lnTo>
                    <a:pt x="1099" y="1313"/>
                  </a:lnTo>
                  <a:lnTo>
                    <a:pt x="1" y="2034"/>
                  </a:lnTo>
                  <a:lnTo>
                    <a:pt x="1240" y="2469"/>
                  </a:lnTo>
                  <a:lnTo>
                    <a:pt x="1587" y="3734"/>
                  </a:lnTo>
                  <a:lnTo>
                    <a:pt x="2382" y="2689"/>
                  </a:lnTo>
                  <a:lnTo>
                    <a:pt x="3695" y="2749"/>
                  </a:lnTo>
                  <a:lnTo>
                    <a:pt x="2943" y="1670"/>
                  </a:lnTo>
                  <a:lnTo>
                    <a:pt x="3408" y="445"/>
                  </a:lnTo>
                  <a:lnTo>
                    <a:pt x="2152" y="822"/>
                  </a:lnTo>
                  <a:lnTo>
                    <a:pt x="112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</p:spTree>
    <p:extLst>
      <p:ext uri="{BB962C8B-B14F-4D97-AF65-F5344CB8AC3E}">
        <p14:creationId xmlns:p14="http://schemas.microsoft.com/office/powerpoint/2010/main" val="354701443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323E200-D229-44EE-8F89-E1C145DDF5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18777-EA72-4A44-85DC-2FBF3C710628}" type="datetimeFigureOut">
              <a:rPr lang="en-GB" smtClean="0"/>
              <a:t>08/04/2021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A25EC6D-E537-4A13-ADD3-DD5091F7E0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F69FC9-1D2B-4CE9-9E86-608E3F964F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BF822-E642-48CD-9AFD-53E2D2F19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698087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333">
                <a:solidFill>
                  <a:schemeClr val="dk2"/>
                </a:solidFill>
              </a:defRPr>
            </a:lvl1pPr>
            <a:lvl2pPr lvl="1" algn="r">
              <a:buNone/>
              <a:defRPr sz="1333">
                <a:solidFill>
                  <a:schemeClr val="dk2"/>
                </a:solidFill>
              </a:defRPr>
            </a:lvl2pPr>
            <a:lvl3pPr lvl="2" algn="r">
              <a:buNone/>
              <a:defRPr sz="1333">
                <a:solidFill>
                  <a:schemeClr val="dk2"/>
                </a:solidFill>
              </a:defRPr>
            </a:lvl3pPr>
            <a:lvl4pPr lvl="3" algn="r">
              <a:buNone/>
              <a:defRPr sz="1333">
                <a:solidFill>
                  <a:schemeClr val="dk2"/>
                </a:solidFill>
              </a:defRPr>
            </a:lvl4pPr>
            <a:lvl5pPr lvl="4" algn="r">
              <a:buNone/>
              <a:defRPr sz="1333">
                <a:solidFill>
                  <a:schemeClr val="dk2"/>
                </a:solidFill>
              </a:defRPr>
            </a:lvl5pPr>
            <a:lvl6pPr lvl="5" algn="r">
              <a:buNone/>
              <a:defRPr sz="1333">
                <a:solidFill>
                  <a:schemeClr val="dk2"/>
                </a:solidFill>
              </a:defRPr>
            </a:lvl6pPr>
            <a:lvl7pPr lvl="6" algn="r">
              <a:buNone/>
              <a:defRPr sz="1333">
                <a:solidFill>
                  <a:schemeClr val="dk2"/>
                </a:solidFill>
              </a:defRPr>
            </a:lvl7pPr>
            <a:lvl8pPr lvl="7" algn="r">
              <a:buNone/>
              <a:defRPr sz="1333">
                <a:solidFill>
                  <a:schemeClr val="dk2"/>
                </a:solidFill>
              </a:defRPr>
            </a:lvl8pPr>
            <a:lvl9pPr lvl="8" algn="r">
              <a:buNone/>
              <a:defRPr sz="1333">
                <a:solidFill>
                  <a:schemeClr val="dk2"/>
                </a:solidFill>
              </a:defRPr>
            </a:lvl9pPr>
          </a:lstStyle>
          <a:p>
            <a:fld id="{472BF822-E642-48CD-9AFD-53E2D2F19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4968745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</p:sldLayoutIdLst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JP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34" Type="http://schemas.openxmlformats.org/officeDocument/2006/relationships/slide" Target="slide8.xml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JPG"/><Relationship Id="rId33" Type="http://schemas.openxmlformats.org/officeDocument/2006/relationships/slide" Target="slide9.xml"/><Relationship Id="rId2" Type="http://schemas.openxmlformats.org/officeDocument/2006/relationships/slideLayout" Target="../slideLayouts/slideLayout22.xml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image" Target="../media/image28.png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JPG"/><Relationship Id="rId32" Type="http://schemas.openxmlformats.org/officeDocument/2006/relationships/image" Target="../media/image31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JPG"/><Relationship Id="rId28" Type="http://schemas.openxmlformats.org/officeDocument/2006/relationships/image" Target="../media/image27.png"/><Relationship Id="rId36" Type="http://schemas.openxmlformats.org/officeDocument/2006/relationships/slide" Target="slide10.xml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image" Target="../media/image30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JPG"/><Relationship Id="rId27" Type="http://schemas.openxmlformats.org/officeDocument/2006/relationships/image" Target="../media/image26.png"/><Relationship Id="rId30" Type="http://schemas.openxmlformats.org/officeDocument/2006/relationships/image" Target="../media/image29.png"/><Relationship Id="rId35" Type="http://schemas.openxmlformats.org/officeDocument/2006/relationships/slide" Target="slide7.xml"/><Relationship Id="rId8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G"/><Relationship Id="rId13" Type="http://schemas.openxmlformats.org/officeDocument/2006/relationships/image" Target="../media/image31.png"/><Relationship Id="rId3" Type="http://schemas.openxmlformats.org/officeDocument/2006/relationships/image" Target="../media/image4.png"/><Relationship Id="rId7" Type="http://schemas.openxmlformats.org/officeDocument/2006/relationships/image" Target="../media/image24.JPG"/><Relationship Id="rId12" Type="http://schemas.openxmlformats.org/officeDocument/2006/relationships/image" Target="../media/image30.png"/><Relationship Id="rId2" Type="http://schemas.openxmlformats.org/officeDocument/2006/relationships/slideLayout" Target="../slideLayouts/slideLayout22.xml"/><Relationship Id="rId16" Type="http://schemas.openxmlformats.org/officeDocument/2006/relationships/image" Target="../media/image9.png"/><Relationship Id="rId1" Type="http://schemas.openxmlformats.org/officeDocument/2006/relationships/themeOverride" Target="../theme/themeOverride2.xml"/><Relationship Id="rId6" Type="http://schemas.openxmlformats.org/officeDocument/2006/relationships/image" Target="../media/image23.JPG"/><Relationship Id="rId11" Type="http://schemas.openxmlformats.org/officeDocument/2006/relationships/image" Target="../media/image29.png"/><Relationship Id="rId5" Type="http://schemas.openxmlformats.org/officeDocument/2006/relationships/image" Target="../media/image22.JPG"/><Relationship Id="rId15" Type="http://schemas.openxmlformats.org/officeDocument/2006/relationships/image" Target="../media/image32.png"/><Relationship Id="rId10" Type="http://schemas.openxmlformats.org/officeDocument/2006/relationships/image" Target="../media/image28.png"/><Relationship Id="rId4" Type="http://schemas.openxmlformats.org/officeDocument/2006/relationships/image" Target="../media/image21.JPG"/><Relationship Id="rId9" Type="http://schemas.openxmlformats.org/officeDocument/2006/relationships/image" Target="../media/image27.png"/><Relationship Id="rId14" Type="http://schemas.openxmlformats.org/officeDocument/2006/relationships/image" Target="../media/image2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20.png"/><Relationship Id="rId3" Type="http://schemas.openxmlformats.org/officeDocument/2006/relationships/image" Target="../media/image21.JPG"/><Relationship Id="rId7" Type="http://schemas.openxmlformats.org/officeDocument/2006/relationships/image" Target="../media/image25.JPG"/><Relationship Id="rId12" Type="http://schemas.openxmlformats.org/officeDocument/2006/relationships/image" Target="../media/image3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24.JPG"/><Relationship Id="rId11" Type="http://schemas.openxmlformats.org/officeDocument/2006/relationships/image" Target="../media/image30.png"/><Relationship Id="rId5" Type="http://schemas.openxmlformats.org/officeDocument/2006/relationships/image" Target="../media/image23.JPG"/><Relationship Id="rId15" Type="http://schemas.openxmlformats.org/officeDocument/2006/relationships/image" Target="../media/image9.png"/><Relationship Id="rId10" Type="http://schemas.openxmlformats.org/officeDocument/2006/relationships/image" Target="../media/image29.png"/><Relationship Id="rId4" Type="http://schemas.openxmlformats.org/officeDocument/2006/relationships/image" Target="../media/image22.JPG"/><Relationship Id="rId9" Type="http://schemas.openxmlformats.org/officeDocument/2006/relationships/image" Target="../media/image28.png"/><Relationship Id="rId14" Type="http://schemas.openxmlformats.org/officeDocument/2006/relationships/image" Target="../media/image3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20.png"/><Relationship Id="rId3" Type="http://schemas.openxmlformats.org/officeDocument/2006/relationships/image" Target="../media/image21.JPG"/><Relationship Id="rId7" Type="http://schemas.openxmlformats.org/officeDocument/2006/relationships/image" Target="../media/image25.JPG"/><Relationship Id="rId12" Type="http://schemas.openxmlformats.org/officeDocument/2006/relationships/image" Target="../media/image3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24.JPG"/><Relationship Id="rId11" Type="http://schemas.openxmlformats.org/officeDocument/2006/relationships/image" Target="../media/image30.png"/><Relationship Id="rId5" Type="http://schemas.openxmlformats.org/officeDocument/2006/relationships/image" Target="../media/image23.JPG"/><Relationship Id="rId15" Type="http://schemas.openxmlformats.org/officeDocument/2006/relationships/image" Target="../media/image9.png"/><Relationship Id="rId10" Type="http://schemas.openxmlformats.org/officeDocument/2006/relationships/image" Target="../media/image29.png"/><Relationship Id="rId4" Type="http://schemas.openxmlformats.org/officeDocument/2006/relationships/image" Target="../media/image22.JPG"/><Relationship Id="rId9" Type="http://schemas.openxmlformats.org/officeDocument/2006/relationships/image" Target="../media/image28.png"/><Relationship Id="rId14" Type="http://schemas.openxmlformats.org/officeDocument/2006/relationships/image" Target="../media/image3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20.png"/><Relationship Id="rId3" Type="http://schemas.openxmlformats.org/officeDocument/2006/relationships/image" Target="../media/image21.JPG"/><Relationship Id="rId7" Type="http://schemas.openxmlformats.org/officeDocument/2006/relationships/image" Target="../media/image25.JPG"/><Relationship Id="rId12" Type="http://schemas.openxmlformats.org/officeDocument/2006/relationships/image" Target="../media/image3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24.JPG"/><Relationship Id="rId11" Type="http://schemas.openxmlformats.org/officeDocument/2006/relationships/image" Target="../media/image30.png"/><Relationship Id="rId5" Type="http://schemas.openxmlformats.org/officeDocument/2006/relationships/image" Target="../media/image23.JPG"/><Relationship Id="rId15" Type="http://schemas.openxmlformats.org/officeDocument/2006/relationships/image" Target="../media/image9.png"/><Relationship Id="rId10" Type="http://schemas.openxmlformats.org/officeDocument/2006/relationships/image" Target="../media/image29.png"/><Relationship Id="rId4" Type="http://schemas.openxmlformats.org/officeDocument/2006/relationships/image" Target="../media/image22.JPG"/><Relationship Id="rId9" Type="http://schemas.openxmlformats.org/officeDocument/2006/relationships/image" Target="../media/image28.png"/><Relationship Id="rId14" Type="http://schemas.openxmlformats.org/officeDocument/2006/relationships/image" Target="../media/image3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20.png"/><Relationship Id="rId3" Type="http://schemas.openxmlformats.org/officeDocument/2006/relationships/image" Target="../media/image21.JPG"/><Relationship Id="rId7" Type="http://schemas.openxmlformats.org/officeDocument/2006/relationships/image" Target="../media/image25.JPG"/><Relationship Id="rId12" Type="http://schemas.openxmlformats.org/officeDocument/2006/relationships/image" Target="../media/image3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24.JPG"/><Relationship Id="rId11" Type="http://schemas.openxmlformats.org/officeDocument/2006/relationships/image" Target="../media/image30.png"/><Relationship Id="rId5" Type="http://schemas.openxmlformats.org/officeDocument/2006/relationships/image" Target="../media/image23.JPG"/><Relationship Id="rId15" Type="http://schemas.openxmlformats.org/officeDocument/2006/relationships/image" Target="../media/image9.png"/><Relationship Id="rId10" Type="http://schemas.openxmlformats.org/officeDocument/2006/relationships/image" Target="../media/image29.png"/><Relationship Id="rId4" Type="http://schemas.openxmlformats.org/officeDocument/2006/relationships/image" Target="../media/image22.JPG"/><Relationship Id="rId9" Type="http://schemas.openxmlformats.org/officeDocument/2006/relationships/image" Target="../media/image28.png"/><Relationship Id="rId14" Type="http://schemas.openxmlformats.org/officeDocument/2006/relationships/image" Target="../media/image3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2.xml"/><Relationship Id="rId5" Type="http://schemas.openxmlformats.org/officeDocument/2006/relationships/image" Target="../media/image12.png"/><Relationship Id="rId4" Type="http://schemas.openxmlformats.org/officeDocument/2006/relationships/image" Target="../media/image3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2.xml"/><Relationship Id="rId5" Type="http://schemas.openxmlformats.org/officeDocument/2006/relationships/image" Target="../media/image7.png"/><Relationship Id="rId4" Type="http://schemas.openxmlformats.org/officeDocument/2006/relationships/image" Target="../media/image3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2.xml"/><Relationship Id="rId5" Type="http://schemas.openxmlformats.org/officeDocument/2006/relationships/image" Target="../media/image8.png"/><Relationship Id="rId4" Type="http://schemas.openxmlformats.org/officeDocument/2006/relationships/image" Target="../media/image3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2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6C63AD2-ABFA-4A37-92B2-9A37CBACD522}"/>
              </a:ext>
            </a:extLst>
          </p:cNvPr>
          <p:cNvSpPr/>
          <p:nvPr/>
        </p:nvSpPr>
        <p:spPr>
          <a:xfrm>
            <a:off x="0" y="4815840"/>
            <a:ext cx="12192000" cy="31496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  <a:sym typeface="Arial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1E6090A-FEB5-411E-A509-853BF0BAB69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505"/>
          <a:stretch/>
        </p:blipFill>
        <p:spPr>
          <a:xfrm>
            <a:off x="0" y="4958080"/>
            <a:ext cx="12192000" cy="1899920"/>
          </a:xfrm>
          <a:prstGeom prst="rect">
            <a:avLst/>
          </a:prstGeom>
        </p:spPr>
      </p:pic>
      <p:pic>
        <p:nvPicPr>
          <p:cNvPr id="2" name="Picture 1" descr="A picture containing text&#10;&#10;Description automatically generated">
            <a:extLst>
              <a:ext uri="{FF2B5EF4-FFF2-40B4-BE49-F238E27FC236}">
                <a16:creationId xmlns:a16="http://schemas.microsoft.com/office/drawing/2014/main" id="{6B405EC2-6FFF-467B-8E29-18C3B52317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8800" y="3125464"/>
            <a:ext cx="3958601" cy="3566699"/>
          </a:xfrm>
          <a:prstGeom prst="rect">
            <a:avLst/>
          </a:prstGeom>
        </p:spPr>
      </p:pic>
      <p:pic>
        <p:nvPicPr>
          <p:cNvPr id="7" name="Picture 6" descr="Graphical user interface, application, Word&#10;&#10;Description automatically generated">
            <a:extLst>
              <a:ext uri="{FF2B5EF4-FFF2-40B4-BE49-F238E27FC236}">
                <a16:creationId xmlns:a16="http://schemas.microsoft.com/office/drawing/2014/main" id="{2A808DC2-24D2-4808-B63C-D8496D704D4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28" y="265952"/>
            <a:ext cx="5730240" cy="3382124"/>
          </a:xfrm>
          <a:prstGeom prst="rect">
            <a:avLst/>
          </a:prstGeom>
        </p:spPr>
      </p:pic>
      <p:pic>
        <p:nvPicPr>
          <p:cNvPr id="9" name="Picture 8" descr="Background pattern&#10;&#10;Description automatically generated">
            <a:extLst>
              <a:ext uri="{FF2B5EF4-FFF2-40B4-BE49-F238E27FC236}">
                <a16:creationId xmlns:a16="http://schemas.microsoft.com/office/drawing/2014/main" id="{604CCC6F-D1BD-4BE3-A2A1-F01815F8CB0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657" y="5177790"/>
            <a:ext cx="6307021" cy="136652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27122759-8F73-43EA-B359-DE2F4D241546}"/>
              </a:ext>
            </a:extLst>
          </p:cNvPr>
          <p:cNvSpPr/>
          <p:nvPr/>
        </p:nvSpPr>
        <p:spPr>
          <a:xfrm>
            <a:off x="7670800" y="405130"/>
            <a:ext cx="4277360" cy="2541270"/>
          </a:xfrm>
          <a:prstGeom prst="rect">
            <a:avLst/>
          </a:prstGeom>
          <a:solidFill>
            <a:srgbClr val="00B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  <a:sym typeface="Arial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DD0A67B-AFAF-42BF-9434-F23FCC435FBA}"/>
              </a:ext>
            </a:extLst>
          </p:cNvPr>
          <p:cNvSpPr/>
          <p:nvPr/>
        </p:nvSpPr>
        <p:spPr>
          <a:xfrm>
            <a:off x="7572858" y="393382"/>
            <a:ext cx="65428" cy="25647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  <a:sym typeface="Arial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7DB7F66C-FFA6-47D5-9573-368C5E58978B}"/>
              </a:ext>
            </a:extLst>
          </p:cNvPr>
          <p:cNvSpPr/>
          <p:nvPr/>
        </p:nvSpPr>
        <p:spPr>
          <a:xfrm>
            <a:off x="11956230" y="340360"/>
            <a:ext cx="97736" cy="26530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  <a:sym typeface="Arial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A12C3142-ACDF-4FF3-8FF2-8901920DFAD2}"/>
              </a:ext>
            </a:extLst>
          </p:cNvPr>
          <p:cNvSpPr/>
          <p:nvPr/>
        </p:nvSpPr>
        <p:spPr>
          <a:xfrm rot="5400000">
            <a:off x="9742807" y="-1844689"/>
            <a:ext cx="87548" cy="44648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  <a:sym typeface="Arial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24183D27-ABAE-4623-956D-280D5DA6A97C}"/>
              </a:ext>
            </a:extLst>
          </p:cNvPr>
          <p:cNvSpPr/>
          <p:nvPr/>
        </p:nvSpPr>
        <p:spPr>
          <a:xfrm rot="5400000">
            <a:off x="9765706" y="787876"/>
            <a:ext cx="87548" cy="44648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  <a:sym typeface="Arial"/>
            </a:endParaRPr>
          </a:p>
        </p:txBody>
      </p:sp>
      <p:pic>
        <p:nvPicPr>
          <p:cNvPr id="12" name="Picture 11" descr="A picture containing text, device, meter&#10;&#10;Description automatically generated">
            <a:extLst>
              <a:ext uri="{FF2B5EF4-FFF2-40B4-BE49-F238E27FC236}">
                <a16:creationId xmlns:a16="http://schemas.microsoft.com/office/drawing/2014/main" id="{A928D81C-3049-4E09-8B87-BDBCF6E3AD4F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859" b="3898"/>
          <a:stretch/>
        </p:blipFill>
        <p:spPr>
          <a:xfrm>
            <a:off x="7635864" y="425672"/>
            <a:ext cx="2184389" cy="339174"/>
          </a:xfrm>
          <a:prstGeom prst="rect">
            <a:avLst/>
          </a:prstGeom>
        </p:spPr>
      </p:pic>
      <p:pic>
        <p:nvPicPr>
          <p:cNvPr id="24" name="Picture 23" descr="A picture containing text, device, meter&#10;&#10;Description automatically generated">
            <a:extLst>
              <a:ext uri="{FF2B5EF4-FFF2-40B4-BE49-F238E27FC236}">
                <a16:creationId xmlns:a16="http://schemas.microsoft.com/office/drawing/2014/main" id="{113E2E17-01FF-4E3E-BD50-680AECD96F16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16" t="-1922" r="-1"/>
          <a:stretch/>
        </p:blipFill>
        <p:spPr>
          <a:xfrm>
            <a:off x="9794240" y="415290"/>
            <a:ext cx="2157955" cy="359715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994B478B-5C05-45A1-A2C4-66CD0F7D29FB}"/>
              </a:ext>
            </a:extLst>
          </p:cNvPr>
          <p:cNvGrpSpPr/>
          <p:nvPr/>
        </p:nvGrpSpPr>
        <p:grpSpPr>
          <a:xfrm flipV="1">
            <a:off x="7662087" y="2639849"/>
            <a:ext cx="4316331" cy="359715"/>
            <a:chOff x="7788264" y="567690"/>
            <a:chExt cx="4316331" cy="359715"/>
          </a:xfrm>
        </p:grpSpPr>
        <p:pic>
          <p:nvPicPr>
            <p:cNvPr id="29" name="Picture 28" descr="A picture containing text, device, meter&#10;&#10;Description automatically generated">
              <a:extLst>
                <a:ext uri="{FF2B5EF4-FFF2-40B4-BE49-F238E27FC236}">
                  <a16:creationId xmlns:a16="http://schemas.microsoft.com/office/drawing/2014/main" id="{AADD847A-CE5C-4FFF-9445-046B48C3D52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0859" b="3898"/>
            <a:stretch/>
          </p:blipFill>
          <p:spPr>
            <a:xfrm>
              <a:off x="7788264" y="578072"/>
              <a:ext cx="2184389" cy="339174"/>
            </a:xfrm>
            <a:prstGeom prst="rect">
              <a:avLst/>
            </a:prstGeom>
          </p:spPr>
        </p:pic>
        <p:pic>
          <p:nvPicPr>
            <p:cNvPr id="30" name="Picture 29" descr="A picture containing text, device, meter&#10;&#10;Description automatically generated">
              <a:extLst>
                <a:ext uri="{FF2B5EF4-FFF2-40B4-BE49-F238E27FC236}">
                  <a16:creationId xmlns:a16="http://schemas.microsoft.com/office/drawing/2014/main" id="{9EBD8AFC-7A8E-482D-BBA7-707B5A01968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816" t="-1922" r="-1"/>
            <a:stretch/>
          </p:blipFill>
          <p:spPr>
            <a:xfrm>
              <a:off x="9946640" y="567690"/>
              <a:ext cx="2157955" cy="359715"/>
            </a:xfrm>
            <a:prstGeom prst="rect">
              <a:avLst/>
            </a:prstGeom>
          </p:spPr>
        </p:pic>
      </p:grpSp>
      <p:pic>
        <p:nvPicPr>
          <p:cNvPr id="31" name="Picture 30" descr="A picture containing text, device, meter&#10;&#10;Description automatically generated">
            <a:extLst>
              <a:ext uri="{FF2B5EF4-FFF2-40B4-BE49-F238E27FC236}">
                <a16:creationId xmlns:a16="http://schemas.microsoft.com/office/drawing/2014/main" id="{F931487E-5312-4991-854F-41A1D3DD770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516220" y="1537204"/>
            <a:ext cx="2573159" cy="329027"/>
          </a:xfrm>
          <a:prstGeom prst="rect">
            <a:avLst/>
          </a:prstGeom>
        </p:spPr>
      </p:pic>
      <p:pic>
        <p:nvPicPr>
          <p:cNvPr id="32" name="Picture 31" descr="A picture containing text, device, meter&#10;&#10;Description automatically generated">
            <a:extLst>
              <a:ext uri="{FF2B5EF4-FFF2-40B4-BE49-F238E27FC236}">
                <a16:creationId xmlns:a16="http://schemas.microsoft.com/office/drawing/2014/main" id="{5AB0DBFB-5EFB-4DD7-9345-4A3E80EC097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10519730" y="1537204"/>
            <a:ext cx="2573159" cy="329027"/>
          </a:xfrm>
          <a:prstGeom prst="rect">
            <a:avLst/>
          </a:prstGeom>
        </p:spPr>
      </p:pic>
      <p:pic>
        <p:nvPicPr>
          <p:cNvPr id="35" name="Picture 34" descr="Shape, circle&#10;&#10;Description automatically generated">
            <a:extLst>
              <a:ext uri="{FF2B5EF4-FFF2-40B4-BE49-F238E27FC236}">
                <a16:creationId xmlns:a16="http://schemas.microsoft.com/office/drawing/2014/main" id="{A5A7F072-0192-4D4C-A7EB-77AFF3F8088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4939" y="941121"/>
            <a:ext cx="448800" cy="657111"/>
          </a:xfrm>
          <a:prstGeom prst="rect">
            <a:avLst/>
          </a:prstGeom>
        </p:spPr>
      </p:pic>
      <p:pic>
        <p:nvPicPr>
          <p:cNvPr id="37" name="Picture 36" descr="Icon&#10;&#10;Description automatically generated">
            <a:extLst>
              <a:ext uri="{FF2B5EF4-FFF2-40B4-BE49-F238E27FC236}">
                <a16:creationId xmlns:a16="http://schemas.microsoft.com/office/drawing/2014/main" id="{17D01850-2879-4211-9FFC-B08E64B202C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6745" y="766003"/>
            <a:ext cx="377058" cy="619225"/>
          </a:xfrm>
          <a:prstGeom prst="rect">
            <a:avLst/>
          </a:prstGeom>
        </p:spPr>
      </p:pic>
      <p:pic>
        <p:nvPicPr>
          <p:cNvPr id="43" name="Picture 42" descr="Shape, circle&#10;&#10;Description automatically generated">
            <a:extLst>
              <a:ext uri="{FF2B5EF4-FFF2-40B4-BE49-F238E27FC236}">
                <a16:creationId xmlns:a16="http://schemas.microsoft.com/office/drawing/2014/main" id="{0B8202BF-465D-48DF-96A6-7BC663628AE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0366" y="848225"/>
            <a:ext cx="751311" cy="732252"/>
          </a:xfrm>
          <a:prstGeom prst="rect">
            <a:avLst/>
          </a:prstGeom>
        </p:spPr>
      </p:pic>
      <p:pic>
        <p:nvPicPr>
          <p:cNvPr id="49" name="Picture 48" descr="Shape&#10;&#10;Description automatically generated">
            <a:extLst>
              <a:ext uri="{FF2B5EF4-FFF2-40B4-BE49-F238E27FC236}">
                <a16:creationId xmlns:a16="http://schemas.microsoft.com/office/drawing/2014/main" id="{D8C66907-B6D4-48FC-BF73-AA918D6B44C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0862" y="1598232"/>
            <a:ext cx="664591" cy="668398"/>
          </a:xfrm>
          <a:prstGeom prst="rect">
            <a:avLst/>
          </a:prstGeom>
        </p:spPr>
      </p:pic>
      <p:pic>
        <p:nvPicPr>
          <p:cNvPr id="51" name="Picture 50" descr="A picture containing text, envelope, picture frame&#10;&#10;Description automatically generated">
            <a:extLst>
              <a:ext uri="{FF2B5EF4-FFF2-40B4-BE49-F238E27FC236}">
                <a16:creationId xmlns:a16="http://schemas.microsoft.com/office/drawing/2014/main" id="{5B6DEAA2-517F-48C0-9983-3DBBC20E2AC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18129">
            <a:off x="8817234" y="1521635"/>
            <a:ext cx="819545" cy="821594"/>
          </a:xfrm>
          <a:prstGeom prst="rect">
            <a:avLst/>
          </a:prstGeom>
        </p:spPr>
      </p:pic>
      <p:pic>
        <p:nvPicPr>
          <p:cNvPr id="56" name="Picture 55" descr="Icon&#10;&#10;Description automatically generated with medium confidence">
            <a:extLst>
              <a:ext uri="{FF2B5EF4-FFF2-40B4-BE49-F238E27FC236}">
                <a16:creationId xmlns:a16="http://schemas.microsoft.com/office/drawing/2014/main" id="{F31FC0DC-B9EF-48E5-8AA8-2C32F4D107C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5118" y="815198"/>
            <a:ext cx="367363" cy="572699"/>
          </a:xfrm>
          <a:prstGeom prst="rect">
            <a:avLst/>
          </a:prstGeom>
        </p:spPr>
      </p:pic>
      <p:pic>
        <p:nvPicPr>
          <p:cNvPr id="58" name="Picture 57" descr="A picture containing envelope&#10;&#10;Description automatically generated">
            <a:extLst>
              <a:ext uri="{FF2B5EF4-FFF2-40B4-BE49-F238E27FC236}">
                <a16:creationId xmlns:a16="http://schemas.microsoft.com/office/drawing/2014/main" id="{2F2D4046-57D8-4463-9C88-25446FC34829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3812" y="714617"/>
            <a:ext cx="1186336" cy="1049362"/>
          </a:xfrm>
          <a:prstGeom prst="rect">
            <a:avLst/>
          </a:prstGeom>
        </p:spPr>
      </p:pic>
      <p:pic>
        <p:nvPicPr>
          <p:cNvPr id="60" name="Picture 59" descr="Logo&#10;&#10;Description automatically generated">
            <a:extLst>
              <a:ext uri="{FF2B5EF4-FFF2-40B4-BE49-F238E27FC236}">
                <a16:creationId xmlns:a16="http://schemas.microsoft.com/office/drawing/2014/main" id="{E12A9345-039A-46E4-BCE7-A5E474245DA5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5123" y="1490905"/>
            <a:ext cx="1303251" cy="1303251"/>
          </a:xfrm>
          <a:prstGeom prst="rect">
            <a:avLst/>
          </a:prstGeom>
        </p:spPr>
      </p:pic>
      <p:pic>
        <p:nvPicPr>
          <p:cNvPr id="64" name="Picture 63" descr="Shape&#10;&#10;Description automatically generated with medium confidence">
            <a:extLst>
              <a:ext uri="{FF2B5EF4-FFF2-40B4-BE49-F238E27FC236}">
                <a16:creationId xmlns:a16="http://schemas.microsoft.com/office/drawing/2014/main" id="{D5D6C318-6778-402A-AF33-78B99DF0D60E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723" y="1351003"/>
            <a:ext cx="1371532" cy="600862"/>
          </a:xfrm>
          <a:prstGeom prst="rect">
            <a:avLst/>
          </a:prstGeom>
        </p:spPr>
      </p:pic>
      <p:pic>
        <p:nvPicPr>
          <p:cNvPr id="66" name="Picture 65" descr="A green rectangle with a red circle on it&#10;&#10;Description automatically generated with low confidence">
            <a:extLst>
              <a:ext uri="{FF2B5EF4-FFF2-40B4-BE49-F238E27FC236}">
                <a16:creationId xmlns:a16="http://schemas.microsoft.com/office/drawing/2014/main" id="{87B9D961-E73E-4F4B-BFD4-ABFC51E89937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53076">
            <a:off x="9573554" y="1742280"/>
            <a:ext cx="901402" cy="905909"/>
          </a:xfrm>
          <a:prstGeom prst="rect">
            <a:avLst/>
          </a:prstGeom>
        </p:spPr>
      </p:pic>
      <p:sp>
        <p:nvSpPr>
          <p:cNvPr id="73" name="TextBox 72">
            <a:extLst>
              <a:ext uri="{FF2B5EF4-FFF2-40B4-BE49-F238E27FC236}">
                <a16:creationId xmlns:a16="http://schemas.microsoft.com/office/drawing/2014/main" id="{92C0765D-74B1-4C05-822A-C4D92D2DB0F6}"/>
              </a:ext>
            </a:extLst>
          </p:cNvPr>
          <p:cNvSpPr txBox="1"/>
          <p:nvPr/>
        </p:nvSpPr>
        <p:spPr>
          <a:xfrm>
            <a:off x="1596659" y="1349293"/>
            <a:ext cx="22352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GB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Title:</a:t>
            </a:r>
          </a:p>
        </p:txBody>
      </p:sp>
      <p:pic>
        <p:nvPicPr>
          <p:cNvPr id="77" name="Picture 76" descr="Icon, calendar&#10;&#10;Description automatically generated">
            <a:extLst>
              <a:ext uri="{FF2B5EF4-FFF2-40B4-BE49-F238E27FC236}">
                <a16:creationId xmlns:a16="http://schemas.microsoft.com/office/drawing/2014/main" id="{31F93387-EBF6-4B2B-B942-1EFCCCC4CE78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288" y="505199"/>
            <a:ext cx="790201" cy="790201"/>
          </a:xfrm>
          <a:prstGeom prst="rect">
            <a:avLst/>
          </a:prstGeom>
        </p:spPr>
      </p:pic>
      <p:sp>
        <p:nvSpPr>
          <p:cNvPr id="78" name="TextBox 77">
            <a:extLst>
              <a:ext uri="{FF2B5EF4-FFF2-40B4-BE49-F238E27FC236}">
                <a16:creationId xmlns:a16="http://schemas.microsoft.com/office/drawing/2014/main" id="{7850765B-E894-460E-8C0A-154BB14B6A68}"/>
              </a:ext>
            </a:extLst>
          </p:cNvPr>
          <p:cNvSpPr txBox="1"/>
          <p:nvPr/>
        </p:nvSpPr>
        <p:spPr>
          <a:xfrm>
            <a:off x="765723" y="639882"/>
            <a:ext cx="22352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GB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Date:</a:t>
            </a:r>
          </a:p>
        </p:txBody>
      </p:sp>
      <p:pic>
        <p:nvPicPr>
          <p:cNvPr id="80" name="Picture 79" descr="Icon&#10;&#10;Description automatically generated">
            <a:extLst>
              <a:ext uri="{FF2B5EF4-FFF2-40B4-BE49-F238E27FC236}">
                <a16:creationId xmlns:a16="http://schemas.microsoft.com/office/drawing/2014/main" id="{4B123CEE-A487-4BC9-A6BD-90D10CAC968A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175" y="2062410"/>
            <a:ext cx="790202" cy="790202"/>
          </a:xfrm>
          <a:prstGeom prst="rect">
            <a:avLst/>
          </a:prstGeom>
        </p:spPr>
      </p:pic>
      <p:sp>
        <p:nvSpPr>
          <p:cNvPr id="81" name="TextBox 80">
            <a:extLst>
              <a:ext uri="{FF2B5EF4-FFF2-40B4-BE49-F238E27FC236}">
                <a16:creationId xmlns:a16="http://schemas.microsoft.com/office/drawing/2014/main" id="{62A25473-5B74-4C8A-9390-7F70865D70E9}"/>
              </a:ext>
            </a:extLst>
          </p:cNvPr>
          <p:cNvSpPr txBox="1"/>
          <p:nvPr/>
        </p:nvSpPr>
        <p:spPr>
          <a:xfrm>
            <a:off x="1097276" y="2257210"/>
            <a:ext cx="22352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GB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Objective:</a:t>
            </a:r>
          </a:p>
        </p:txBody>
      </p:sp>
      <p:pic>
        <p:nvPicPr>
          <p:cNvPr id="6" name="Picture 5" descr="A picture containing cup, chessman, bottle&#10;&#10;Description automatically generated">
            <a:extLst>
              <a:ext uri="{FF2B5EF4-FFF2-40B4-BE49-F238E27FC236}">
                <a16:creationId xmlns:a16="http://schemas.microsoft.com/office/drawing/2014/main" id="{96B33FDD-E14F-4C32-8D25-5D37B0193269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6770" y="2283612"/>
            <a:ext cx="630984" cy="426148"/>
          </a:xfrm>
          <a:prstGeom prst="rect">
            <a:avLst/>
          </a:prstGeom>
        </p:spPr>
      </p:pic>
      <p:pic>
        <p:nvPicPr>
          <p:cNvPr id="45" name="Picture 44" descr="Icon&#10;&#10;Description automatically generated">
            <a:extLst>
              <a:ext uri="{FF2B5EF4-FFF2-40B4-BE49-F238E27FC236}">
                <a16:creationId xmlns:a16="http://schemas.microsoft.com/office/drawing/2014/main" id="{9B0E4A5F-9ACC-4458-A210-7F9F3ACD5EA0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3150" y="153090"/>
            <a:ext cx="1390163" cy="1390163"/>
          </a:xfrm>
          <a:prstGeom prst="rect">
            <a:avLst/>
          </a:prstGeom>
        </p:spPr>
      </p:pic>
      <p:pic>
        <p:nvPicPr>
          <p:cNvPr id="46" name="Picture 45" descr="Text&#10;&#10;Description automatically generated">
            <a:extLst>
              <a:ext uri="{FF2B5EF4-FFF2-40B4-BE49-F238E27FC236}">
                <a16:creationId xmlns:a16="http://schemas.microsoft.com/office/drawing/2014/main" id="{1EE23663-FEF3-43AE-AD48-96EA434024B1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28" y="3883408"/>
            <a:ext cx="1034849" cy="799656"/>
          </a:xfrm>
          <a:prstGeom prst="rect">
            <a:avLst/>
          </a:prstGeom>
        </p:spPr>
      </p:pic>
      <p:pic>
        <p:nvPicPr>
          <p:cNvPr id="47" name="Picture 46" descr="A picture containing logo&#10;&#10;Description automatically generated">
            <a:extLst>
              <a:ext uri="{FF2B5EF4-FFF2-40B4-BE49-F238E27FC236}">
                <a16:creationId xmlns:a16="http://schemas.microsoft.com/office/drawing/2014/main" id="{3C817AF5-26DA-4D9E-AE2A-4D24CFE5F731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215" y="3876798"/>
            <a:ext cx="1034849" cy="799656"/>
          </a:xfrm>
          <a:prstGeom prst="rect">
            <a:avLst/>
          </a:prstGeom>
        </p:spPr>
      </p:pic>
      <p:pic>
        <p:nvPicPr>
          <p:cNvPr id="48" name="Picture 47" descr="A picture containing text&#10;&#10;Description automatically generated">
            <a:extLst>
              <a:ext uri="{FF2B5EF4-FFF2-40B4-BE49-F238E27FC236}">
                <a16:creationId xmlns:a16="http://schemas.microsoft.com/office/drawing/2014/main" id="{5864E406-1226-413C-AE57-73147CED2F32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4332" y="3876798"/>
            <a:ext cx="1034849" cy="799656"/>
          </a:xfrm>
          <a:prstGeom prst="rect">
            <a:avLst/>
          </a:prstGeom>
        </p:spPr>
      </p:pic>
      <p:pic>
        <p:nvPicPr>
          <p:cNvPr id="50" name="Picture 49" descr="Logo&#10;&#10;Description automatically generated">
            <a:extLst>
              <a:ext uri="{FF2B5EF4-FFF2-40B4-BE49-F238E27FC236}">
                <a16:creationId xmlns:a16="http://schemas.microsoft.com/office/drawing/2014/main" id="{37A21ECA-AF4A-40F1-97F8-2FA2DCB9AD60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0148" y="3868618"/>
            <a:ext cx="1034849" cy="799656"/>
          </a:xfrm>
          <a:prstGeom prst="rect">
            <a:avLst/>
          </a:prstGeom>
        </p:spPr>
      </p:pic>
      <p:pic>
        <p:nvPicPr>
          <p:cNvPr id="52" name="Picture 51" descr="Text&#10;&#10;Description automatically generated">
            <a:extLst>
              <a:ext uri="{FF2B5EF4-FFF2-40B4-BE49-F238E27FC236}">
                <a16:creationId xmlns:a16="http://schemas.microsoft.com/office/drawing/2014/main" id="{7092E10F-7362-4578-8719-222B88583AF9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6431" y="3892112"/>
            <a:ext cx="1034849" cy="799656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9DC38566-2A54-4E81-A55F-3CBA0503613A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4853270" y="1475005"/>
            <a:ext cx="1502222" cy="4144061"/>
          </a:xfrm>
          <a:prstGeom prst="rect">
            <a:avLst/>
          </a:prstGeom>
        </p:spPr>
      </p:pic>
      <p:pic>
        <p:nvPicPr>
          <p:cNvPr id="44" name="Picture 43" descr="Shape, rectangle&#10;&#10;Description automatically generated">
            <a:extLst>
              <a:ext uri="{FF2B5EF4-FFF2-40B4-BE49-F238E27FC236}">
                <a16:creationId xmlns:a16="http://schemas.microsoft.com/office/drawing/2014/main" id="{2C349716-F5AF-4C89-A908-55C2AC678B7E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3264" y="2725801"/>
            <a:ext cx="934832" cy="160782"/>
          </a:xfrm>
          <a:prstGeom prst="rect">
            <a:avLst/>
          </a:prstGeom>
        </p:spPr>
      </p:pic>
      <p:pic>
        <p:nvPicPr>
          <p:cNvPr id="54" name="Picture 53" descr="Shape, rectangle&#10;&#10;Description automatically generated">
            <a:extLst>
              <a:ext uri="{FF2B5EF4-FFF2-40B4-BE49-F238E27FC236}">
                <a16:creationId xmlns:a16="http://schemas.microsoft.com/office/drawing/2014/main" id="{7FD7CF8A-9EED-4BF8-B21D-95F1E6276639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9109" y="2462905"/>
            <a:ext cx="934449" cy="160782"/>
          </a:xfrm>
          <a:prstGeom prst="rect">
            <a:avLst/>
          </a:prstGeom>
        </p:spPr>
      </p:pic>
      <p:pic>
        <p:nvPicPr>
          <p:cNvPr id="55" name="Picture 54" descr="Shape, rectangle&#10;&#10;Description automatically generated">
            <a:extLst>
              <a:ext uri="{FF2B5EF4-FFF2-40B4-BE49-F238E27FC236}">
                <a16:creationId xmlns:a16="http://schemas.microsoft.com/office/drawing/2014/main" id="{63D61E19-1AC5-4A0B-B567-75E4368B31EF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4975" y="2191250"/>
            <a:ext cx="934449" cy="160782"/>
          </a:xfrm>
          <a:prstGeom prst="rect">
            <a:avLst/>
          </a:prstGeom>
        </p:spPr>
      </p:pic>
      <p:pic>
        <p:nvPicPr>
          <p:cNvPr id="57" name="Picture 56" descr="Shape, rectangle&#10;&#10;Description automatically generated">
            <a:extLst>
              <a:ext uri="{FF2B5EF4-FFF2-40B4-BE49-F238E27FC236}">
                <a16:creationId xmlns:a16="http://schemas.microsoft.com/office/drawing/2014/main" id="{FAB937B5-DACB-45D6-83C2-B99F1062D929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664" y="1917022"/>
            <a:ext cx="934449" cy="160782"/>
          </a:xfrm>
          <a:prstGeom prst="rect">
            <a:avLst/>
          </a:prstGeom>
        </p:spPr>
      </p:pic>
      <p:pic>
        <p:nvPicPr>
          <p:cNvPr id="59" name="Picture 58" descr="A picture containing text, screen, display, screenshot&#10;&#10;Description automatically generated">
            <a:extLst>
              <a:ext uri="{FF2B5EF4-FFF2-40B4-BE49-F238E27FC236}">
                <a16:creationId xmlns:a16="http://schemas.microsoft.com/office/drawing/2014/main" id="{9DE92979-7299-4E7B-9B12-144C5D1DB1D2}"/>
              </a:ext>
            </a:extLst>
          </p:cNvPr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4359" y="1652885"/>
            <a:ext cx="934449" cy="160782"/>
          </a:xfrm>
          <a:prstGeom prst="rect">
            <a:avLst/>
          </a:prstGeom>
        </p:spPr>
      </p:pic>
      <p:sp>
        <p:nvSpPr>
          <p:cNvPr id="17" name="TextBox 16">
            <a:hlinkClick r:id="rId33" action="ppaction://hlinksldjump"/>
            <a:extLst>
              <a:ext uri="{FF2B5EF4-FFF2-40B4-BE49-F238E27FC236}">
                <a16:creationId xmlns:a16="http://schemas.microsoft.com/office/drawing/2014/main" id="{4B05699B-AB79-43CB-BDB4-973DB217B61C}"/>
              </a:ext>
            </a:extLst>
          </p:cNvPr>
          <p:cNvSpPr txBox="1"/>
          <p:nvPr/>
        </p:nvSpPr>
        <p:spPr>
          <a:xfrm>
            <a:off x="9631619" y="1015832"/>
            <a:ext cx="6079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Text</a:t>
            </a:r>
          </a:p>
        </p:txBody>
      </p:sp>
      <p:sp>
        <p:nvSpPr>
          <p:cNvPr id="61" name="TextBox 60">
            <a:hlinkClick r:id="rId34" action="ppaction://hlinksldjump"/>
            <a:extLst>
              <a:ext uri="{FF2B5EF4-FFF2-40B4-BE49-F238E27FC236}">
                <a16:creationId xmlns:a16="http://schemas.microsoft.com/office/drawing/2014/main" id="{6A040E5C-6A11-4AB9-8964-211338F3EED6}"/>
              </a:ext>
            </a:extLst>
          </p:cNvPr>
          <p:cNvSpPr txBox="1"/>
          <p:nvPr/>
        </p:nvSpPr>
        <p:spPr>
          <a:xfrm>
            <a:off x="8883564" y="1706246"/>
            <a:ext cx="6079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Text</a:t>
            </a:r>
          </a:p>
        </p:txBody>
      </p:sp>
      <p:sp>
        <p:nvSpPr>
          <p:cNvPr id="62" name="TextBox 61">
            <a:hlinkClick r:id="rId35" action="ppaction://hlinksldjump"/>
            <a:extLst>
              <a:ext uri="{FF2B5EF4-FFF2-40B4-BE49-F238E27FC236}">
                <a16:creationId xmlns:a16="http://schemas.microsoft.com/office/drawing/2014/main" id="{325C09DE-BCAC-4476-BD2B-3E46CAE68A5E}"/>
              </a:ext>
            </a:extLst>
          </p:cNvPr>
          <p:cNvSpPr txBox="1"/>
          <p:nvPr/>
        </p:nvSpPr>
        <p:spPr>
          <a:xfrm>
            <a:off x="8067433" y="1791504"/>
            <a:ext cx="6079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Text</a:t>
            </a:r>
          </a:p>
        </p:txBody>
      </p:sp>
      <p:sp>
        <p:nvSpPr>
          <p:cNvPr id="63" name="TextBox 62">
            <a:hlinkClick r:id="rId36" action="ppaction://hlinksldjump"/>
            <a:extLst>
              <a:ext uri="{FF2B5EF4-FFF2-40B4-BE49-F238E27FC236}">
                <a16:creationId xmlns:a16="http://schemas.microsoft.com/office/drawing/2014/main" id="{F1A51AD5-F6F3-4C2C-9E1C-05729D807D19}"/>
              </a:ext>
            </a:extLst>
          </p:cNvPr>
          <p:cNvSpPr txBox="1"/>
          <p:nvPr/>
        </p:nvSpPr>
        <p:spPr>
          <a:xfrm>
            <a:off x="9693939" y="1990662"/>
            <a:ext cx="6079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Text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D3AD4D58-9169-4A61-83DF-E60168D6C95C}"/>
              </a:ext>
            </a:extLst>
          </p:cNvPr>
          <p:cNvSpPr txBox="1"/>
          <p:nvPr/>
        </p:nvSpPr>
        <p:spPr>
          <a:xfrm>
            <a:off x="6380184" y="1605607"/>
            <a:ext cx="81304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Explanation </a:t>
            </a:r>
            <a:endParaRPr lang="en-GB" sz="900" dirty="0">
              <a:solidFill>
                <a:schemeClr val="bg1"/>
              </a:solidFill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4E50F812-1DF7-420B-8617-03D8166089F1}"/>
              </a:ext>
            </a:extLst>
          </p:cNvPr>
          <p:cNvSpPr txBox="1"/>
          <p:nvPr/>
        </p:nvSpPr>
        <p:spPr>
          <a:xfrm>
            <a:off x="6391979" y="1883965"/>
            <a:ext cx="73609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00" dirty="0">
                <a:solidFill>
                  <a:schemeClr val="bg1"/>
                </a:solidFill>
              </a:rPr>
              <a:t>Example-1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95C96434-9135-4A94-ABFB-1171BBE66EA7}"/>
              </a:ext>
            </a:extLst>
          </p:cNvPr>
          <p:cNvSpPr txBox="1"/>
          <p:nvPr/>
        </p:nvSpPr>
        <p:spPr>
          <a:xfrm>
            <a:off x="6419798" y="2165685"/>
            <a:ext cx="70403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00" dirty="0">
                <a:solidFill>
                  <a:schemeClr val="bg1"/>
                </a:solidFill>
              </a:rPr>
              <a:t>Practice-1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A2CE7FE3-915A-43D1-A4FA-4021DE63AB82}"/>
              </a:ext>
            </a:extLst>
          </p:cNvPr>
          <p:cNvSpPr txBox="1"/>
          <p:nvPr/>
        </p:nvSpPr>
        <p:spPr>
          <a:xfrm>
            <a:off x="6390641" y="2432180"/>
            <a:ext cx="73609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00" dirty="0">
                <a:solidFill>
                  <a:schemeClr val="bg1"/>
                </a:solidFill>
              </a:rPr>
              <a:t>Example-2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2EF00E1E-CA73-41CF-A7DD-5DA820B3D20D}"/>
              </a:ext>
            </a:extLst>
          </p:cNvPr>
          <p:cNvSpPr txBox="1"/>
          <p:nvPr/>
        </p:nvSpPr>
        <p:spPr>
          <a:xfrm>
            <a:off x="6420048" y="2698675"/>
            <a:ext cx="69121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00" dirty="0"/>
              <a:t>Text book</a:t>
            </a:r>
          </a:p>
        </p:txBody>
      </p:sp>
    </p:spTree>
    <p:extLst>
      <p:ext uri="{BB962C8B-B14F-4D97-AF65-F5344CB8AC3E}">
        <p14:creationId xmlns:p14="http://schemas.microsoft.com/office/powerpoint/2010/main" val="2697127440"/>
      </p:ext>
    </p:extLst>
  </p:cSld>
  <p:clrMapOvr>
    <a:overrideClrMapping bg1="lt1" tx1="dk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Graphical user interface, application, Word&#10;&#10;Description automatically generated">
            <a:extLst>
              <a:ext uri="{FF2B5EF4-FFF2-40B4-BE49-F238E27FC236}">
                <a16:creationId xmlns:a16="http://schemas.microsoft.com/office/drawing/2014/main" id="{EB89DEB0-A8AA-428B-9CB0-28DB4A1BE3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326" y="321235"/>
            <a:ext cx="8785148" cy="4765115"/>
          </a:xfrm>
          <a:prstGeom prst="rect">
            <a:avLst/>
          </a:prstGeom>
        </p:spPr>
      </p:pic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3D084819-FE60-4BB9-9B1E-5F86FAC9E4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384" y="5243146"/>
            <a:ext cx="1674090" cy="1293615"/>
          </a:xfrm>
          <a:prstGeom prst="rect">
            <a:avLst/>
          </a:prstGeom>
        </p:spPr>
      </p:pic>
      <p:pic>
        <p:nvPicPr>
          <p:cNvPr id="4" name="Picture 3" descr="A picture containing logo&#10;&#10;Description automatically generated">
            <a:extLst>
              <a:ext uri="{FF2B5EF4-FFF2-40B4-BE49-F238E27FC236}">
                <a16:creationId xmlns:a16="http://schemas.microsoft.com/office/drawing/2014/main" id="{FC3BF85A-37E9-4201-B83A-18DB711D69B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2314" y="5243146"/>
            <a:ext cx="1674090" cy="1293615"/>
          </a:xfrm>
          <a:prstGeom prst="rect">
            <a:avLst/>
          </a:prstGeom>
        </p:spPr>
      </p:pic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D842AD54-EFCB-4628-809B-B734C14E8A8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6084" y="5243146"/>
            <a:ext cx="1674090" cy="1293615"/>
          </a:xfrm>
          <a:prstGeom prst="rect">
            <a:avLst/>
          </a:prstGeom>
        </p:spPr>
      </p:pic>
      <p:pic>
        <p:nvPicPr>
          <p:cNvPr id="6" name="Picture 5" descr="Logo&#10;&#10;Description automatically generated">
            <a:extLst>
              <a:ext uri="{FF2B5EF4-FFF2-40B4-BE49-F238E27FC236}">
                <a16:creationId xmlns:a16="http://schemas.microsoft.com/office/drawing/2014/main" id="{9A5D30C5-C506-4A75-A3DE-2C6771650C8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0334" y="5243147"/>
            <a:ext cx="1674090" cy="1293615"/>
          </a:xfrm>
          <a:prstGeom prst="rect">
            <a:avLst/>
          </a:prstGeom>
        </p:spPr>
      </p:pic>
      <p:pic>
        <p:nvPicPr>
          <p:cNvPr id="7" name="Picture 6" descr="Text&#10;&#10;Description automatically generated">
            <a:extLst>
              <a:ext uri="{FF2B5EF4-FFF2-40B4-BE49-F238E27FC236}">
                <a16:creationId xmlns:a16="http://schemas.microsoft.com/office/drawing/2014/main" id="{CCB7E3E8-923E-4C38-B4B5-3D9527CDB1D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4104" y="5243146"/>
            <a:ext cx="1674090" cy="1293615"/>
          </a:xfrm>
          <a:prstGeom prst="rect">
            <a:avLst/>
          </a:prstGeom>
        </p:spPr>
      </p:pic>
      <p:pic>
        <p:nvPicPr>
          <p:cNvPr id="14" name="Picture 13" descr="Shape, rectangle&#10;&#10;Description automatically generated">
            <a:extLst>
              <a:ext uri="{FF2B5EF4-FFF2-40B4-BE49-F238E27FC236}">
                <a16:creationId xmlns:a16="http://schemas.microsoft.com/office/drawing/2014/main" id="{D7B5223E-6235-4A9F-AA94-3B3A0474743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3900" y="4337859"/>
            <a:ext cx="2338729" cy="402239"/>
          </a:xfrm>
          <a:prstGeom prst="rect">
            <a:avLst/>
          </a:prstGeom>
        </p:spPr>
      </p:pic>
      <p:pic>
        <p:nvPicPr>
          <p:cNvPr id="16" name="Picture 15" descr="Shape, rectangle&#10;&#10;Description automatically generated">
            <a:extLst>
              <a:ext uri="{FF2B5EF4-FFF2-40B4-BE49-F238E27FC236}">
                <a16:creationId xmlns:a16="http://schemas.microsoft.com/office/drawing/2014/main" id="{C4B89975-628C-4E05-A0DC-B0876252B90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910" y="3700706"/>
            <a:ext cx="2337771" cy="402239"/>
          </a:xfrm>
          <a:prstGeom prst="rect">
            <a:avLst/>
          </a:prstGeom>
        </p:spPr>
      </p:pic>
      <p:pic>
        <p:nvPicPr>
          <p:cNvPr id="18" name="Picture 17" descr="Shape, rectangle&#10;&#10;Description automatically generated">
            <a:extLst>
              <a:ext uri="{FF2B5EF4-FFF2-40B4-BE49-F238E27FC236}">
                <a16:creationId xmlns:a16="http://schemas.microsoft.com/office/drawing/2014/main" id="{CE0F0DBB-E486-4CCF-8039-C2318E0DA72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910" y="3063553"/>
            <a:ext cx="2337771" cy="402239"/>
          </a:xfrm>
          <a:prstGeom prst="rect">
            <a:avLst/>
          </a:prstGeom>
        </p:spPr>
      </p:pic>
      <p:pic>
        <p:nvPicPr>
          <p:cNvPr id="20" name="Picture 19" descr="Shape, rectangle&#10;&#10;Description automatically generated">
            <a:extLst>
              <a:ext uri="{FF2B5EF4-FFF2-40B4-BE49-F238E27FC236}">
                <a16:creationId xmlns:a16="http://schemas.microsoft.com/office/drawing/2014/main" id="{20DDED5B-EE1C-482E-94AF-B6128C2E276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910" y="2402800"/>
            <a:ext cx="2337771" cy="402239"/>
          </a:xfrm>
          <a:prstGeom prst="rect">
            <a:avLst/>
          </a:prstGeom>
        </p:spPr>
      </p:pic>
      <p:pic>
        <p:nvPicPr>
          <p:cNvPr id="22" name="Picture 21" descr="A picture containing text, screen, display, screenshot&#10;&#10;Description automatically generated">
            <a:extLst>
              <a:ext uri="{FF2B5EF4-FFF2-40B4-BE49-F238E27FC236}">
                <a16:creationId xmlns:a16="http://schemas.microsoft.com/office/drawing/2014/main" id="{B097E133-BF72-41C8-8680-34DF9588EAC7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910" y="1743000"/>
            <a:ext cx="2337771" cy="402239"/>
          </a:xfrm>
          <a:prstGeom prst="rect">
            <a:avLst/>
          </a:prstGeom>
        </p:spPr>
      </p:pic>
      <p:pic>
        <p:nvPicPr>
          <p:cNvPr id="27" name="Picture 26" descr="Icon&#10;&#10;Description automatically generated">
            <a:extLst>
              <a:ext uri="{FF2B5EF4-FFF2-40B4-BE49-F238E27FC236}">
                <a16:creationId xmlns:a16="http://schemas.microsoft.com/office/drawing/2014/main" id="{DB170475-DFA5-4910-BD69-144D71DFF74F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8182" y="117923"/>
            <a:ext cx="1390163" cy="1390163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10C4372C-EF3C-4953-81C0-BD5F706B5ED7}"/>
              </a:ext>
            </a:extLst>
          </p:cNvPr>
          <p:cNvSpPr txBox="1"/>
          <p:nvPr/>
        </p:nvSpPr>
        <p:spPr>
          <a:xfrm>
            <a:off x="9936419" y="1759453"/>
            <a:ext cx="14398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Explanation 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B01B70BA-2ADB-495C-BF64-6DB639194303}"/>
              </a:ext>
            </a:extLst>
          </p:cNvPr>
          <p:cNvSpPr txBox="1"/>
          <p:nvPr/>
        </p:nvSpPr>
        <p:spPr>
          <a:xfrm>
            <a:off x="9936419" y="2414192"/>
            <a:ext cx="12875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Example-1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A87A721-3DBE-4CA8-B2B8-15057CD9BA0E}"/>
              </a:ext>
            </a:extLst>
          </p:cNvPr>
          <p:cNvSpPr txBox="1"/>
          <p:nvPr/>
        </p:nvSpPr>
        <p:spPr>
          <a:xfrm>
            <a:off x="9936419" y="3090922"/>
            <a:ext cx="1223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Practice-1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A14A205-BFEC-4118-844F-5061411551F9}"/>
              </a:ext>
            </a:extLst>
          </p:cNvPr>
          <p:cNvSpPr txBox="1"/>
          <p:nvPr/>
        </p:nvSpPr>
        <p:spPr>
          <a:xfrm>
            <a:off x="9936418" y="3695168"/>
            <a:ext cx="12875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Example-2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9AA69CC5-5C19-46AC-B94E-D63CF895D7C7}"/>
              </a:ext>
            </a:extLst>
          </p:cNvPr>
          <p:cNvSpPr txBox="1"/>
          <p:nvPr/>
        </p:nvSpPr>
        <p:spPr>
          <a:xfrm>
            <a:off x="9936417" y="4354312"/>
            <a:ext cx="11721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Text book</a:t>
            </a:r>
          </a:p>
        </p:txBody>
      </p:sp>
      <p:pic>
        <p:nvPicPr>
          <p:cNvPr id="34" name="Picture 33" descr="Icon&#10;&#10;Description automatically generated">
            <a:extLst>
              <a:ext uri="{FF2B5EF4-FFF2-40B4-BE49-F238E27FC236}">
                <a16:creationId xmlns:a16="http://schemas.microsoft.com/office/drawing/2014/main" id="{15647A89-2A50-44CA-8087-9E4CCB637B69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9735" y="1639354"/>
            <a:ext cx="473969" cy="438526"/>
          </a:xfrm>
          <a:prstGeom prst="rect">
            <a:avLst/>
          </a:prstGeom>
        </p:spPr>
      </p:pic>
      <p:pic>
        <p:nvPicPr>
          <p:cNvPr id="37" name="Picture 36" descr="Shape, circle&#10;&#10;Description automatically generated">
            <a:hlinkClick r:id="" action="ppaction://hlinkshowjump?jump=firstslide"/>
            <a:extLst>
              <a:ext uri="{FF2B5EF4-FFF2-40B4-BE49-F238E27FC236}">
                <a16:creationId xmlns:a16="http://schemas.microsoft.com/office/drawing/2014/main" id="{28229FD7-E9CA-415A-90B8-7BE42DF9751B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6417" y="5043503"/>
            <a:ext cx="1621664" cy="1580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036844"/>
      </p:ext>
    </p:extLst>
  </p:cSld>
  <p:clrMapOvr>
    <a:overrideClrMapping bg1="lt1" tx1="dk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Graphical user interface, application, Word&#10;&#10;Description automatically generated">
            <a:extLst>
              <a:ext uri="{FF2B5EF4-FFF2-40B4-BE49-F238E27FC236}">
                <a16:creationId xmlns:a16="http://schemas.microsoft.com/office/drawing/2014/main" id="{EB89DEB0-A8AA-428B-9CB0-28DB4A1BE3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326" y="321235"/>
            <a:ext cx="8785148" cy="4765115"/>
          </a:xfrm>
          <a:prstGeom prst="rect">
            <a:avLst/>
          </a:prstGeom>
        </p:spPr>
      </p:pic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3D084819-FE60-4BB9-9B1E-5F86FAC9E4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384" y="5243146"/>
            <a:ext cx="1674090" cy="1293615"/>
          </a:xfrm>
          <a:prstGeom prst="rect">
            <a:avLst/>
          </a:prstGeom>
        </p:spPr>
      </p:pic>
      <p:pic>
        <p:nvPicPr>
          <p:cNvPr id="4" name="Picture 3" descr="A picture containing logo&#10;&#10;Description automatically generated">
            <a:extLst>
              <a:ext uri="{FF2B5EF4-FFF2-40B4-BE49-F238E27FC236}">
                <a16:creationId xmlns:a16="http://schemas.microsoft.com/office/drawing/2014/main" id="{FC3BF85A-37E9-4201-B83A-18DB711D69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2314" y="5243146"/>
            <a:ext cx="1674090" cy="1293615"/>
          </a:xfrm>
          <a:prstGeom prst="rect">
            <a:avLst/>
          </a:prstGeom>
        </p:spPr>
      </p:pic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D842AD54-EFCB-4628-809B-B734C14E8A8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6084" y="5243146"/>
            <a:ext cx="1674090" cy="1293615"/>
          </a:xfrm>
          <a:prstGeom prst="rect">
            <a:avLst/>
          </a:prstGeom>
        </p:spPr>
      </p:pic>
      <p:pic>
        <p:nvPicPr>
          <p:cNvPr id="6" name="Picture 5" descr="Logo&#10;&#10;Description automatically generated">
            <a:extLst>
              <a:ext uri="{FF2B5EF4-FFF2-40B4-BE49-F238E27FC236}">
                <a16:creationId xmlns:a16="http://schemas.microsoft.com/office/drawing/2014/main" id="{9A5D30C5-C506-4A75-A3DE-2C6771650C8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0334" y="5243147"/>
            <a:ext cx="1674090" cy="1293615"/>
          </a:xfrm>
          <a:prstGeom prst="rect">
            <a:avLst/>
          </a:prstGeom>
        </p:spPr>
      </p:pic>
      <p:pic>
        <p:nvPicPr>
          <p:cNvPr id="7" name="Picture 6" descr="Text&#10;&#10;Description automatically generated">
            <a:extLst>
              <a:ext uri="{FF2B5EF4-FFF2-40B4-BE49-F238E27FC236}">
                <a16:creationId xmlns:a16="http://schemas.microsoft.com/office/drawing/2014/main" id="{CCB7E3E8-923E-4C38-B4B5-3D9527CDB1D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4104" y="5243146"/>
            <a:ext cx="1674090" cy="1293615"/>
          </a:xfrm>
          <a:prstGeom prst="rect">
            <a:avLst/>
          </a:prstGeom>
        </p:spPr>
      </p:pic>
      <p:pic>
        <p:nvPicPr>
          <p:cNvPr id="14" name="Picture 13" descr="Shape, rectangle&#10;&#10;Description automatically generated">
            <a:extLst>
              <a:ext uri="{FF2B5EF4-FFF2-40B4-BE49-F238E27FC236}">
                <a16:creationId xmlns:a16="http://schemas.microsoft.com/office/drawing/2014/main" id="{D7B5223E-6235-4A9F-AA94-3B3A0474743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3900" y="4337859"/>
            <a:ext cx="2338729" cy="402239"/>
          </a:xfrm>
          <a:prstGeom prst="rect">
            <a:avLst/>
          </a:prstGeom>
        </p:spPr>
      </p:pic>
      <p:pic>
        <p:nvPicPr>
          <p:cNvPr id="16" name="Picture 15" descr="Shape, rectangle&#10;&#10;Description automatically generated">
            <a:extLst>
              <a:ext uri="{FF2B5EF4-FFF2-40B4-BE49-F238E27FC236}">
                <a16:creationId xmlns:a16="http://schemas.microsoft.com/office/drawing/2014/main" id="{C4B89975-628C-4E05-A0DC-B0876252B90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910" y="3700706"/>
            <a:ext cx="2337771" cy="402239"/>
          </a:xfrm>
          <a:prstGeom prst="rect">
            <a:avLst/>
          </a:prstGeom>
        </p:spPr>
      </p:pic>
      <p:pic>
        <p:nvPicPr>
          <p:cNvPr id="18" name="Picture 17" descr="Shape, rectangle&#10;&#10;Description automatically generated">
            <a:extLst>
              <a:ext uri="{FF2B5EF4-FFF2-40B4-BE49-F238E27FC236}">
                <a16:creationId xmlns:a16="http://schemas.microsoft.com/office/drawing/2014/main" id="{CE0F0DBB-E486-4CCF-8039-C2318E0DA72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910" y="3063553"/>
            <a:ext cx="2337771" cy="402239"/>
          </a:xfrm>
          <a:prstGeom prst="rect">
            <a:avLst/>
          </a:prstGeom>
        </p:spPr>
      </p:pic>
      <p:pic>
        <p:nvPicPr>
          <p:cNvPr id="20" name="Picture 19" descr="Shape, rectangle&#10;&#10;Description automatically generated">
            <a:extLst>
              <a:ext uri="{FF2B5EF4-FFF2-40B4-BE49-F238E27FC236}">
                <a16:creationId xmlns:a16="http://schemas.microsoft.com/office/drawing/2014/main" id="{20DDED5B-EE1C-482E-94AF-B6128C2E276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910" y="2402800"/>
            <a:ext cx="2337771" cy="402239"/>
          </a:xfrm>
          <a:prstGeom prst="rect">
            <a:avLst/>
          </a:prstGeom>
        </p:spPr>
      </p:pic>
      <p:pic>
        <p:nvPicPr>
          <p:cNvPr id="22" name="Picture 21" descr="A picture containing text, screen, display, screenshot&#10;&#10;Description automatically generated">
            <a:extLst>
              <a:ext uri="{FF2B5EF4-FFF2-40B4-BE49-F238E27FC236}">
                <a16:creationId xmlns:a16="http://schemas.microsoft.com/office/drawing/2014/main" id="{B097E133-BF72-41C8-8680-34DF9588EAC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910" y="1743000"/>
            <a:ext cx="2337771" cy="402239"/>
          </a:xfrm>
          <a:prstGeom prst="rect">
            <a:avLst/>
          </a:prstGeom>
        </p:spPr>
      </p:pic>
      <p:pic>
        <p:nvPicPr>
          <p:cNvPr id="27" name="Picture 26" descr="Icon&#10;&#10;Description automatically generated">
            <a:extLst>
              <a:ext uri="{FF2B5EF4-FFF2-40B4-BE49-F238E27FC236}">
                <a16:creationId xmlns:a16="http://schemas.microsoft.com/office/drawing/2014/main" id="{DB170475-DFA5-4910-BD69-144D71DFF74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8182" y="117923"/>
            <a:ext cx="1390163" cy="1390163"/>
          </a:xfrm>
          <a:prstGeom prst="rect">
            <a:avLst/>
          </a:prstGeom>
        </p:spPr>
      </p:pic>
      <p:pic>
        <p:nvPicPr>
          <p:cNvPr id="19" name="Picture 18" descr="Icon&#10;&#10;Description automatically generated">
            <a:extLst>
              <a:ext uri="{FF2B5EF4-FFF2-40B4-BE49-F238E27FC236}">
                <a16:creationId xmlns:a16="http://schemas.microsoft.com/office/drawing/2014/main" id="{5A1791F0-6EC6-4477-A17E-107177A839C4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9735" y="1639354"/>
            <a:ext cx="473969" cy="438526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6A1F250B-93B7-41EC-8CD8-AEB0086C730E}"/>
              </a:ext>
            </a:extLst>
          </p:cNvPr>
          <p:cNvSpPr txBox="1"/>
          <p:nvPr/>
        </p:nvSpPr>
        <p:spPr>
          <a:xfrm>
            <a:off x="9936419" y="1759453"/>
            <a:ext cx="14398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Explanation 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CDEC578-DD50-4EF8-9B68-5D8D352F9FDE}"/>
              </a:ext>
            </a:extLst>
          </p:cNvPr>
          <p:cNvSpPr txBox="1"/>
          <p:nvPr/>
        </p:nvSpPr>
        <p:spPr>
          <a:xfrm>
            <a:off x="9936419" y="2414192"/>
            <a:ext cx="12875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Example-1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CCCF7D4-DCA2-4BAD-B053-BE74F73195A4}"/>
              </a:ext>
            </a:extLst>
          </p:cNvPr>
          <p:cNvSpPr txBox="1"/>
          <p:nvPr/>
        </p:nvSpPr>
        <p:spPr>
          <a:xfrm>
            <a:off x="9936419" y="3090922"/>
            <a:ext cx="1223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Practice-1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69D027C-729B-400C-B7F3-3BAF77908096}"/>
              </a:ext>
            </a:extLst>
          </p:cNvPr>
          <p:cNvSpPr txBox="1"/>
          <p:nvPr/>
        </p:nvSpPr>
        <p:spPr>
          <a:xfrm>
            <a:off x="9936418" y="3695168"/>
            <a:ext cx="12875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Example-2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ADBBE92F-7F0B-4718-9317-DC2DCB9BF7A8}"/>
              </a:ext>
            </a:extLst>
          </p:cNvPr>
          <p:cNvSpPr txBox="1"/>
          <p:nvPr/>
        </p:nvSpPr>
        <p:spPr>
          <a:xfrm>
            <a:off x="9936417" y="4354312"/>
            <a:ext cx="11721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Text book</a:t>
            </a:r>
          </a:p>
        </p:txBody>
      </p:sp>
      <p:pic>
        <p:nvPicPr>
          <p:cNvPr id="28" name="Picture 27" descr="Icon&#10;&#10;Description automatically generated">
            <a:extLst>
              <a:ext uri="{FF2B5EF4-FFF2-40B4-BE49-F238E27FC236}">
                <a16:creationId xmlns:a16="http://schemas.microsoft.com/office/drawing/2014/main" id="{AF38AF57-D3CF-4DCF-B1F6-2877FAF8CA92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9735" y="2236698"/>
            <a:ext cx="473969" cy="438526"/>
          </a:xfrm>
          <a:prstGeom prst="rect">
            <a:avLst/>
          </a:prstGeom>
        </p:spPr>
      </p:pic>
      <p:pic>
        <p:nvPicPr>
          <p:cNvPr id="34" name="Picture 33" descr="Shape, circle&#10;&#10;Description automatically generated">
            <a:hlinkClick r:id="" action="ppaction://hlinkshowjump?jump=firstslide"/>
            <a:extLst>
              <a:ext uri="{FF2B5EF4-FFF2-40B4-BE49-F238E27FC236}">
                <a16:creationId xmlns:a16="http://schemas.microsoft.com/office/drawing/2014/main" id="{E7CE30E6-7E7A-45E3-8C45-05ADD79C9F12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6417" y="5043503"/>
            <a:ext cx="1621664" cy="1580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6287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Graphical user interface, application, Word&#10;&#10;Description automatically generated">
            <a:extLst>
              <a:ext uri="{FF2B5EF4-FFF2-40B4-BE49-F238E27FC236}">
                <a16:creationId xmlns:a16="http://schemas.microsoft.com/office/drawing/2014/main" id="{EB89DEB0-A8AA-428B-9CB0-28DB4A1BE3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326" y="321235"/>
            <a:ext cx="8785148" cy="4765115"/>
          </a:xfrm>
          <a:prstGeom prst="rect">
            <a:avLst/>
          </a:prstGeom>
        </p:spPr>
      </p:pic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3D084819-FE60-4BB9-9B1E-5F86FAC9E4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384" y="5243146"/>
            <a:ext cx="1674090" cy="1293615"/>
          </a:xfrm>
          <a:prstGeom prst="rect">
            <a:avLst/>
          </a:prstGeom>
        </p:spPr>
      </p:pic>
      <p:pic>
        <p:nvPicPr>
          <p:cNvPr id="4" name="Picture 3" descr="A picture containing logo&#10;&#10;Description automatically generated">
            <a:extLst>
              <a:ext uri="{FF2B5EF4-FFF2-40B4-BE49-F238E27FC236}">
                <a16:creationId xmlns:a16="http://schemas.microsoft.com/office/drawing/2014/main" id="{FC3BF85A-37E9-4201-B83A-18DB711D69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2314" y="5243146"/>
            <a:ext cx="1674090" cy="1293615"/>
          </a:xfrm>
          <a:prstGeom prst="rect">
            <a:avLst/>
          </a:prstGeom>
        </p:spPr>
      </p:pic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D842AD54-EFCB-4628-809B-B734C14E8A8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6084" y="5243146"/>
            <a:ext cx="1674090" cy="1293615"/>
          </a:xfrm>
          <a:prstGeom prst="rect">
            <a:avLst/>
          </a:prstGeom>
        </p:spPr>
      </p:pic>
      <p:pic>
        <p:nvPicPr>
          <p:cNvPr id="6" name="Picture 5" descr="Logo&#10;&#10;Description automatically generated">
            <a:extLst>
              <a:ext uri="{FF2B5EF4-FFF2-40B4-BE49-F238E27FC236}">
                <a16:creationId xmlns:a16="http://schemas.microsoft.com/office/drawing/2014/main" id="{9A5D30C5-C506-4A75-A3DE-2C6771650C8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0334" y="5243147"/>
            <a:ext cx="1674090" cy="1293615"/>
          </a:xfrm>
          <a:prstGeom prst="rect">
            <a:avLst/>
          </a:prstGeom>
        </p:spPr>
      </p:pic>
      <p:pic>
        <p:nvPicPr>
          <p:cNvPr id="7" name="Picture 6" descr="Text&#10;&#10;Description automatically generated">
            <a:extLst>
              <a:ext uri="{FF2B5EF4-FFF2-40B4-BE49-F238E27FC236}">
                <a16:creationId xmlns:a16="http://schemas.microsoft.com/office/drawing/2014/main" id="{CCB7E3E8-923E-4C38-B4B5-3D9527CDB1D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4104" y="5243146"/>
            <a:ext cx="1674090" cy="1293615"/>
          </a:xfrm>
          <a:prstGeom prst="rect">
            <a:avLst/>
          </a:prstGeom>
        </p:spPr>
      </p:pic>
      <p:pic>
        <p:nvPicPr>
          <p:cNvPr id="14" name="Picture 13" descr="Shape, rectangle&#10;&#10;Description automatically generated">
            <a:extLst>
              <a:ext uri="{FF2B5EF4-FFF2-40B4-BE49-F238E27FC236}">
                <a16:creationId xmlns:a16="http://schemas.microsoft.com/office/drawing/2014/main" id="{D7B5223E-6235-4A9F-AA94-3B3A0474743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3900" y="4337859"/>
            <a:ext cx="2338729" cy="402239"/>
          </a:xfrm>
          <a:prstGeom prst="rect">
            <a:avLst/>
          </a:prstGeom>
        </p:spPr>
      </p:pic>
      <p:pic>
        <p:nvPicPr>
          <p:cNvPr id="16" name="Picture 15" descr="Shape, rectangle&#10;&#10;Description automatically generated">
            <a:extLst>
              <a:ext uri="{FF2B5EF4-FFF2-40B4-BE49-F238E27FC236}">
                <a16:creationId xmlns:a16="http://schemas.microsoft.com/office/drawing/2014/main" id="{C4B89975-628C-4E05-A0DC-B0876252B90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910" y="3700706"/>
            <a:ext cx="2337771" cy="402239"/>
          </a:xfrm>
          <a:prstGeom prst="rect">
            <a:avLst/>
          </a:prstGeom>
        </p:spPr>
      </p:pic>
      <p:pic>
        <p:nvPicPr>
          <p:cNvPr id="18" name="Picture 17" descr="Shape, rectangle&#10;&#10;Description automatically generated">
            <a:extLst>
              <a:ext uri="{FF2B5EF4-FFF2-40B4-BE49-F238E27FC236}">
                <a16:creationId xmlns:a16="http://schemas.microsoft.com/office/drawing/2014/main" id="{CE0F0DBB-E486-4CCF-8039-C2318E0DA72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910" y="3063553"/>
            <a:ext cx="2337771" cy="402239"/>
          </a:xfrm>
          <a:prstGeom prst="rect">
            <a:avLst/>
          </a:prstGeom>
        </p:spPr>
      </p:pic>
      <p:pic>
        <p:nvPicPr>
          <p:cNvPr id="20" name="Picture 19" descr="Shape, rectangle&#10;&#10;Description automatically generated">
            <a:extLst>
              <a:ext uri="{FF2B5EF4-FFF2-40B4-BE49-F238E27FC236}">
                <a16:creationId xmlns:a16="http://schemas.microsoft.com/office/drawing/2014/main" id="{20DDED5B-EE1C-482E-94AF-B6128C2E276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910" y="2402800"/>
            <a:ext cx="2337771" cy="402239"/>
          </a:xfrm>
          <a:prstGeom prst="rect">
            <a:avLst/>
          </a:prstGeom>
        </p:spPr>
      </p:pic>
      <p:pic>
        <p:nvPicPr>
          <p:cNvPr id="22" name="Picture 21" descr="A picture containing text, screen, display, screenshot&#10;&#10;Description automatically generated">
            <a:extLst>
              <a:ext uri="{FF2B5EF4-FFF2-40B4-BE49-F238E27FC236}">
                <a16:creationId xmlns:a16="http://schemas.microsoft.com/office/drawing/2014/main" id="{B097E133-BF72-41C8-8680-34DF9588EAC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910" y="1743000"/>
            <a:ext cx="2337771" cy="402239"/>
          </a:xfrm>
          <a:prstGeom prst="rect">
            <a:avLst/>
          </a:prstGeom>
        </p:spPr>
      </p:pic>
      <p:pic>
        <p:nvPicPr>
          <p:cNvPr id="27" name="Picture 26" descr="Icon&#10;&#10;Description automatically generated">
            <a:extLst>
              <a:ext uri="{FF2B5EF4-FFF2-40B4-BE49-F238E27FC236}">
                <a16:creationId xmlns:a16="http://schemas.microsoft.com/office/drawing/2014/main" id="{DB170475-DFA5-4910-BD69-144D71DFF74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8182" y="117923"/>
            <a:ext cx="1390163" cy="1390163"/>
          </a:xfrm>
          <a:prstGeom prst="rect">
            <a:avLst/>
          </a:prstGeom>
        </p:spPr>
      </p:pic>
      <p:pic>
        <p:nvPicPr>
          <p:cNvPr id="19" name="Picture 18" descr="Icon&#10;&#10;Description automatically generated">
            <a:extLst>
              <a:ext uri="{FF2B5EF4-FFF2-40B4-BE49-F238E27FC236}">
                <a16:creationId xmlns:a16="http://schemas.microsoft.com/office/drawing/2014/main" id="{7337C13F-1B17-4714-A312-C26F9A6BFE23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9735" y="1639354"/>
            <a:ext cx="473969" cy="438526"/>
          </a:xfrm>
          <a:prstGeom prst="rect">
            <a:avLst/>
          </a:prstGeom>
        </p:spPr>
      </p:pic>
      <p:pic>
        <p:nvPicPr>
          <p:cNvPr id="21" name="Picture 20" descr="Icon&#10;&#10;Description automatically generated">
            <a:extLst>
              <a:ext uri="{FF2B5EF4-FFF2-40B4-BE49-F238E27FC236}">
                <a16:creationId xmlns:a16="http://schemas.microsoft.com/office/drawing/2014/main" id="{C5FF6A91-0434-4C58-9C93-3595E850121E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6696" y="2277338"/>
            <a:ext cx="473969" cy="438526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5C5103B5-2129-4079-B200-29B631B63B75}"/>
              </a:ext>
            </a:extLst>
          </p:cNvPr>
          <p:cNvSpPr txBox="1"/>
          <p:nvPr/>
        </p:nvSpPr>
        <p:spPr>
          <a:xfrm>
            <a:off x="9936419" y="1759453"/>
            <a:ext cx="14398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Explanation 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A8DA656-4175-4182-A3BC-449F7B79B571}"/>
              </a:ext>
            </a:extLst>
          </p:cNvPr>
          <p:cNvSpPr txBox="1"/>
          <p:nvPr/>
        </p:nvSpPr>
        <p:spPr>
          <a:xfrm>
            <a:off x="9936419" y="2414192"/>
            <a:ext cx="12875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Example-1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F73AFDE-27FE-4B5E-BBD8-E7B97DF7C910}"/>
              </a:ext>
            </a:extLst>
          </p:cNvPr>
          <p:cNvSpPr txBox="1"/>
          <p:nvPr/>
        </p:nvSpPr>
        <p:spPr>
          <a:xfrm>
            <a:off x="9936419" y="3090922"/>
            <a:ext cx="1223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Practice-1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BBE211E-A1A1-422F-B845-36CCB9EB7C61}"/>
              </a:ext>
            </a:extLst>
          </p:cNvPr>
          <p:cNvSpPr txBox="1"/>
          <p:nvPr/>
        </p:nvSpPr>
        <p:spPr>
          <a:xfrm>
            <a:off x="9936418" y="3695168"/>
            <a:ext cx="12875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Example-2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2B94429C-BFC9-4D80-A198-6B1C71AC8C02}"/>
              </a:ext>
            </a:extLst>
          </p:cNvPr>
          <p:cNvSpPr txBox="1"/>
          <p:nvPr/>
        </p:nvSpPr>
        <p:spPr>
          <a:xfrm>
            <a:off x="9936417" y="4354312"/>
            <a:ext cx="11721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Text book</a:t>
            </a:r>
          </a:p>
        </p:txBody>
      </p:sp>
      <p:pic>
        <p:nvPicPr>
          <p:cNvPr id="34" name="Picture 33" descr="Icon&#10;&#10;Description automatically generated">
            <a:extLst>
              <a:ext uri="{FF2B5EF4-FFF2-40B4-BE49-F238E27FC236}">
                <a16:creationId xmlns:a16="http://schemas.microsoft.com/office/drawing/2014/main" id="{01C2F34F-F29C-4FB0-8C35-9EB33B3A045F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6696" y="2913660"/>
            <a:ext cx="473969" cy="438526"/>
          </a:xfrm>
          <a:prstGeom prst="rect">
            <a:avLst/>
          </a:prstGeom>
        </p:spPr>
      </p:pic>
      <p:pic>
        <p:nvPicPr>
          <p:cNvPr id="35" name="Picture 34" descr="Shape, circle&#10;&#10;Description automatically generated">
            <a:hlinkClick r:id="" action="ppaction://hlinkshowjump?jump=firstslide"/>
            <a:extLst>
              <a:ext uri="{FF2B5EF4-FFF2-40B4-BE49-F238E27FC236}">
                <a16:creationId xmlns:a16="http://schemas.microsoft.com/office/drawing/2014/main" id="{AE2F6621-EC1A-45E4-BDB7-EA45BA057AFD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6417" y="5043503"/>
            <a:ext cx="1621664" cy="1580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95747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Graphical user interface, application, Word&#10;&#10;Description automatically generated">
            <a:extLst>
              <a:ext uri="{FF2B5EF4-FFF2-40B4-BE49-F238E27FC236}">
                <a16:creationId xmlns:a16="http://schemas.microsoft.com/office/drawing/2014/main" id="{EB89DEB0-A8AA-428B-9CB0-28DB4A1BE3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326" y="321235"/>
            <a:ext cx="8785148" cy="4765115"/>
          </a:xfrm>
          <a:prstGeom prst="rect">
            <a:avLst/>
          </a:prstGeom>
        </p:spPr>
      </p:pic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3D084819-FE60-4BB9-9B1E-5F86FAC9E4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384" y="5243146"/>
            <a:ext cx="1674090" cy="1293615"/>
          </a:xfrm>
          <a:prstGeom prst="rect">
            <a:avLst/>
          </a:prstGeom>
        </p:spPr>
      </p:pic>
      <p:pic>
        <p:nvPicPr>
          <p:cNvPr id="4" name="Picture 3" descr="A picture containing logo&#10;&#10;Description automatically generated">
            <a:extLst>
              <a:ext uri="{FF2B5EF4-FFF2-40B4-BE49-F238E27FC236}">
                <a16:creationId xmlns:a16="http://schemas.microsoft.com/office/drawing/2014/main" id="{FC3BF85A-37E9-4201-B83A-18DB711D69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2314" y="5243146"/>
            <a:ext cx="1674090" cy="1293615"/>
          </a:xfrm>
          <a:prstGeom prst="rect">
            <a:avLst/>
          </a:prstGeom>
        </p:spPr>
      </p:pic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D842AD54-EFCB-4628-809B-B734C14E8A8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6084" y="5243146"/>
            <a:ext cx="1674090" cy="1293615"/>
          </a:xfrm>
          <a:prstGeom prst="rect">
            <a:avLst/>
          </a:prstGeom>
        </p:spPr>
      </p:pic>
      <p:pic>
        <p:nvPicPr>
          <p:cNvPr id="6" name="Picture 5" descr="Logo&#10;&#10;Description automatically generated">
            <a:extLst>
              <a:ext uri="{FF2B5EF4-FFF2-40B4-BE49-F238E27FC236}">
                <a16:creationId xmlns:a16="http://schemas.microsoft.com/office/drawing/2014/main" id="{9A5D30C5-C506-4A75-A3DE-2C6771650C8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0334" y="5243147"/>
            <a:ext cx="1674090" cy="1293615"/>
          </a:xfrm>
          <a:prstGeom prst="rect">
            <a:avLst/>
          </a:prstGeom>
        </p:spPr>
      </p:pic>
      <p:pic>
        <p:nvPicPr>
          <p:cNvPr id="7" name="Picture 6" descr="Text&#10;&#10;Description automatically generated">
            <a:extLst>
              <a:ext uri="{FF2B5EF4-FFF2-40B4-BE49-F238E27FC236}">
                <a16:creationId xmlns:a16="http://schemas.microsoft.com/office/drawing/2014/main" id="{CCB7E3E8-923E-4C38-B4B5-3D9527CDB1D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4104" y="5243146"/>
            <a:ext cx="1674090" cy="1293615"/>
          </a:xfrm>
          <a:prstGeom prst="rect">
            <a:avLst/>
          </a:prstGeom>
        </p:spPr>
      </p:pic>
      <p:pic>
        <p:nvPicPr>
          <p:cNvPr id="14" name="Picture 13" descr="Shape, rectangle&#10;&#10;Description automatically generated">
            <a:extLst>
              <a:ext uri="{FF2B5EF4-FFF2-40B4-BE49-F238E27FC236}">
                <a16:creationId xmlns:a16="http://schemas.microsoft.com/office/drawing/2014/main" id="{D7B5223E-6235-4A9F-AA94-3B3A0474743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3900" y="4337859"/>
            <a:ext cx="2338729" cy="402239"/>
          </a:xfrm>
          <a:prstGeom prst="rect">
            <a:avLst/>
          </a:prstGeom>
        </p:spPr>
      </p:pic>
      <p:pic>
        <p:nvPicPr>
          <p:cNvPr id="16" name="Picture 15" descr="Shape, rectangle&#10;&#10;Description automatically generated">
            <a:extLst>
              <a:ext uri="{FF2B5EF4-FFF2-40B4-BE49-F238E27FC236}">
                <a16:creationId xmlns:a16="http://schemas.microsoft.com/office/drawing/2014/main" id="{C4B89975-628C-4E05-A0DC-B0876252B90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910" y="3700706"/>
            <a:ext cx="2337771" cy="402239"/>
          </a:xfrm>
          <a:prstGeom prst="rect">
            <a:avLst/>
          </a:prstGeom>
        </p:spPr>
      </p:pic>
      <p:pic>
        <p:nvPicPr>
          <p:cNvPr id="18" name="Picture 17" descr="Shape, rectangle&#10;&#10;Description automatically generated">
            <a:extLst>
              <a:ext uri="{FF2B5EF4-FFF2-40B4-BE49-F238E27FC236}">
                <a16:creationId xmlns:a16="http://schemas.microsoft.com/office/drawing/2014/main" id="{CE0F0DBB-E486-4CCF-8039-C2318E0DA72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910" y="3063553"/>
            <a:ext cx="2337771" cy="402239"/>
          </a:xfrm>
          <a:prstGeom prst="rect">
            <a:avLst/>
          </a:prstGeom>
        </p:spPr>
      </p:pic>
      <p:pic>
        <p:nvPicPr>
          <p:cNvPr id="20" name="Picture 19" descr="Shape, rectangle&#10;&#10;Description automatically generated">
            <a:extLst>
              <a:ext uri="{FF2B5EF4-FFF2-40B4-BE49-F238E27FC236}">
                <a16:creationId xmlns:a16="http://schemas.microsoft.com/office/drawing/2014/main" id="{20DDED5B-EE1C-482E-94AF-B6128C2E276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910" y="2402800"/>
            <a:ext cx="2337771" cy="402239"/>
          </a:xfrm>
          <a:prstGeom prst="rect">
            <a:avLst/>
          </a:prstGeom>
        </p:spPr>
      </p:pic>
      <p:pic>
        <p:nvPicPr>
          <p:cNvPr id="22" name="Picture 21" descr="A picture containing text, screen, display, screenshot&#10;&#10;Description automatically generated">
            <a:extLst>
              <a:ext uri="{FF2B5EF4-FFF2-40B4-BE49-F238E27FC236}">
                <a16:creationId xmlns:a16="http://schemas.microsoft.com/office/drawing/2014/main" id="{B097E133-BF72-41C8-8680-34DF9588EAC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910" y="1743000"/>
            <a:ext cx="2337771" cy="402239"/>
          </a:xfrm>
          <a:prstGeom prst="rect">
            <a:avLst/>
          </a:prstGeom>
        </p:spPr>
      </p:pic>
      <p:pic>
        <p:nvPicPr>
          <p:cNvPr id="27" name="Picture 26" descr="Icon&#10;&#10;Description automatically generated">
            <a:extLst>
              <a:ext uri="{FF2B5EF4-FFF2-40B4-BE49-F238E27FC236}">
                <a16:creationId xmlns:a16="http://schemas.microsoft.com/office/drawing/2014/main" id="{DB170475-DFA5-4910-BD69-144D71DFF74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8182" y="117923"/>
            <a:ext cx="1390163" cy="1390163"/>
          </a:xfrm>
          <a:prstGeom prst="rect">
            <a:avLst/>
          </a:prstGeom>
        </p:spPr>
      </p:pic>
      <p:pic>
        <p:nvPicPr>
          <p:cNvPr id="19" name="Picture 18" descr="Icon&#10;&#10;Description automatically generated">
            <a:extLst>
              <a:ext uri="{FF2B5EF4-FFF2-40B4-BE49-F238E27FC236}">
                <a16:creationId xmlns:a16="http://schemas.microsoft.com/office/drawing/2014/main" id="{C774B34D-2AC0-41E7-B05D-62146699356C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9734" y="1639472"/>
            <a:ext cx="473969" cy="438526"/>
          </a:xfrm>
          <a:prstGeom prst="rect">
            <a:avLst/>
          </a:prstGeom>
        </p:spPr>
      </p:pic>
      <p:pic>
        <p:nvPicPr>
          <p:cNvPr id="21" name="Picture 20" descr="Icon&#10;&#10;Description automatically generated">
            <a:extLst>
              <a:ext uri="{FF2B5EF4-FFF2-40B4-BE49-F238E27FC236}">
                <a16:creationId xmlns:a16="http://schemas.microsoft.com/office/drawing/2014/main" id="{DAD0AD50-DE34-4A07-8482-55C2CA320F54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6696" y="2288307"/>
            <a:ext cx="473969" cy="438526"/>
          </a:xfrm>
          <a:prstGeom prst="rect">
            <a:avLst/>
          </a:prstGeom>
        </p:spPr>
      </p:pic>
      <p:pic>
        <p:nvPicPr>
          <p:cNvPr id="23" name="Picture 22" descr="Icon&#10;&#10;Description automatically generated">
            <a:extLst>
              <a:ext uri="{FF2B5EF4-FFF2-40B4-BE49-F238E27FC236}">
                <a16:creationId xmlns:a16="http://schemas.microsoft.com/office/drawing/2014/main" id="{F5F722A9-AA83-4DF2-B5E6-465E8D7E2FCB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9734" y="2949947"/>
            <a:ext cx="473969" cy="438526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FBD0DD55-76C9-4096-8EFC-FF90E5D577C4}"/>
              </a:ext>
            </a:extLst>
          </p:cNvPr>
          <p:cNvSpPr txBox="1"/>
          <p:nvPr/>
        </p:nvSpPr>
        <p:spPr>
          <a:xfrm>
            <a:off x="9936419" y="1759453"/>
            <a:ext cx="14398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Explanation 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1A03B09-5413-4CDF-A778-F3B4783F19FC}"/>
              </a:ext>
            </a:extLst>
          </p:cNvPr>
          <p:cNvSpPr txBox="1"/>
          <p:nvPr/>
        </p:nvSpPr>
        <p:spPr>
          <a:xfrm>
            <a:off x="9936419" y="2414192"/>
            <a:ext cx="12875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Example-1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3463FC2-0F84-415C-9322-FD3A536BD9FE}"/>
              </a:ext>
            </a:extLst>
          </p:cNvPr>
          <p:cNvSpPr txBox="1"/>
          <p:nvPr/>
        </p:nvSpPr>
        <p:spPr>
          <a:xfrm>
            <a:off x="9936419" y="3090922"/>
            <a:ext cx="1223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Practice-1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DB2728B-3283-4B3D-82C2-9309951EEAA9}"/>
              </a:ext>
            </a:extLst>
          </p:cNvPr>
          <p:cNvSpPr txBox="1"/>
          <p:nvPr/>
        </p:nvSpPr>
        <p:spPr>
          <a:xfrm>
            <a:off x="9936418" y="3695168"/>
            <a:ext cx="12875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Example-2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C5A3D149-0534-4748-BABA-F01330D68B15}"/>
              </a:ext>
            </a:extLst>
          </p:cNvPr>
          <p:cNvSpPr txBox="1"/>
          <p:nvPr/>
        </p:nvSpPr>
        <p:spPr>
          <a:xfrm>
            <a:off x="9936417" y="4354312"/>
            <a:ext cx="11721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Text book</a:t>
            </a:r>
          </a:p>
        </p:txBody>
      </p:sp>
      <p:pic>
        <p:nvPicPr>
          <p:cNvPr id="35" name="Picture 34" descr="Icon&#10;&#10;Description automatically generated">
            <a:extLst>
              <a:ext uri="{FF2B5EF4-FFF2-40B4-BE49-F238E27FC236}">
                <a16:creationId xmlns:a16="http://schemas.microsoft.com/office/drawing/2014/main" id="{CB6ADDEC-DB95-4615-A9DA-3C5FE596B297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6696" y="3611587"/>
            <a:ext cx="473969" cy="438526"/>
          </a:xfrm>
          <a:prstGeom prst="rect">
            <a:avLst/>
          </a:prstGeom>
        </p:spPr>
      </p:pic>
      <p:pic>
        <p:nvPicPr>
          <p:cNvPr id="36" name="Picture 35" descr="Shape, circle&#10;&#10;Description automatically generated">
            <a:hlinkClick r:id="" action="ppaction://hlinkshowjump?jump=firstslide"/>
            <a:extLst>
              <a:ext uri="{FF2B5EF4-FFF2-40B4-BE49-F238E27FC236}">
                <a16:creationId xmlns:a16="http://schemas.microsoft.com/office/drawing/2014/main" id="{EC85B236-436A-4FD4-8281-C5888DF973D7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6417" y="5043503"/>
            <a:ext cx="1621664" cy="1580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421730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Graphical user interface, application, Word&#10;&#10;Description automatically generated">
            <a:extLst>
              <a:ext uri="{FF2B5EF4-FFF2-40B4-BE49-F238E27FC236}">
                <a16:creationId xmlns:a16="http://schemas.microsoft.com/office/drawing/2014/main" id="{EB89DEB0-A8AA-428B-9CB0-28DB4A1BE3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326" y="321235"/>
            <a:ext cx="8785148" cy="4765115"/>
          </a:xfrm>
          <a:prstGeom prst="rect">
            <a:avLst/>
          </a:prstGeom>
        </p:spPr>
      </p:pic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3D084819-FE60-4BB9-9B1E-5F86FAC9E4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384" y="5243146"/>
            <a:ext cx="1674090" cy="1293615"/>
          </a:xfrm>
          <a:prstGeom prst="rect">
            <a:avLst/>
          </a:prstGeom>
        </p:spPr>
      </p:pic>
      <p:pic>
        <p:nvPicPr>
          <p:cNvPr id="4" name="Picture 3" descr="A picture containing logo&#10;&#10;Description automatically generated">
            <a:extLst>
              <a:ext uri="{FF2B5EF4-FFF2-40B4-BE49-F238E27FC236}">
                <a16:creationId xmlns:a16="http://schemas.microsoft.com/office/drawing/2014/main" id="{FC3BF85A-37E9-4201-B83A-18DB711D69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2314" y="5243146"/>
            <a:ext cx="1674090" cy="1293615"/>
          </a:xfrm>
          <a:prstGeom prst="rect">
            <a:avLst/>
          </a:prstGeom>
        </p:spPr>
      </p:pic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D842AD54-EFCB-4628-809B-B734C14E8A8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6084" y="5243146"/>
            <a:ext cx="1674090" cy="1293615"/>
          </a:xfrm>
          <a:prstGeom prst="rect">
            <a:avLst/>
          </a:prstGeom>
        </p:spPr>
      </p:pic>
      <p:pic>
        <p:nvPicPr>
          <p:cNvPr id="6" name="Picture 5" descr="Logo&#10;&#10;Description automatically generated">
            <a:extLst>
              <a:ext uri="{FF2B5EF4-FFF2-40B4-BE49-F238E27FC236}">
                <a16:creationId xmlns:a16="http://schemas.microsoft.com/office/drawing/2014/main" id="{9A5D30C5-C506-4A75-A3DE-2C6771650C8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0334" y="5243147"/>
            <a:ext cx="1674090" cy="1293615"/>
          </a:xfrm>
          <a:prstGeom prst="rect">
            <a:avLst/>
          </a:prstGeom>
        </p:spPr>
      </p:pic>
      <p:pic>
        <p:nvPicPr>
          <p:cNvPr id="7" name="Picture 6" descr="Text&#10;&#10;Description automatically generated">
            <a:extLst>
              <a:ext uri="{FF2B5EF4-FFF2-40B4-BE49-F238E27FC236}">
                <a16:creationId xmlns:a16="http://schemas.microsoft.com/office/drawing/2014/main" id="{CCB7E3E8-923E-4C38-B4B5-3D9527CDB1D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4104" y="5243146"/>
            <a:ext cx="1674090" cy="1293615"/>
          </a:xfrm>
          <a:prstGeom prst="rect">
            <a:avLst/>
          </a:prstGeom>
        </p:spPr>
      </p:pic>
      <p:pic>
        <p:nvPicPr>
          <p:cNvPr id="14" name="Picture 13" descr="Shape, rectangle&#10;&#10;Description automatically generated">
            <a:extLst>
              <a:ext uri="{FF2B5EF4-FFF2-40B4-BE49-F238E27FC236}">
                <a16:creationId xmlns:a16="http://schemas.microsoft.com/office/drawing/2014/main" id="{D7B5223E-6235-4A9F-AA94-3B3A0474743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3900" y="4337859"/>
            <a:ext cx="2338729" cy="402239"/>
          </a:xfrm>
          <a:prstGeom prst="rect">
            <a:avLst/>
          </a:prstGeom>
        </p:spPr>
      </p:pic>
      <p:pic>
        <p:nvPicPr>
          <p:cNvPr id="16" name="Picture 15" descr="Shape, rectangle&#10;&#10;Description automatically generated">
            <a:extLst>
              <a:ext uri="{FF2B5EF4-FFF2-40B4-BE49-F238E27FC236}">
                <a16:creationId xmlns:a16="http://schemas.microsoft.com/office/drawing/2014/main" id="{C4B89975-628C-4E05-A0DC-B0876252B90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910" y="3700706"/>
            <a:ext cx="2337771" cy="402239"/>
          </a:xfrm>
          <a:prstGeom prst="rect">
            <a:avLst/>
          </a:prstGeom>
        </p:spPr>
      </p:pic>
      <p:pic>
        <p:nvPicPr>
          <p:cNvPr id="18" name="Picture 17" descr="Shape, rectangle&#10;&#10;Description automatically generated">
            <a:extLst>
              <a:ext uri="{FF2B5EF4-FFF2-40B4-BE49-F238E27FC236}">
                <a16:creationId xmlns:a16="http://schemas.microsoft.com/office/drawing/2014/main" id="{CE0F0DBB-E486-4CCF-8039-C2318E0DA72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910" y="3063553"/>
            <a:ext cx="2337771" cy="402239"/>
          </a:xfrm>
          <a:prstGeom prst="rect">
            <a:avLst/>
          </a:prstGeom>
        </p:spPr>
      </p:pic>
      <p:pic>
        <p:nvPicPr>
          <p:cNvPr id="20" name="Picture 19" descr="Shape, rectangle&#10;&#10;Description automatically generated">
            <a:extLst>
              <a:ext uri="{FF2B5EF4-FFF2-40B4-BE49-F238E27FC236}">
                <a16:creationId xmlns:a16="http://schemas.microsoft.com/office/drawing/2014/main" id="{20DDED5B-EE1C-482E-94AF-B6128C2E276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910" y="2402800"/>
            <a:ext cx="2337771" cy="402239"/>
          </a:xfrm>
          <a:prstGeom prst="rect">
            <a:avLst/>
          </a:prstGeom>
        </p:spPr>
      </p:pic>
      <p:pic>
        <p:nvPicPr>
          <p:cNvPr id="22" name="Picture 21" descr="A picture containing text, screen, display, screenshot&#10;&#10;Description automatically generated">
            <a:extLst>
              <a:ext uri="{FF2B5EF4-FFF2-40B4-BE49-F238E27FC236}">
                <a16:creationId xmlns:a16="http://schemas.microsoft.com/office/drawing/2014/main" id="{B097E133-BF72-41C8-8680-34DF9588EAC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910" y="1743000"/>
            <a:ext cx="2337771" cy="402239"/>
          </a:xfrm>
          <a:prstGeom prst="rect">
            <a:avLst/>
          </a:prstGeom>
        </p:spPr>
      </p:pic>
      <p:pic>
        <p:nvPicPr>
          <p:cNvPr id="27" name="Picture 26" descr="Icon&#10;&#10;Description automatically generated">
            <a:extLst>
              <a:ext uri="{FF2B5EF4-FFF2-40B4-BE49-F238E27FC236}">
                <a16:creationId xmlns:a16="http://schemas.microsoft.com/office/drawing/2014/main" id="{DB170475-DFA5-4910-BD69-144D71DFF74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8182" y="117923"/>
            <a:ext cx="1390163" cy="1390163"/>
          </a:xfrm>
          <a:prstGeom prst="rect">
            <a:avLst/>
          </a:prstGeom>
        </p:spPr>
      </p:pic>
      <p:pic>
        <p:nvPicPr>
          <p:cNvPr id="21" name="Picture 20" descr="Icon&#10;&#10;Description automatically generated">
            <a:extLst>
              <a:ext uri="{FF2B5EF4-FFF2-40B4-BE49-F238E27FC236}">
                <a16:creationId xmlns:a16="http://schemas.microsoft.com/office/drawing/2014/main" id="{A17DC4F8-88BA-4F20-BFE3-B5D3BB1F4954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9734" y="1639472"/>
            <a:ext cx="473969" cy="438526"/>
          </a:xfrm>
          <a:prstGeom prst="rect">
            <a:avLst/>
          </a:prstGeom>
        </p:spPr>
      </p:pic>
      <p:pic>
        <p:nvPicPr>
          <p:cNvPr id="23" name="Picture 22" descr="Icon&#10;&#10;Description automatically generated">
            <a:extLst>
              <a:ext uri="{FF2B5EF4-FFF2-40B4-BE49-F238E27FC236}">
                <a16:creationId xmlns:a16="http://schemas.microsoft.com/office/drawing/2014/main" id="{5906FDC4-7491-4928-A9B9-100E98036D22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6696" y="2288307"/>
            <a:ext cx="473969" cy="438526"/>
          </a:xfrm>
          <a:prstGeom prst="rect">
            <a:avLst/>
          </a:prstGeom>
        </p:spPr>
      </p:pic>
      <p:pic>
        <p:nvPicPr>
          <p:cNvPr id="24" name="Picture 23" descr="Icon&#10;&#10;Description automatically generated">
            <a:extLst>
              <a:ext uri="{FF2B5EF4-FFF2-40B4-BE49-F238E27FC236}">
                <a16:creationId xmlns:a16="http://schemas.microsoft.com/office/drawing/2014/main" id="{B630AA70-88D0-416B-8045-81BEAB61097B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9734" y="2949947"/>
            <a:ext cx="473969" cy="438526"/>
          </a:xfrm>
          <a:prstGeom prst="rect">
            <a:avLst/>
          </a:prstGeom>
        </p:spPr>
      </p:pic>
      <p:pic>
        <p:nvPicPr>
          <p:cNvPr id="25" name="Picture 24" descr="Icon&#10;&#10;Description automatically generated">
            <a:extLst>
              <a:ext uri="{FF2B5EF4-FFF2-40B4-BE49-F238E27FC236}">
                <a16:creationId xmlns:a16="http://schemas.microsoft.com/office/drawing/2014/main" id="{D3EC419D-F80C-4B81-A18D-D1E34A535863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9733" y="3643903"/>
            <a:ext cx="473969" cy="438526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E97EC909-12C8-46A9-A16E-5A2E64A5313A}"/>
              </a:ext>
            </a:extLst>
          </p:cNvPr>
          <p:cNvSpPr txBox="1"/>
          <p:nvPr/>
        </p:nvSpPr>
        <p:spPr>
          <a:xfrm>
            <a:off x="9936419" y="1759453"/>
            <a:ext cx="14398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Explanation 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3ADEE06-8844-4EAD-B0FC-CD8E408794CC}"/>
              </a:ext>
            </a:extLst>
          </p:cNvPr>
          <p:cNvSpPr txBox="1"/>
          <p:nvPr/>
        </p:nvSpPr>
        <p:spPr>
          <a:xfrm>
            <a:off x="9936419" y="2414192"/>
            <a:ext cx="12875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Example-1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E4148DCC-7D8A-4F7C-9E6A-B5C31F72987A}"/>
              </a:ext>
            </a:extLst>
          </p:cNvPr>
          <p:cNvSpPr txBox="1"/>
          <p:nvPr/>
        </p:nvSpPr>
        <p:spPr>
          <a:xfrm>
            <a:off x="9936419" y="3090922"/>
            <a:ext cx="1223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Practice-1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C36C6B8C-B3FE-44EF-95D5-32810EA1ADAE}"/>
              </a:ext>
            </a:extLst>
          </p:cNvPr>
          <p:cNvSpPr txBox="1"/>
          <p:nvPr/>
        </p:nvSpPr>
        <p:spPr>
          <a:xfrm>
            <a:off x="9936418" y="3695168"/>
            <a:ext cx="12875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Example-2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38B63C85-CC4D-4192-9CF4-D6F017127C68}"/>
              </a:ext>
            </a:extLst>
          </p:cNvPr>
          <p:cNvSpPr txBox="1"/>
          <p:nvPr/>
        </p:nvSpPr>
        <p:spPr>
          <a:xfrm>
            <a:off x="9936417" y="4354312"/>
            <a:ext cx="11721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Text book</a:t>
            </a:r>
          </a:p>
        </p:txBody>
      </p:sp>
      <p:pic>
        <p:nvPicPr>
          <p:cNvPr id="37" name="Picture 36" descr="Icon&#10;&#10;Description automatically generated">
            <a:extLst>
              <a:ext uri="{FF2B5EF4-FFF2-40B4-BE49-F238E27FC236}">
                <a16:creationId xmlns:a16="http://schemas.microsoft.com/office/drawing/2014/main" id="{C43DB82F-EE36-4FCD-8C08-E33D52A11B9A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32285" y="4260540"/>
            <a:ext cx="473969" cy="438526"/>
          </a:xfrm>
          <a:prstGeom prst="rect">
            <a:avLst/>
          </a:prstGeom>
        </p:spPr>
      </p:pic>
      <p:pic>
        <p:nvPicPr>
          <p:cNvPr id="38" name="Picture 37" descr="Shape, circle&#10;&#10;Description automatically generated">
            <a:hlinkClick r:id="" action="ppaction://hlinkshowjump?jump=firstslide"/>
            <a:extLst>
              <a:ext uri="{FF2B5EF4-FFF2-40B4-BE49-F238E27FC236}">
                <a16:creationId xmlns:a16="http://schemas.microsoft.com/office/drawing/2014/main" id="{78E0AB65-1A04-4C58-9219-C04EEEF81B6F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6417" y="5043503"/>
            <a:ext cx="1621664" cy="1580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11453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E16A759-4C4F-4DD1-B462-3D44C6C18033}"/>
              </a:ext>
            </a:extLst>
          </p:cNvPr>
          <p:cNvSpPr/>
          <p:nvPr/>
        </p:nvSpPr>
        <p:spPr>
          <a:xfrm>
            <a:off x="335280" y="368246"/>
            <a:ext cx="11511428" cy="6077086"/>
          </a:xfrm>
          <a:prstGeom prst="rect">
            <a:avLst/>
          </a:prstGeom>
          <a:solidFill>
            <a:srgbClr val="00B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  <a:sym typeface="Arial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5E2CA30-DE4D-4647-A3DB-B5E2B29046E7}"/>
              </a:ext>
            </a:extLst>
          </p:cNvPr>
          <p:cNvSpPr/>
          <p:nvPr/>
        </p:nvSpPr>
        <p:spPr>
          <a:xfrm>
            <a:off x="11865432" y="228422"/>
            <a:ext cx="107955" cy="63755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  <a:sym typeface="Arial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5078F34-4806-4338-A917-8933618A401D}"/>
              </a:ext>
            </a:extLst>
          </p:cNvPr>
          <p:cNvSpPr/>
          <p:nvPr/>
        </p:nvSpPr>
        <p:spPr>
          <a:xfrm rot="5400000">
            <a:off x="6023336" y="-5569691"/>
            <a:ext cx="126604" cy="1173604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  <a:sym typeface="Arial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A7507B94-388E-4F46-BF83-EFBF08895E1B}"/>
              </a:ext>
            </a:extLst>
          </p:cNvPr>
          <p:cNvSpPr/>
          <p:nvPr/>
        </p:nvSpPr>
        <p:spPr>
          <a:xfrm>
            <a:off x="192389" y="247392"/>
            <a:ext cx="107955" cy="63755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  <a:sym typeface="Arial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13A04B7-620A-490E-9C70-55C6212B589B}"/>
              </a:ext>
            </a:extLst>
          </p:cNvPr>
          <p:cNvSpPr/>
          <p:nvPr/>
        </p:nvSpPr>
        <p:spPr>
          <a:xfrm rot="5400000">
            <a:off x="6015837" y="666126"/>
            <a:ext cx="126604" cy="1173604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  <a:sym typeface="Arial"/>
            </a:endParaRPr>
          </a:p>
        </p:txBody>
      </p:sp>
      <p:pic>
        <p:nvPicPr>
          <p:cNvPr id="31" name="Picture 30" descr="A picture containing text, device, meter&#10;&#10;Description automatically generated">
            <a:extLst>
              <a:ext uri="{FF2B5EF4-FFF2-40B4-BE49-F238E27FC236}">
                <a16:creationId xmlns:a16="http://schemas.microsoft.com/office/drawing/2014/main" id="{35228F8E-0F8B-4B24-9A07-46832172C10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8"/>
          <a:stretch/>
        </p:blipFill>
        <p:spPr>
          <a:xfrm>
            <a:off x="7689382" y="377943"/>
            <a:ext cx="4199784" cy="557586"/>
          </a:xfrm>
          <a:prstGeom prst="rect">
            <a:avLst/>
          </a:prstGeom>
        </p:spPr>
      </p:pic>
      <p:pic>
        <p:nvPicPr>
          <p:cNvPr id="32" name="Picture 31" descr="A picture containing text, device, meter&#10;&#10;Description automatically generated">
            <a:extLst>
              <a:ext uri="{FF2B5EF4-FFF2-40B4-BE49-F238E27FC236}">
                <a16:creationId xmlns:a16="http://schemas.microsoft.com/office/drawing/2014/main" id="{8E1703FC-DEC9-4A4B-9E89-03B232B80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292" y="377943"/>
            <a:ext cx="4360606" cy="557586"/>
          </a:xfrm>
          <a:prstGeom prst="rect">
            <a:avLst/>
          </a:prstGeom>
        </p:spPr>
      </p:pic>
      <p:pic>
        <p:nvPicPr>
          <p:cNvPr id="33" name="Picture 32" descr="A picture containing text, device, meter&#10;&#10;Description automatically generated">
            <a:extLst>
              <a:ext uri="{FF2B5EF4-FFF2-40B4-BE49-F238E27FC236}">
                <a16:creationId xmlns:a16="http://schemas.microsoft.com/office/drawing/2014/main" id="{3DE8559E-B8B6-42B8-BCB1-C83970EE0F4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9" t="-2826" r="3549" b="-1749"/>
          <a:stretch/>
        </p:blipFill>
        <p:spPr>
          <a:xfrm>
            <a:off x="3677920" y="352427"/>
            <a:ext cx="4073782" cy="583102"/>
          </a:xfrm>
          <a:prstGeom prst="rect">
            <a:avLst/>
          </a:prstGeom>
        </p:spPr>
      </p:pic>
      <p:pic>
        <p:nvPicPr>
          <p:cNvPr id="34" name="Picture 33" descr="A picture containing text, device, meter&#10;&#10;Description automatically generated">
            <a:extLst>
              <a:ext uri="{FF2B5EF4-FFF2-40B4-BE49-F238E27FC236}">
                <a16:creationId xmlns:a16="http://schemas.microsoft.com/office/drawing/2014/main" id="{D2140258-58AE-4A87-A50E-A98AC2BD21B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8"/>
          <a:stretch/>
        </p:blipFill>
        <p:spPr>
          <a:xfrm flipV="1">
            <a:off x="7678878" y="5916574"/>
            <a:ext cx="4199784" cy="557586"/>
          </a:xfrm>
          <a:prstGeom prst="rect">
            <a:avLst/>
          </a:prstGeom>
        </p:spPr>
      </p:pic>
      <p:pic>
        <p:nvPicPr>
          <p:cNvPr id="35" name="Picture 34" descr="A picture containing text, device, meter&#10;&#10;Description automatically generated">
            <a:extLst>
              <a:ext uri="{FF2B5EF4-FFF2-40B4-BE49-F238E27FC236}">
                <a16:creationId xmlns:a16="http://schemas.microsoft.com/office/drawing/2014/main" id="{83D4BE02-3CD3-4B7C-8B16-6EA06958D8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334788" y="5916574"/>
            <a:ext cx="4360606" cy="557586"/>
          </a:xfrm>
          <a:prstGeom prst="rect">
            <a:avLst/>
          </a:prstGeom>
        </p:spPr>
      </p:pic>
      <p:pic>
        <p:nvPicPr>
          <p:cNvPr id="36" name="Picture 35" descr="A picture containing text, device, meter&#10;&#10;Description automatically generated">
            <a:extLst>
              <a:ext uri="{FF2B5EF4-FFF2-40B4-BE49-F238E27FC236}">
                <a16:creationId xmlns:a16="http://schemas.microsoft.com/office/drawing/2014/main" id="{448CB71B-D858-41F0-9C2C-06A4F3228F5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9" t="-2826" r="3549" b="-1749"/>
          <a:stretch/>
        </p:blipFill>
        <p:spPr>
          <a:xfrm flipV="1">
            <a:off x="3667416" y="5891058"/>
            <a:ext cx="4073782" cy="583102"/>
          </a:xfrm>
          <a:prstGeom prst="rect">
            <a:avLst/>
          </a:prstGeom>
        </p:spPr>
      </p:pic>
      <p:pic>
        <p:nvPicPr>
          <p:cNvPr id="37" name="Picture 36" descr="A picture containing text, device, meter&#10;&#10;Description automatically generated">
            <a:extLst>
              <a:ext uri="{FF2B5EF4-FFF2-40B4-BE49-F238E27FC236}">
                <a16:creationId xmlns:a16="http://schemas.microsoft.com/office/drawing/2014/main" id="{542EF02E-6E63-46FC-BA4A-B1590BA55B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-1576315" y="2284789"/>
            <a:ext cx="4360606" cy="557586"/>
          </a:xfrm>
          <a:prstGeom prst="rect">
            <a:avLst/>
          </a:prstGeom>
        </p:spPr>
      </p:pic>
      <p:pic>
        <p:nvPicPr>
          <p:cNvPr id="38" name="Picture 37" descr="A picture containing text, device, meter&#10;&#10;Description automatically generated">
            <a:extLst>
              <a:ext uri="{FF2B5EF4-FFF2-40B4-BE49-F238E27FC236}">
                <a16:creationId xmlns:a16="http://schemas.microsoft.com/office/drawing/2014/main" id="{C59D78BA-6A70-4757-B763-4FE656F8684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4" t="6306" r="3770" b="-1"/>
          <a:stretch/>
        </p:blipFill>
        <p:spPr>
          <a:xfrm rot="5400000" flipV="1">
            <a:off x="-1390111" y="3914545"/>
            <a:ext cx="4023360" cy="522429"/>
          </a:xfrm>
          <a:prstGeom prst="rect">
            <a:avLst/>
          </a:prstGeom>
        </p:spPr>
      </p:pic>
      <p:pic>
        <p:nvPicPr>
          <p:cNvPr id="39" name="Picture 38" descr="A picture containing text, device, meter&#10;&#10;Description automatically generated">
            <a:extLst>
              <a:ext uri="{FF2B5EF4-FFF2-40B4-BE49-F238E27FC236}">
                <a16:creationId xmlns:a16="http://schemas.microsoft.com/office/drawing/2014/main" id="{BA2A2BA1-63C9-4A2D-AE76-CC2BF39B52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 flipV="1">
            <a:off x="9405853" y="2308693"/>
            <a:ext cx="4360606" cy="557586"/>
          </a:xfrm>
          <a:prstGeom prst="rect">
            <a:avLst/>
          </a:prstGeom>
        </p:spPr>
      </p:pic>
      <p:pic>
        <p:nvPicPr>
          <p:cNvPr id="40" name="Picture 39" descr="A picture containing text, device, meter&#10;&#10;Description automatically generated">
            <a:extLst>
              <a:ext uri="{FF2B5EF4-FFF2-40B4-BE49-F238E27FC236}">
                <a16:creationId xmlns:a16="http://schemas.microsoft.com/office/drawing/2014/main" id="{7AA099FD-9C75-43DD-80EF-FBAD7E36E89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4" t="1963" r="3770" b="-1"/>
          <a:stretch/>
        </p:blipFill>
        <p:spPr>
          <a:xfrm rot="16200000" flipH="1" flipV="1">
            <a:off x="9563524" y="3926342"/>
            <a:ext cx="4023360" cy="546643"/>
          </a:xfrm>
          <a:prstGeom prst="rect">
            <a:avLst/>
          </a:prstGeom>
        </p:spPr>
      </p:pic>
      <p:pic>
        <p:nvPicPr>
          <p:cNvPr id="41" name="Picture 40" descr="Shape, circle&#10;&#10;Description automatically generated">
            <a:hlinkClick r:id="" action="ppaction://hlinkshowjump?jump=firstslide"/>
            <a:extLst>
              <a:ext uri="{FF2B5EF4-FFF2-40B4-BE49-F238E27FC236}">
                <a16:creationId xmlns:a16="http://schemas.microsoft.com/office/drawing/2014/main" id="{C79C24ED-D9F8-4654-BDEC-1E41566498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1447" y="966319"/>
            <a:ext cx="1072570" cy="1045361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21798F43-A868-4497-AD24-49CF65C633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811783" y="-125814"/>
            <a:ext cx="5251623" cy="6913448"/>
          </a:xfrm>
          <a:prstGeom prst="rect">
            <a:avLst/>
          </a:prstGeom>
        </p:spPr>
      </p:pic>
      <p:pic>
        <p:nvPicPr>
          <p:cNvPr id="44" name="Picture 43" descr="Icon&#10;&#10;Description automatically generated with medium confidence">
            <a:extLst>
              <a:ext uri="{FF2B5EF4-FFF2-40B4-BE49-F238E27FC236}">
                <a16:creationId xmlns:a16="http://schemas.microsoft.com/office/drawing/2014/main" id="{9C60564A-B14D-4CCB-9FD6-35310C77209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3263" y="1617930"/>
            <a:ext cx="2197612" cy="3425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107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E16A759-4C4F-4DD1-B462-3D44C6C18033}"/>
              </a:ext>
            </a:extLst>
          </p:cNvPr>
          <p:cNvSpPr/>
          <p:nvPr/>
        </p:nvSpPr>
        <p:spPr>
          <a:xfrm>
            <a:off x="335280" y="368246"/>
            <a:ext cx="11511428" cy="6077086"/>
          </a:xfrm>
          <a:prstGeom prst="rect">
            <a:avLst/>
          </a:prstGeom>
          <a:solidFill>
            <a:srgbClr val="00B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  <a:sym typeface="Arial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5E2CA30-DE4D-4647-A3DB-B5E2B29046E7}"/>
              </a:ext>
            </a:extLst>
          </p:cNvPr>
          <p:cNvSpPr/>
          <p:nvPr/>
        </p:nvSpPr>
        <p:spPr>
          <a:xfrm>
            <a:off x="11865432" y="228422"/>
            <a:ext cx="107955" cy="63755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  <a:sym typeface="Arial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5078F34-4806-4338-A917-8933618A401D}"/>
              </a:ext>
            </a:extLst>
          </p:cNvPr>
          <p:cNvSpPr/>
          <p:nvPr/>
        </p:nvSpPr>
        <p:spPr>
          <a:xfrm rot="5400000">
            <a:off x="6023336" y="-5569691"/>
            <a:ext cx="126604" cy="1173604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  <a:sym typeface="Arial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A7507B94-388E-4F46-BF83-EFBF08895E1B}"/>
              </a:ext>
            </a:extLst>
          </p:cNvPr>
          <p:cNvSpPr/>
          <p:nvPr/>
        </p:nvSpPr>
        <p:spPr>
          <a:xfrm>
            <a:off x="192389" y="247392"/>
            <a:ext cx="107955" cy="63755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  <a:sym typeface="Arial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13A04B7-620A-490E-9C70-55C6212B589B}"/>
              </a:ext>
            </a:extLst>
          </p:cNvPr>
          <p:cNvSpPr/>
          <p:nvPr/>
        </p:nvSpPr>
        <p:spPr>
          <a:xfrm rot="5400000">
            <a:off x="6015837" y="666126"/>
            <a:ext cx="126604" cy="1173604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  <a:sym typeface="Arial"/>
            </a:endParaRPr>
          </a:p>
        </p:txBody>
      </p:sp>
      <p:pic>
        <p:nvPicPr>
          <p:cNvPr id="31" name="Picture 30" descr="A picture containing text, device, meter&#10;&#10;Description automatically generated">
            <a:extLst>
              <a:ext uri="{FF2B5EF4-FFF2-40B4-BE49-F238E27FC236}">
                <a16:creationId xmlns:a16="http://schemas.microsoft.com/office/drawing/2014/main" id="{35228F8E-0F8B-4B24-9A07-46832172C10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8"/>
          <a:stretch/>
        </p:blipFill>
        <p:spPr>
          <a:xfrm>
            <a:off x="7689382" y="377943"/>
            <a:ext cx="4199784" cy="557586"/>
          </a:xfrm>
          <a:prstGeom prst="rect">
            <a:avLst/>
          </a:prstGeom>
        </p:spPr>
      </p:pic>
      <p:pic>
        <p:nvPicPr>
          <p:cNvPr id="32" name="Picture 31" descr="A picture containing text, device, meter&#10;&#10;Description automatically generated">
            <a:extLst>
              <a:ext uri="{FF2B5EF4-FFF2-40B4-BE49-F238E27FC236}">
                <a16:creationId xmlns:a16="http://schemas.microsoft.com/office/drawing/2014/main" id="{8E1703FC-DEC9-4A4B-9E89-03B232B80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292" y="377943"/>
            <a:ext cx="4360606" cy="557586"/>
          </a:xfrm>
          <a:prstGeom prst="rect">
            <a:avLst/>
          </a:prstGeom>
        </p:spPr>
      </p:pic>
      <p:pic>
        <p:nvPicPr>
          <p:cNvPr id="33" name="Picture 32" descr="A picture containing text, device, meter&#10;&#10;Description automatically generated">
            <a:extLst>
              <a:ext uri="{FF2B5EF4-FFF2-40B4-BE49-F238E27FC236}">
                <a16:creationId xmlns:a16="http://schemas.microsoft.com/office/drawing/2014/main" id="{3DE8559E-B8B6-42B8-BCB1-C83970EE0F4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9" t="-2826" r="3549" b="-1749"/>
          <a:stretch/>
        </p:blipFill>
        <p:spPr>
          <a:xfrm>
            <a:off x="3677920" y="352427"/>
            <a:ext cx="4073782" cy="583102"/>
          </a:xfrm>
          <a:prstGeom prst="rect">
            <a:avLst/>
          </a:prstGeom>
        </p:spPr>
      </p:pic>
      <p:pic>
        <p:nvPicPr>
          <p:cNvPr id="34" name="Picture 33" descr="A picture containing text, device, meter&#10;&#10;Description automatically generated">
            <a:extLst>
              <a:ext uri="{FF2B5EF4-FFF2-40B4-BE49-F238E27FC236}">
                <a16:creationId xmlns:a16="http://schemas.microsoft.com/office/drawing/2014/main" id="{D2140258-58AE-4A87-A50E-A98AC2BD21B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8"/>
          <a:stretch/>
        </p:blipFill>
        <p:spPr>
          <a:xfrm flipV="1">
            <a:off x="7678878" y="5916574"/>
            <a:ext cx="4199784" cy="557586"/>
          </a:xfrm>
          <a:prstGeom prst="rect">
            <a:avLst/>
          </a:prstGeom>
        </p:spPr>
      </p:pic>
      <p:pic>
        <p:nvPicPr>
          <p:cNvPr id="35" name="Picture 34" descr="A picture containing text, device, meter&#10;&#10;Description automatically generated">
            <a:extLst>
              <a:ext uri="{FF2B5EF4-FFF2-40B4-BE49-F238E27FC236}">
                <a16:creationId xmlns:a16="http://schemas.microsoft.com/office/drawing/2014/main" id="{83D4BE02-3CD3-4B7C-8B16-6EA06958D8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334788" y="5916574"/>
            <a:ext cx="4360606" cy="557586"/>
          </a:xfrm>
          <a:prstGeom prst="rect">
            <a:avLst/>
          </a:prstGeom>
        </p:spPr>
      </p:pic>
      <p:pic>
        <p:nvPicPr>
          <p:cNvPr id="36" name="Picture 35" descr="A picture containing text, device, meter&#10;&#10;Description automatically generated">
            <a:extLst>
              <a:ext uri="{FF2B5EF4-FFF2-40B4-BE49-F238E27FC236}">
                <a16:creationId xmlns:a16="http://schemas.microsoft.com/office/drawing/2014/main" id="{448CB71B-D858-41F0-9C2C-06A4F3228F5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9" t="-2826" r="3549" b="-1749"/>
          <a:stretch/>
        </p:blipFill>
        <p:spPr>
          <a:xfrm flipV="1">
            <a:off x="3667416" y="5891058"/>
            <a:ext cx="4073782" cy="583102"/>
          </a:xfrm>
          <a:prstGeom prst="rect">
            <a:avLst/>
          </a:prstGeom>
        </p:spPr>
      </p:pic>
      <p:pic>
        <p:nvPicPr>
          <p:cNvPr id="37" name="Picture 36" descr="A picture containing text, device, meter&#10;&#10;Description automatically generated">
            <a:extLst>
              <a:ext uri="{FF2B5EF4-FFF2-40B4-BE49-F238E27FC236}">
                <a16:creationId xmlns:a16="http://schemas.microsoft.com/office/drawing/2014/main" id="{542EF02E-6E63-46FC-BA4A-B1590BA55B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-1576315" y="2284789"/>
            <a:ext cx="4360606" cy="557586"/>
          </a:xfrm>
          <a:prstGeom prst="rect">
            <a:avLst/>
          </a:prstGeom>
        </p:spPr>
      </p:pic>
      <p:pic>
        <p:nvPicPr>
          <p:cNvPr id="38" name="Picture 37" descr="A picture containing text, device, meter&#10;&#10;Description automatically generated">
            <a:extLst>
              <a:ext uri="{FF2B5EF4-FFF2-40B4-BE49-F238E27FC236}">
                <a16:creationId xmlns:a16="http://schemas.microsoft.com/office/drawing/2014/main" id="{C59D78BA-6A70-4757-B763-4FE656F8684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4" t="6306" r="3770" b="-1"/>
          <a:stretch/>
        </p:blipFill>
        <p:spPr>
          <a:xfrm rot="5400000" flipV="1">
            <a:off x="-1390111" y="3914545"/>
            <a:ext cx="4023360" cy="522429"/>
          </a:xfrm>
          <a:prstGeom prst="rect">
            <a:avLst/>
          </a:prstGeom>
        </p:spPr>
      </p:pic>
      <p:pic>
        <p:nvPicPr>
          <p:cNvPr id="39" name="Picture 38" descr="A picture containing text, device, meter&#10;&#10;Description automatically generated">
            <a:extLst>
              <a:ext uri="{FF2B5EF4-FFF2-40B4-BE49-F238E27FC236}">
                <a16:creationId xmlns:a16="http://schemas.microsoft.com/office/drawing/2014/main" id="{BA2A2BA1-63C9-4A2D-AE76-CC2BF39B52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 flipV="1">
            <a:off x="9405853" y="2308693"/>
            <a:ext cx="4360606" cy="557586"/>
          </a:xfrm>
          <a:prstGeom prst="rect">
            <a:avLst/>
          </a:prstGeom>
        </p:spPr>
      </p:pic>
      <p:pic>
        <p:nvPicPr>
          <p:cNvPr id="40" name="Picture 39" descr="A picture containing text, device, meter&#10;&#10;Description automatically generated">
            <a:extLst>
              <a:ext uri="{FF2B5EF4-FFF2-40B4-BE49-F238E27FC236}">
                <a16:creationId xmlns:a16="http://schemas.microsoft.com/office/drawing/2014/main" id="{7AA099FD-9C75-43DD-80EF-FBAD7E36E89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4" t="1963" r="3770" b="-1"/>
          <a:stretch/>
        </p:blipFill>
        <p:spPr>
          <a:xfrm rot="16200000" flipH="1" flipV="1">
            <a:off x="9563524" y="3926342"/>
            <a:ext cx="4023360" cy="546643"/>
          </a:xfrm>
          <a:prstGeom prst="rect">
            <a:avLst/>
          </a:prstGeom>
        </p:spPr>
      </p:pic>
      <p:pic>
        <p:nvPicPr>
          <p:cNvPr id="41" name="Picture 40" descr="Shape, circle&#10;&#10;Description automatically generated">
            <a:hlinkClick r:id="" action="ppaction://hlinkshowjump?jump=firstslide"/>
            <a:extLst>
              <a:ext uri="{FF2B5EF4-FFF2-40B4-BE49-F238E27FC236}">
                <a16:creationId xmlns:a16="http://schemas.microsoft.com/office/drawing/2014/main" id="{C79C24ED-D9F8-4654-BDEC-1E41566498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1447" y="966319"/>
            <a:ext cx="1072570" cy="1045361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21798F43-A868-4497-AD24-49CF65C633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811783" y="-125814"/>
            <a:ext cx="5251623" cy="6913448"/>
          </a:xfrm>
          <a:prstGeom prst="rect">
            <a:avLst/>
          </a:prstGeom>
        </p:spPr>
      </p:pic>
      <p:pic>
        <p:nvPicPr>
          <p:cNvPr id="6" name="Picture 5" descr="Shape, circle&#10;&#10;Description automatically generated">
            <a:extLst>
              <a:ext uri="{FF2B5EF4-FFF2-40B4-BE49-F238E27FC236}">
                <a16:creationId xmlns:a16="http://schemas.microsoft.com/office/drawing/2014/main" id="{368276F7-D03D-4026-9B0E-971842FB1FA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405" y="1510421"/>
            <a:ext cx="2423165" cy="3547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657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E16A759-4C4F-4DD1-B462-3D44C6C18033}"/>
              </a:ext>
            </a:extLst>
          </p:cNvPr>
          <p:cNvSpPr/>
          <p:nvPr/>
        </p:nvSpPr>
        <p:spPr>
          <a:xfrm>
            <a:off x="335280" y="368246"/>
            <a:ext cx="11511428" cy="6077086"/>
          </a:xfrm>
          <a:prstGeom prst="rect">
            <a:avLst/>
          </a:prstGeom>
          <a:solidFill>
            <a:srgbClr val="00B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  <a:sym typeface="Arial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5E2CA30-DE4D-4647-A3DB-B5E2B29046E7}"/>
              </a:ext>
            </a:extLst>
          </p:cNvPr>
          <p:cNvSpPr/>
          <p:nvPr/>
        </p:nvSpPr>
        <p:spPr>
          <a:xfrm>
            <a:off x="11865432" y="228422"/>
            <a:ext cx="107955" cy="63755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  <a:sym typeface="Arial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5078F34-4806-4338-A917-8933618A401D}"/>
              </a:ext>
            </a:extLst>
          </p:cNvPr>
          <p:cNvSpPr/>
          <p:nvPr/>
        </p:nvSpPr>
        <p:spPr>
          <a:xfrm rot="5400000">
            <a:off x="6023336" y="-5569691"/>
            <a:ext cx="126604" cy="1173604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  <a:sym typeface="Arial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A7507B94-388E-4F46-BF83-EFBF08895E1B}"/>
              </a:ext>
            </a:extLst>
          </p:cNvPr>
          <p:cNvSpPr/>
          <p:nvPr/>
        </p:nvSpPr>
        <p:spPr>
          <a:xfrm>
            <a:off x="192389" y="247392"/>
            <a:ext cx="107955" cy="63755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  <a:sym typeface="Arial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13A04B7-620A-490E-9C70-55C6212B589B}"/>
              </a:ext>
            </a:extLst>
          </p:cNvPr>
          <p:cNvSpPr/>
          <p:nvPr/>
        </p:nvSpPr>
        <p:spPr>
          <a:xfrm rot="5400000">
            <a:off x="6015837" y="666126"/>
            <a:ext cx="126604" cy="1173604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  <a:sym typeface="Arial"/>
            </a:endParaRPr>
          </a:p>
        </p:txBody>
      </p:sp>
      <p:pic>
        <p:nvPicPr>
          <p:cNvPr id="31" name="Picture 30" descr="A picture containing text, device, meter&#10;&#10;Description automatically generated">
            <a:extLst>
              <a:ext uri="{FF2B5EF4-FFF2-40B4-BE49-F238E27FC236}">
                <a16:creationId xmlns:a16="http://schemas.microsoft.com/office/drawing/2014/main" id="{35228F8E-0F8B-4B24-9A07-46832172C10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8"/>
          <a:stretch/>
        </p:blipFill>
        <p:spPr>
          <a:xfrm>
            <a:off x="7689382" y="377943"/>
            <a:ext cx="4199784" cy="557586"/>
          </a:xfrm>
          <a:prstGeom prst="rect">
            <a:avLst/>
          </a:prstGeom>
        </p:spPr>
      </p:pic>
      <p:pic>
        <p:nvPicPr>
          <p:cNvPr id="32" name="Picture 31" descr="A picture containing text, device, meter&#10;&#10;Description automatically generated">
            <a:extLst>
              <a:ext uri="{FF2B5EF4-FFF2-40B4-BE49-F238E27FC236}">
                <a16:creationId xmlns:a16="http://schemas.microsoft.com/office/drawing/2014/main" id="{8E1703FC-DEC9-4A4B-9E89-03B232B80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292" y="377943"/>
            <a:ext cx="4360606" cy="557586"/>
          </a:xfrm>
          <a:prstGeom prst="rect">
            <a:avLst/>
          </a:prstGeom>
        </p:spPr>
      </p:pic>
      <p:pic>
        <p:nvPicPr>
          <p:cNvPr id="33" name="Picture 32" descr="A picture containing text, device, meter&#10;&#10;Description automatically generated">
            <a:extLst>
              <a:ext uri="{FF2B5EF4-FFF2-40B4-BE49-F238E27FC236}">
                <a16:creationId xmlns:a16="http://schemas.microsoft.com/office/drawing/2014/main" id="{3DE8559E-B8B6-42B8-BCB1-C83970EE0F4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9" t="-2826" r="3549" b="-1749"/>
          <a:stretch/>
        </p:blipFill>
        <p:spPr>
          <a:xfrm>
            <a:off x="3677920" y="352427"/>
            <a:ext cx="4073782" cy="583102"/>
          </a:xfrm>
          <a:prstGeom prst="rect">
            <a:avLst/>
          </a:prstGeom>
        </p:spPr>
      </p:pic>
      <p:pic>
        <p:nvPicPr>
          <p:cNvPr id="34" name="Picture 33" descr="A picture containing text, device, meter&#10;&#10;Description automatically generated">
            <a:extLst>
              <a:ext uri="{FF2B5EF4-FFF2-40B4-BE49-F238E27FC236}">
                <a16:creationId xmlns:a16="http://schemas.microsoft.com/office/drawing/2014/main" id="{D2140258-58AE-4A87-A50E-A98AC2BD21B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8"/>
          <a:stretch/>
        </p:blipFill>
        <p:spPr>
          <a:xfrm flipV="1">
            <a:off x="7678878" y="5916574"/>
            <a:ext cx="4199784" cy="557586"/>
          </a:xfrm>
          <a:prstGeom prst="rect">
            <a:avLst/>
          </a:prstGeom>
        </p:spPr>
      </p:pic>
      <p:pic>
        <p:nvPicPr>
          <p:cNvPr id="35" name="Picture 34" descr="A picture containing text, device, meter&#10;&#10;Description automatically generated">
            <a:extLst>
              <a:ext uri="{FF2B5EF4-FFF2-40B4-BE49-F238E27FC236}">
                <a16:creationId xmlns:a16="http://schemas.microsoft.com/office/drawing/2014/main" id="{83D4BE02-3CD3-4B7C-8B16-6EA06958D8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334788" y="5916574"/>
            <a:ext cx="4360606" cy="557586"/>
          </a:xfrm>
          <a:prstGeom prst="rect">
            <a:avLst/>
          </a:prstGeom>
        </p:spPr>
      </p:pic>
      <p:pic>
        <p:nvPicPr>
          <p:cNvPr id="36" name="Picture 35" descr="A picture containing text, device, meter&#10;&#10;Description automatically generated">
            <a:extLst>
              <a:ext uri="{FF2B5EF4-FFF2-40B4-BE49-F238E27FC236}">
                <a16:creationId xmlns:a16="http://schemas.microsoft.com/office/drawing/2014/main" id="{448CB71B-D858-41F0-9C2C-06A4F3228F5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9" t="-2826" r="3549" b="-1749"/>
          <a:stretch/>
        </p:blipFill>
        <p:spPr>
          <a:xfrm flipV="1">
            <a:off x="3667416" y="5891058"/>
            <a:ext cx="4073782" cy="583102"/>
          </a:xfrm>
          <a:prstGeom prst="rect">
            <a:avLst/>
          </a:prstGeom>
        </p:spPr>
      </p:pic>
      <p:pic>
        <p:nvPicPr>
          <p:cNvPr id="37" name="Picture 36" descr="A picture containing text, device, meter&#10;&#10;Description automatically generated">
            <a:extLst>
              <a:ext uri="{FF2B5EF4-FFF2-40B4-BE49-F238E27FC236}">
                <a16:creationId xmlns:a16="http://schemas.microsoft.com/office/drawing/2014/main" id="{542EF02E-6E63-46FC-BA4A-B1590BA55B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-1576315" y="2284789"/>
            <a:ext cx="4360606" cy="557586"/>
          </a:xfrm>
          <a:prstGeom prst="rect">
            <a:avLst/>
          </a:prstGeom>
        </p:spPr>
      </p:pic>
      <p:pic>
        <p:nvPicPr>
          <p:cNvPr id="38" name="Picture 37" descr="A picture containing text, device, meter&#10;&#10;Description automatically generated">
            <a:extLst>
              <a:ext uri="{FF2B5EF4-FFF2-40B4-BE49-F238E27FC236}">
                <a16:creationId xmlns:a16="http://schemas.microsoft.com/office/drawing/2014/main" id="{C59D78BA-6A70-4757-B763-4FE656F8684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4" t="6306" r="3770" b="-1"/>
          <a:stretch/>
        </p:blipFill>
        <p:spPr>
          <a:xfrm rot="5400000" flipV="1">
            <a:off x="-1390111" y="3914545"/>
            <a:ext cx="4023360" cy="522429"/>
          </a:xfrm>
          <a:prstGeom prst="rect">
            <a:avLst/>
          </a:prstGeom>
        </p:spPr>
      </p:pic>
      <p:pic>
        <p:nvPicPr>
          <p:cNvPr id="39" name="Picture 38" descr="A picture containing text, device, meter&#10;&#10;Description automatically generated">
            <a:extLst>
              <a:ext uri="{FF2B5EF4-FFF2-40B4-BE49-F238E27FC236}">
                <a16:creationId xmlns:a16="http://schemas.microsoft.com/office/drawing/2014/main" id="{BA2A2BA1-63C9-4A2D-AE76-CC2BF39B52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 flipV="1">
            <a:off x="9405853" y="2308693"/>
            <a:ext cx="4360606" cy="557586"/>
          </a:xfrm>
          <a:prstGeom prst="rect">
            <a:avLst/>
          </a:prstGeom>
        </p:spPr>
      </p:pic>
      <p:pic>
        <p:nvPicPr>
          <p:cNvPr id="40" name="Picture 39" descr="A picture containing text, device, meter&#10;&#10;Description automatically generated">
            <a:extLst>
              <a:ext uri="{FF2B5EF4-FFF2-40B4-BE49-F238E27FC236}">
                <a16:creationId xmlns:a16="http://schemas.microsoft.com/office/drawing/2014/main" id="{7AA099FD-9C75-43DD-80EF-FBAD7E36E89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4" t="1963" r="3770" b="-1"/>
          <a:stretch/>
        </p:blipFill>
        <p:spPr>
          <a:xfrm rot="16200000" flipH="1" flipV="1">
            <a:off x="9563524" y="3926342"/>
            <a:ext cx="4023360" cy="546643"/>
          </a:xfrm>
          <a:prstGeom prst="rect">
            <a:avLst/>
          </a:prstGeom>
        </p:spPr>
      </p:pic>
      <p:pic>
        <p:nvPicPr>
          <p:cNvPr id="41" name="Picture 40" descr="Shape, circle&#10;&#10;Description automatically generated">
            <a:hlinkClick r:id="" action="ppaction://hlinkshowjump?jump=firstslide"/>
            <a:extLst>
              <a:ext uri="{FF2B5EF4-FFF2-40B4-BE49-F238E27FC236}">
                <a16:creationId xmlns:a16="http://schemas.microsoft.com/office/drawing/2014/main" id="{C79C24ED-D9F8-4654-BDEC-1E41566498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1447" y="966319"/>
            <a:ext cx="1072570" cy="1045361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21798F43-A868-4497-AD24-49CF65C633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811783" y="-125814"/>
            <a:ext cx="5251623" cy="6913448"/>
          </a:xfrm>
          <a:prstGeom prst="rect">
            <a:avLst/>
          </a:prstGeom>
        </p:spPr>
      </p:pic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5E6383C6-AB74-491B-AB93-84076749746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4017" y="1510421"/>
            <a:ext cx="2164084" cy="3553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256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E16A759-4C4F-4DD1-B462-3D44C6C18033}"/>
              </a:ext>
            </a:extLst>
          </p:cNvPr>
          <p:cNvSpPr/>
          <p:nvPr/>
        </p:nvSpPr>
        <p:spPr>
          <a:xfrm>
            <a:off x="335280" y="368246"/>
            <a:ext cx="11511428" cy="6077086"/>
          </a:xfrm>
          <a:prstGeom prst="rect">
            <a:avLst/>
          </a:prstGeom>
          <a:solidFill>
            <a:srgbClr val="00B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  <a:sym typeface="Arial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5E2CA30-DE4D-4647-A3DB-B5E2B29046E7}"/>
              </a:ext>
            </a:extLst>
          </p:cNvPr>
          <p:cNvSpPr/>
          <p:nvPr/>
        </p:nvSpPr>
        <p:spPr>
          <a:xfrm>
            <a:off x="11865432" y="228422"/>
            <a:ext cx="107955" cy="63755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  <a:sym typeface="Arial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5078F34-4806-4338-A917-8933618A401D}"/>
              </a:ext>
            </a:extLst>
          </p:cNvPr>
          <p:cNvSpPr/>
          <p:nvPr/>
        </p:nvSpPr>
        <p:spPr>
          <a:xfrm rot="5400000">
            <a:off x="6023336" y="-5569691"/>
            <a:ext cx="126604" cy="1173604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  <a:sym typeface="Arial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A7507B94-388E-4F46-BF83-EFBF08895E1B}"/>
              </a:ext>
            </a:extLst>
          </p:cNvPr>
          <p:cNvSpPr/>
          <p:nvPr/>
        </p:nvSpPr>
        <p:spPr>
          <a:xfrm>
            <a:off x="192389" y="247392"/>
            <a:ext cx="107955" cy="63755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  <a:sym typeface="Arial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13A04B7-620A-490E-9C70-55C6212B589B}"/>
              </a:ext>
            </a:extLst>
          </p:cNvPr>
          <p:cNvSpPr/>
          <p:nvPr/>
        </p:nvSpPr>
        <p:spPr>
          <a:xfrm rot="5400000">
            <a:off x="6015837" y="666126"/>
            <a:ext cx="126604" cy="1173604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  <a:sym typeface="Arial"/>
            </a:endParaRPr>
          </a:p>
        </p:txBody>
      </p:sp>
      <p:pic>
        <p:nvPicPr>
          <p:cNvPr id="31" name="Picture 30" descr="A picture containing text, device, meter&#10;&#10;Description automatically generated">
            <a:extLst>
              <a:ext uri="{FF2B5EF4-FFF2-40B4-BE49-F238E27FC236}">
                <a16:creationId xmlns:a16="http://schemas.microsoft.com/office/drawing/2014/main" id="{35228F8E-0F8B-4B24-9A07-46832172C10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8"/>
          <a:stretch/>
        </p:blipFill>
        <p:spPr>
          <a:xfrm>
            <a:off x="7689382" y="377943"/>
            <a:ext cx="4199784" cy="557586"/>
          </a:xfrm>
          <a:prstGeom prst="rect">
            <a:avLst/>
          </a:prstGeom>
        </p:spPr>
      </p:pic>
      <p:pic>
        <p:nvPicPr>
          <p:cNvPr id="32" name="Picture 31" descr="A picture containing text, device, meter&#10;&#10;Description automatically generated">
            <a:extLst>
              <a:ext uri="{FF2B5EF4-FFF2-40B4-BE49-F238E27FC236}">
                <a16:creationId xmlns:a16="http://schemas.microsoft.com/office/drawing/2014/main" id="{8E1703FC-DEC9-4A4B-9E89-03B232B80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292" y="377943"/>
            <a:ext cx="4360606" cy="557586"/>
          </a:xfrm>
          <a:prstGeom prst="rect">
            <a:avLst/>
          </a:prstGeom>
        </p:spPr>
      </p:pic>
      <p:pic>
        <p:nvPicPr>
          <p:cNvPr id="33" name="Picture 32" descr="A picture containing text, device, meter&#10;&#10;Description automatically generated">
            <a:extLst>
              <a:ext uri="{FF2B5EF4-FFF2-40B4-BE49-F238E27FC236}">
                <a16:creationId xmlns:a16="http://schemas.microsoft.com/office/drawing/2014/main" id="{3DE8559E-B8B6-42B8-BCB1-C83970EE0F4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9" t="-2826" r="3549" b="-1749"/>
          <a:stretch/>
        </p:blipFill>
        <p:spPr>
          <a:xfrm>
            <a:off x="3677920" y="352427"/>
            <a:ext cx="4073782" cy="583102"/>
          </a:xfrm>
          <a:prstGeom prst="rect">
            <a:avLst/>
          </a:prstGeom>
        </p:spPr>
      </p:pic>
      <p:pic>
        <p:nvPicPr>
          <p:cNvPr id="34" name="Picture 33" descr="A picture containing text, device, meter&#10;&#10;Description automatically generated">
            <a:extLst>
              <a:ext uri="{FF2B5EF4-FFF2-40B4-BE49-F238E27FC236}">
                <a16:creationId xmlns:a16="http://schemas.microsoft.com/office/drawing/2014/main" id="{D2140258-58AE-4A87-A50E-A98AC2BD21B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8"/>
          <a:stretch/>
        </p:blipFill>
        <p:spPr>
          <a:xfrm flipV="1">
            <a:off x="7678878" y="5916574"/>
            <a:ext cx="4199784" cy="557586"/>
          </a:xfrm>
          <a:prstGeom prst="rect">
            <a:avLst/>
          </a:prstGeom>
        </p:spPr>
      </p:pic>
      <p:pic>
        <p:nvPicPr>
          <p:cNvPr id="35" name="Picture 34" descr="A picture containing text, device, meter&#10;&#10;Description automatically generated">
            <a:extLst>
              <a:ext uri="{FF2B5EF4-FFF2-40B4-BE49-F238E27FC236}">
                <a16:creationId xmlns:a16="http://schemas.microsoft.com/office/drawing/2014/main" id="{83D4BE02-3CD3-4B7C-8B16-6EA06958D8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334788" y="5916574"/>
            <a:ext cx="4360606" cy="557586"/>
          </a:xfrm>
          <a:prstGeom prst="rect">
            <a:avLst/>
          </a:prstGeom>
        </p:spPr>
      </p:pic>
      <p:pic>
        <p:nvPicPr>
          <p:cNvPr id="36" name="Picture 35" descr="A picture containing text, device, meter&#10;&#10;Description automatically generated">
            <a:extLst>
              <a:ext uri="{FF2B5EF4-FFF2-40B4-BE49-F238E27FC236}">
                <a16:creationId xmlns:a16="http://schemas.microsoft.com/office/drawing/2014/main" id="{448CB71B-D858-41F0-9C2C-06A4F3228F5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9" t="-2826" r="3549" b="-1749"/>
          <a:stretch/>
        </p:blipFill>
        <p:spPr>
          <a:xfrm flipV="1">
            <a:off x="3667416" y="5891058"/>
            <a:ext cx="4073782" cy="583102"/>
          </a:xfrm>
          <a:prstGeom prst="rect">
            <a:avLst/>
          </a:prstGeom>
        </p:spPr>
      </p:pic>
      <p:pic>
        <p:nvPicPr>
          <p:cNvPr id="37" name="Picture 36" descr="A picture containing text, device, meter&#10;&#10;Description automatically generated">
            <a:extLst>
              <a:ext uri="{FF2B5EF4-FFF2-40B4-BE49-F238E27FC236}">
                <a16:creationId xmlns:a16="http://schemas.microsoft.com/office/drawing/2014/main" id="{542EF02E-6E63-46FC-BA4A-B1590BA55B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-1576315" y="2284789"/>
            <a:ext cx="4360606" cy="557586"/>
          </a:xfrm>
          <a:prstGeom prst="rect">
            <a:avLst/>
          </a:prstGeom>
        </p:spPr>
      </p:pic>
      <p:pic>
        <p:nvPicPr>
          <p:cNvPr id="38" name="Picture 37" descr="A picture containing text, device, meter&#10;&#10;Description automatically generated">
            <a:extLst>
              <a:ext uri="{FF2B5EF4-FFF2-40B4-BE49-F238E27FC236}">
                <a16:creationId xmlns:a16="http://schemas.microsoft.com/office/drawing/2014/main" id="{C59D78BA-6A70-4757-B763-4FE656F8684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4" t="6306" r="3770" b="-1"/>
          <a:stretch/>
        </p:blipFill>
        <p:spPr>
          <a:xfrm rot="5400000" flipV="1">
            <a:off x="-1390111" y="3914545"/>
            <a:ext cx="4023360" cy="522429"/>
          </a:xfrm>
          <a:prstGeom prst="rect">
            <a:avLst/>
          </a:prstGeom>
        </p:spPr>
      </p:pic>
      <p:pic>
        <p:nvPicPr>
          <p:cNvPr id="39" name="Picture 38" descr="A picture containing text, device, meter&#10;&#10;Description automatically generated">
            <a:extLst>
              <a:ext uri="{FF2B5EF4-FFF2-40B4-BE49-F238E27FC236}">
                <a16:creationId xmlns:a16="http://schemas.microsoft.com/office/drawing/2014/main" id="{BA2A2BA1-63C9-4A2D-AE76-CC2BF39B52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 flipV="1">
            <a:off x="9405853" y="2308693"/>
            <a:ext cx="4360606" cy="557586"/>
          </a:xfrm>
          <a:prstGeom prst="rect">
            <a:avLst/>
          </a:prstGeom>
        </p:spPr>
      </p:pic>
      <p:pic>
        <p:nvPicPr>
          <p:cNvPr id="40" name="Picture 39" descr="A picture containing text, device, meter&#10;&#10;Description automatically generated">
            <a:extLst>
              <a:ext uri="{FF2B5EF4-FFF2-40B4-BE49-F238E27FC236}">
                <a16:creationId xmlns:a16="http://schemas.microsoft.com/office/drawing/2014/main" id="{7AA099FD-9C75-43DD-80EF-FBAD7E36E89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4" t="1963" r="3770" b="-1"/>
          <a:stretch/>
        </p:blipFill>
        <p:spPr>
          <a:xfrm rot="16200000" flipH="1" flipV="1">
            <a:off x="9563524" y="3926342"/>
            <a:ext cx="4023360" cy="546643"/>
          </a:xfrm>
          <a:prstGeom prst="rect">
            <a:avLst/>
          </a:prstGeom>
        </p:spPr>
      </p:pic>
      <p:pic>
        <p:nvPicPr>
          <p:cNvPr id="41" name="Picture 40" descr="Shape, circle&#10;&#10;Description automatically generated">
            <a:hlinkClick r:id="" action="ppaction://hlinkshowjump?jump=firstslide"/>
            <a:extLst>
              <a:ext uri="{FF2B5EF4-FFF2-40B4-BE49-F238E27FC236}">
                <a16:creationId xmlns:a16="http://schemas.microsoft.com/office/drawing/2014/main" id="{C79C24ED-D9F8-4654-BDEC-1E41566498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1447" y="966319"/>
            <a:ext cx="1072570" cy="1045361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21798F43-A868-4497-AD24-49CF65C633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811783" y="-125814"/>
            <a:ext cx="5251623" cy="6913448"/>
          </a:xfrm>
          <a:prstGeom prst="rect">
            <a:avLst/>
          </a:prstGeom>
        </p:spPr>
      </p:pic>
      <p:pic>
        <p:nvPicPr>
          <p:cNvPr id="6" name="Picture 5" descr="Shape&#10;&#10;Description automatically generated">
            <a:extLst>
              <a:ext uri="{FF2B5EF4-FFF2-40B4-BE49-F238E27FC236}">
                <a16:creationId xmlns:a16="http://schemas.microsoft.com/office/drawing/2014/main" id="{FA7515AC-0FF7-40D9-B063-BA8D977211E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2087" y="1659632"/>
            <a:ext cx="2435357" cy="3538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0131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Simple Light">
    <a:dk1>
      <a:srgbClr val="000000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2.xml><?xml version="1.0" encoding="utf-8"?>
<a:themeOverride xmlns:a="http://schemas.openxmlformats.org/drawingml/2006/main">
  <a:clrScheme name="Simple Light">
    <a:dk1>
      <a:srgbClr val="000000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331</TotalTime>
  <Words>46</Words>
  <Application>Microsoft Office PowerPoint</Application>
  <PresentationFormat>Widescreen</PresentationFormat>
  <Paragraphs>37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Roboto</vt:lpstr>
      <vt:lpstr>Staatliches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Alia Saeed Ali Al Shamsi</dc:creator>
  <cp:lastModifiedBy>Alia Saeed Ali Al Shamsi</cp:lastModifiedBy>
  <cp:revision>15</cp:revision>
  <dcterms:created xsi:type="dcterms:W3CDTF">2021-04-08T12:05:45Z</dcterms:created>
  <dcterms:modified xsi:type="dcterms:W3CDTF">2021-04-08T20:05:38Z</dcterms:modified>
</cp:coreProperties>
</file>