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7" r:id="rId2"/>
    <p:sldId id="262" r:id="rId3"/>
    <p:sldId id="263" r:id="rId4"/>
  </p:sldIdLst>
  <p:sldSz cx="10693400" cy="7556500"/>
  <p:notesSz cx="6858000" cy="9144000"/>
  <p:embeddedFontLst>
    <p:embeddedFont>
      <p:font typeface="Montaser Arabic" panose="020B0604020202020204" charset="-78"/>
      <p:regular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5B51"/>
    <a:srgbClr val="C6C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81" d="100"/>
          <a:sy n="81" d="100"/>
        </p:scale>
        <p:origin x="867" y="9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EC6F0306-52FC-44DB-9133-378751C60EA6}" type="datetimeFigureOut">
              <a:rPr lang="ar-SA" smtClean="0"/>
              <a:t>26/06/47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1143000"/>
            <a:ext cx="4368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D0A7240-F225-4003-9AE2-1E05B5FA204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938893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A7240-F225-4003-9AE2-1E05B5FA2040}" type="slidenum">
              <a:rPr lang="ar-SA" smtClean="0"/>
              <a:t>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5374741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2B6E4-2094-6516-4886-B868F1E63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>
            <a:extLst>
              <a:ext uri="{FF2B5EF4-FFF2-40B4-BE49-F238E27FC236}">
                <a16:creationId xmlns:a16="http://schemas.microsoft.com/office/drawing/2014/main" id="{B02EB276-76E6-FE44-BEC6-355FEF4D47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>
            <a:extLst>
              <a:ext uri="{FF2B5EF4-FFF2-40B4-BE49-F238E27FC236}">
                <a16:creationId xmlns:a16="http://schemas.microsoft.com/office/drawing/2014/main" id="{7000173E-E183-46C7-5256-058C0C065B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D737DB22-F676-54C2-5316-D29C2C053B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A7240-F225-4003-9AE2-1E05B5FA2040}" type="slidenum">
              <a:rPr lang="ar-SA" smtClean="0"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272431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ABB68-BB4B-21A3-49BC-92475259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>
            <a:extLst>
              <a:ext uri="{FF2B5EF4-FFF2-40B4-BE49-F238E27FC236}">
                <a16:creationId xmlns:a16="http://schemas.microsoft.com/office/drawing/2014/main" id="{C09A4A75-8277-5AD3-5E85-6BDEBE5CB7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>
            <a:extLst>
              <a:ext uri="{FF2B5EF4-FFF2-40B4-BE49-F238E27FC236}">
                <a16:creationId xmlns:a16="http://schemas.microsoft.com/office/drawing/2014/main" id="{DA157496-11B4-AA43-8097-4429804E5D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3FD0DC49-C5AA-4318-B6CE-D6AD080FE4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0A7240-F225-4003-9AE2-1E05B5FA2040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13315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svg"/><Relationship Id="rId9" Type="http://schemas.openxmlformats.org/officeDocument/2006/relationships/image" Target="../media/image7.sv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svg"/><Relationship Id="rId9" Type="http://schemas.openxmlformats.org/officeDocument/2006/relationships/image" Target="../media/image7.sv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sv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svg"/><Relationship Id="rId9" Type="http://schemas.openxmlformats.org/officeDocument/2006/relationships/image" Target="../media/image7.sv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5668370"/>
            <a:ext cx="5424794" cy="1891630"/>
          </a:xfrm>
          <a:custGeom>
            <a:avLst/>
            <a:gdLst/>
            <a:ahLst/>
            <a:cxnLst/>
            <a:rect l="l" t="t" r="r" b="b"/>
            <a:pathLst>
              <a:path w="5424794" h="1891630">
                <a:moveTo>
                  <a:pt x="0" y="0"/>
                </a:moveTo>
                <a:lnTo>
                  <a:pt x="5424794" y="0"/>
                </a:lnTo>
                <a:lnTo>
                  <a:pt x="5424794" y="1891630"/>
                </a:lnTo>
                <a:lnTo>
                  <a:pt x="0" y="189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/>
          <p:cNvSpPr/>
          <p:nvPr/>
        </p:nvSpPr>
        <p:spPr>
          <a:xfrm flipH="1" flipV="1">
            <a:off x="5267206" y="0"/>
            <a:ext cx="5424794" cy="1891630"/>
          </a:xfrm>
          <a:custGeom>
            <a:avLst/>
            <a:gdLst/>
            <a:ahLst/>
            <a:cxnLst/>
            <a:rect l="l" t="t" r="r" b="b"/>
            <a:pathLst>
              <a:path w="5424794" h="1891630">
                <a:moveTo>
                  <a:pt x="5424794" y="1891630"/>
                </a:moveTo>
                <a:lnTo>
                  <a:pt x="0" y="1891630"/>
                </a:lnTo>
                <a:lnTo>
                  <a:pt x="0" y="0"/>
                </a:lnTo>
                <a:lnTo>
                  <a:pt x="5424794" y="0"/>
                </a:lnTo>
                <a:lnTo>
                  <a:pt x="5424794" y="189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/>
          <p:cNvSpPr/>
          <p:nvPr/>
        </p:nvSpPr>
        <p:spPr>
          <a:xfrm rot="-10800000" flipH="1">
            <a:off x="0" y="0"/>
            <a:ext cx="3445021" cy="1891630"/>
          </a:xfrm>
          <a:custGeom>
            <a:avLst/>
            <a:gdLst/>
            <a:ahLst/>
            <a:cxnLst/>
            <a:rect l="l" t="t" r="r" b="b"/>
            <a:pathLst>
              <a:path w="3445021" h="1891630">
                <a:moveTo>
                  <a:pt x="3445021" y="0"/>
                </a:moveTo>
                <a:lnTo>
                  <a:pt x="0" y="0"/>
                </a:lnTo>
                <a:lnTo>
                  <a:pt x="0" y="1891630"/>
                </a:lnTo>
                <a:lnTo>
                  <a:pt x="3445021" y="1891630"/>
                </a:lnTo>
                <a:lnTo>
                  <a:pt x="344502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/>
          <p:cNvSpPr/>
          <p:nvPr/>
        </p:nvSpPr>
        <p:spPr>
          <a:xfrm>
            <a:off x="247342" y="3289191"/>
            <a:ext cx="1594158" cy="1759415"/>
          </a:xfrm>
          <a:custGeom>
            <a:avLst/>
            <a:gdLst/>
            <a:ahLst/>
            <a:cxnLst/>
            <a:rect l="l" t="t" r="r" b="b"/>
            <a:pathLst>
              <a:path w="1671519" h="2127065">
                <a:moveTo>
                  <a:pt x="0" y="0"/>
                </a:moveTo>
                <a:lnTo>
                  <a:pt x="1671518" y="0"/>
                </a:lnTo>
                <a:lnTo>
                  <a:pt x="1671518" y="2127066"/>
                </a:lnTo>
                <a:lnTo>
                  <a:pt x="0" y="21270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/>
          <p:cNvSpPr/>
          <p:nvPr/>
        </p:nvSpPr>
        <p:spPr>
          <a:xfrm>
            <a:off x="8023287" y="3624900"/>
            <a:ext cx="2668713" cy="3935100"/>
          </a:xfrm>
          <a:custGeom>
            <a:avLst/>
            <a:gdLst/>
            <a:ahLst/>
            <a:cxnLst/>
            <a:rect l="l" t="t" r="r" b="b"/>
            <a:pathLst>
              <a:path w="2668713" h="3935100">
                <a:moveTo>
                  <a:pt x="0" y="0"/>
                </a:moveTo>
                <a:lnTo>
                  <a:pt x="2668713" y="0"/>
                </a:lnTo>
                <a:lnTo>
                  <a:pt x="2668713" y="3935100"/>
                </a:lnTo>
                <a:lnTo>
                  <a:pt x="0" y="39351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Freeform 8"/>
          <p:cNvSpPr/>
          <p:nvPr/>
        </p:nvSpPr>
        <p:spPr>
          <a:xfrm>
            <a:off x="748828" y="3664726"/>
            <a:ext cx="561277" cy="88784"/>
          </a:xfrm>
          <a:custGeom>
            <a:avLst/>
            <a:gdLst/>
            <a:ahLst/>
            <a:cxnLst/>
            <a:rect l="l" t="t" r="r" b="b"/>
            <a:pathLst>
              <a:path w="561277" h="88784">
                <a:moveTo>
                  <a:pt x="0" y="0"/>
                </a:moveTo>
                <a:lnTo>
                  <a:pt x="561278" y="0"/>
                </a:lnTo>
                <a:lnTo>
                  <a:pt x="561278" y="88783"/>
                </a:lnTo>
                <a:lnTo>
                  <a:pt x="0" y="8878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9" name="Freeform 9"/>
          <p:cNvSpPr/>
          <p:nvPr/>
        </p:nvSpPr>
        <p:spPr>
          <a:xfrm>
            <a:off x="4166096" y="1480327"/>
            <a:ext cx="2069763" cy="478237"/>
          </a:xfrm>
          <a:custGeom>
            <a:avLst/>
            <a:gdLst/>
            <a:ahLst/>
            <a:cxnLst/>
            <a:rect l="l" t="t" r="r" b="b"/>
            <a:pathLst>
              <a:path w="1942602" h="307284">
                <a:moveTo>
                  <a:pt x="0" y="0"/>
                </a:moveTo>
                <a:lnTo>
                  <a:pt x="1942602" y="0"/>
                </a:lnTo>
                <a:lnTo>
                  <a:pt x="1942602" y="307284"/>
                </a:lnTo>
                <a:lnTo>
                  <a:pt x="0" y="30728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 dirty="0"/>
          </a:p>
        </p:txBody>
      </p:sp>
      <p:sp>
        <p:nvSpPr>
          <p:cNvPr id="10" name="Freeform 10"/>
          <p:cNvSpPr/>
          <p:nvPr/>
        </p:nvSpPr>
        <p:spPr>
          <a:xfrm>
            <a:off x="748828" y="4235450"/>
            <a:ext cx="561277" cy="88784"/>
          </a:xfrm>
          <a:custGeom>
            <a:avLst/>
            <a:gdLst/>
            <a:ahLst/>
            <a:cxnLst/>
            <a:rect l="l" t="t" r="r" b="b"/>
            <a:pathLst>
              <a:path w="561277" h="88784">
                <a:moveTo>
                  <a:pt x="0" y="0"/>
                </a:moveTo>
                <a:lnTo>
                  <a:pt x="561278" y="0"/>
                </a:lnTo>
                <a:lnTo>
                  <a:pt x="561278" y="88784"/>
                </a:lnTo>
                <a:lnTo>
                  <a:pt x="0" y="887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2" name="TextBox 12"/>
          <p:cNvSpPr txBox="1"/>
          <p:nvPr/>
        </p:nvSpPr>
        <p:spPr>
          <a:xfrm>
            <a:off x="2289402" y="2015564"/>
            <a:ext cx="5873120" cy="12018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إلى نجمات الحصص المتزامنة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بالصف الثالث متوسط 1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الطالبات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2872806" y="790769"/>
            <a:ext cx="4409906" cy="602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587"/>
              </a:lnSpc>
            </a:pPr>
            <a:r>
              <a:rPr lang="ar-EG" sz="4587" dirty="0">
                <a:solidFill>
                  <a:srgbClr val="10101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شكـــــر وتقــــديــر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99714" y="3709118"/>
            <a:ext cx="1259504" cy="419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654"/>
              </a:lnSpc>
            </a:pPr>
            <a:r>
              <a:rPr lang="ar-SA" sz="2000" b="1" dirty="0">
                <a:solidFill>
                  <a:srgbClr val="10101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بكم افخر</a:t>
            </a:r>
            <a:endParaRPr lang="ar-EG" sz="2000" b="1" dirty="0">
              <a:solidFill>
                <a:srgbClr val="101011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pic>
        <p:nvPicPr>
          <p:cNvPr id="20" name="صورة 19">
            <a:extLst>
              <a:ext uri="{FF2B5EF4-FFF2-40B4-BE49-F238E27FC236}">
                <a16:creationId xmlns:a16="http://schemas.microsoft.com/office/drawing/2014/main" id="{DDB67F9F-9A77-4F5E-8FE2-52E58EB6320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2021" y="1929609"/>
            <a:ext cx="1938228" cy="959423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id="{8AE00B50-3E7B-03CD-2AA9-E960D8080920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0900" y="574998"/>
            <a:ext cx="1077212" cy="788045"/>
          </a:xfrm>
          <a:prstGeom prst="rect">
            <a:avLst/>
          </a:prstGeom>
        </p:spPr>
      </p:pic>
      <p:sp>
        <p:nvSpPr>
          <p:cNvPr id="22" name="TextBox 12">
            <a:extLst>
              <a:ext uri="{FF2B5EF4-FFF2-40B4-BE49-F238E27FC236}">
                <a16:creationId xmlns:a16="http://schemas.microsoft.com/office/drawing/2014/main" id="{565F77B9-C521-EB05-F13E-E0DB968A4177}"/>
              </a:ext>
            </a:extLst>
          </p:cNvPr>
          <p:cNvSpPr txBox="1"/>
          <p:nvPr/>
        </p:nvSpPr>
        <p:spPr>
          <a:xfrm>
            <a:off x="1029467" y="5186935"/>
            <a:ext cx="8343022" cy="15959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شكراً لطالباتي العزيزات على حرصهن والتزامهن بحضور الحصص المتزامنة عن بُعد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وذلك يومي الاثنين والثلاثاء بتاريخ24 -25/ 6/ 1447هـ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وتقديرًا لأسرهن الكريمة على دعمهن ومتابعتهن المستمرة .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مع أطيب الامنيات بدوام التوفيق والنجاح .</a:t>
            </a:r>
            <a:endParaRPr lang="ar-EG" dirty="0">
              <a:solidFill>
                <a:srgbClr val="000000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CC1B67D4-2D58-6AD2-110F-098E295B625A}"/>
              </a:ext>
            </a:extLst>
          </p:cNvPr>
          <p:cNvSpPr txBox="1"/>
          <p:nvPr/>
        </p:nvSpPr>
        <p:spPr>
          <a:xfrm>
            <a:off x="2725347" y="6753509"/>
            <a:ext cx="5639639" cy="3425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معلمة المادة / </a:t>
            </a:r>
            <a:r>
              <a:rPr lang="ar-SA" sz="1200" b="1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فاطمه صالح السبيعي                    </a:t>
            </a:r>
            <a:r>
              <a:rPr lang="ar-SA" sz="1200" b="1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مديرة المدرسة / </a:t>
            </a:r>
            <a:r>
              <a:rPr lang="ar-SA" sz="1200" b="1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فوزية الزهراني</a:t>
            </a:r>
            <a:endParaRPr lang="ar-EG" sz="1200" b="1" dirty="0">
              <a:solidFill>
                <a:srgbClr val="1D5B51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5" name="Freeform 4">
            <a:extLst>
              <a:ext uri="{FF2B5EF4-FFF2-40B4-BE49-F238E27FC236}">
                <a16:creationId xmlns:a16="http://schemas.microsoft.com/office/drawing/2014/main" id="{5688E5A3-09A0-4023-EA54-9D09681BBE15}"/>
              </a:ext>
            </a:extLst>
          </p:cNvPr>
          <p:cNvSpPr/>
          <p:nvPr/>
        </p:nvSpPr>
        <p:spPr>
          <a:xfrm>
            <a:off x="7552537" y="1976560"/>
            <a:ext cx="1116346" cy="1016296"/>
          </a:xfrm>
          <a:custGeom>
            <a:avLst/>
            <a:gdLst/>
            <a:ahLst/>
            <a:cxnLst/>
            <a:rect l="l" t="t" r="r" b="b"/>
            <a:pathLst>
              <a:path w="3024000" h="3024000">
                <a:moveTo>
                  <a:pt x="0" y="0"/>
                </a:moveTo>
                <a:lnTo>
                  <a:pt x="3024000" y="0"/>
                </a:lnTo>
                <a:lnTo>
                  <a:pt x="30240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>
              <a:solidFill>
                <a:srgbClr val="1D5B51"/>
              </a:solidFill>
            </a:endParaRPr>
          </a:p>
        </p:txBody>
      </p:sp>
      <p:sp>
        <p:nvSpPr>
          <p:cNvPr id="26" name="Freeform 4">
            <a:extLst>
              <a:ext uri="{FF2B5EF4-FFF2-40B4-BE49-F238E27FC236}">
                <a16:creationId xmlns:a16="http://schemas.microsoft.com/office/drawing/2014/main" id="{CE1A2E2C-3107-D8B3-E692-26074AAA99DC}"/>
              </a:ext>
            </a:extLst>
          </p:cNvPr>
          <p:cNvSpPr/>
          <p:nvPr/>
        </p:nvSpPr>
        <p:spPr>
          <a:xfrm>
            <a:off x="2154224" y="1975639"/>
            <a:ext cx="1116346" cy="1016296"/>
          </a:xfrm>
          <a:custGeom>
            <a:avLst/>
            <a:gdLst/>
            <a:ahLst/>
            <a:cxnLst/>
            <a:rect l="l" t="t" r="r" b="b"/>
            <a:pathLst>
              <a:path w="3024000" h="3024000">
                <a:moveTo>
                  <a:pt x="0" y="0"/>
                </a:moveTo>
                <a:lnTo>
                  <a:pt x="3024000" y="0"/>
                </a:lnTo>
                <a:lnTo>
                  <a:pt x="30240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>
              <a:solidFill>
                <a:srgbClr val="1D5B51"/>
              </a:solidFill>
            </a:endParaRPr>
          </a:p>
        </p:txBody>
      </p:sp>
      <p:sp>
        <p:nvSpPr>
          <p:cNvPr id="27" name="TextBox 12">
            <a:extLst>
              <a:ext uri="{FF2B5EF4-FFF2-40B4-BE49-F238E27FC236}">
                <a16:creationId xmlns:a16="http://schemas.microsoft.com/office/drawing/2014/main" id="{242EE5A5-14B9-A18D-0E93-40411561E9ED}"/>
              </a:ext>
            </a:extLst>
          </p:cNvPr>
          <p:cNvSpPr txBox="1"/>
          <p:nvPr/>
        </p:nvSpPr>
        <p:spPr>
          <a:xfrm>
            <a:off x="1788458" y="3398452"/>
            <a:ext cx="7265842" cy="16022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ريم النخلي – غنى الصالح – سيرين سيف – وتين غروي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 err="1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ريناد</a:t>
            </a: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</a:t>
            </a:r>
            <a:r>
              <a:rPr lang="ar-SA" sz="2000" dirty="0" err="1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لبالراشد</a:t>
            </a: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– جنى أمجد – ساره سيف – </a:t>
            </a:r>
            <a:r>
              <a:rPr lang="ar-SA" sz="2000" dirty="0" err="1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ريتاج</a:t>
            </a: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مجرشي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جوري العمار – لمار </a:t>
            </a:r>
            <a:r>
              <a:rPr lang="ar-SA" sz="2000" dirty="0" err="1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الصخيري</a:t>
            </a: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– إملاء العسكري – أريام خبراني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لجين آل جرفين – غلا الدوسري</a:t>
            </a:r>
            <a:endParaRPr lang="ar-EG" sz="2000" dirty="0">
              <a:solidFill>
                <a:srgbClr val="C00000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64D961B3-C712-1A1A-DDA4-9A65C5C7DA8D}"/>
              </a:ext>
            </a:extLst>
          </p:cNvPr>
          <p:cNvSpPr/>
          <p:nvPr/>
        </p:nvSpPr>
        <p:spPr>
          <a:xfrm>
            <a:off x="2095678" y="3377066"/>
            <a:ext cx="6756222" cy="1759415"/>
          </a:xfrm>
          <a:prstGeom prst="rect">
            <a:avLst/>
          </a:prstGeom>
          <a:noFill/>
          <a:ln w="28575">
            <a:solidFill>
              <a:srgbClr val="1D5B5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9" name="TextBox 12">
            <a:extLst>
              <a:ext uri="{FF2B5EF4-FFF2-40B4-BE49-F238E27FC236}">
                <a16:creationId xmlns:a16="http://schemas.microsoft.com/office/drawing/2014/main" id="{8A898555-A2E9-0476-FF72-ECD1F50E6159}"/>
              </a:ext>
            </a:extLst>
          </p:cNvPr>
          <p:cNvSpPr txBox="1"/>
          <p:nvPr/>
        </p:nvSpPr>
        <p:spPr>
          <a:xfrm>
            <a:off x="6032500" y="7116478"/>
            <a:ext cx="1600200" cy="345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حرر 25/ 6/ 1477هـ</a:t>
            </a:r>
            <a:endParaRPr lang="ar-EG" sz="1200" b="1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30" name="TextBox 12">
            <a:extLst>
              <a:ext uri="{FF2B5EF4-FFF2-40B4-BE49-F238E27FC236}">
                <a16:creationId xmlns:a16="http://schemas.microsoft.com/office/drawing/2014/main" id="{BFCB5359-641A-CE03-6CA5-6BB7815CCF13}"/>
              </a:ext>
            </a:extLst>
          </p:cNvPr>
          <p:cNvSpPr txBox="1"/>
          <p:nvPr/>
        </p:nvSpPr>
        <p:spPr>
          <a:xfrm>
            <a:off x="247342" y="1397559"/>
            <a:ext cx="2378122" cy="345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مدرسة متوسطة أم عامر بنت يزيد</a:t>
            </a:r>
            <a:endParaRPr lang="ar-EG" sz="1200" b="1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08231C-BA2A-CBBD-5F12-A39198C43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D553E2E-CB92-F878-ACB8-DCE0FE014BB4}"/>
              </a:ext>
            </a:extLst>
          </p:cNvPr>
          <p:cNvSpPr/>
          <p:nvPr/>
        </p:nvSpPr>
        <p:spPr>
          <a:xfrm>
            <a:off x="0" y="5668370"/>
            <a:ext cx="5424794" cy="1891630"/>
          </a:xfrm>
          <a:custGeom>
            <a:avLst/>
            <a:gdLst/>
            <a:ahLst/>
            <a:cxnLst/>
            <a:rect l="l" t="t" r="r" b="b"/>
            <a:pathLst>
              <a:path w="5424794" h="1891630">
                <a:moveTo>
                  <a:pt x="0" y="0"/>
                </a:moveTo>
                <a:lnTo>
                  <a:pt x="5424794" y="0"/>
                </a:lnTo>
                <a:lnTo>
                  <a:pt x="5424794" y="1891630"/>
                </a:lnTo>
                <a:lnTo>
                  <a:pt x="0" y="189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5A6E280A-6303-0C24-1093-0A99305AA13C}"/>
              </a:ext>
            </a:extLst>
          </p:cNvPr>
          <p:cNvSpPr/>
          <p:nvPr/>
        </p:nvSpPr>
        <p:spPr>
          <a:xfrm flipH="1" flipV="1">
            <a:off x="5267206" y="0"/>
            <a:ext cx="5424794" cy="1891630"/>
          </a:xfrm>
          <a:custGeom>
            <a:avLst/>
            <a:gdLst/>
            <a:ahLst/>
            <a:cxnLst/>
            <a:rect l="l" t="t" r="r" b="b"/>
            <a:pathLst>
              <a:path w="5424794" h="1891630">
                <a:moveTo>
                  <a:pt x="5424794" y="1891630"/>
                </a:moveTo>
                <a:lnTo>
                  <a:pt x="0" y="1891630"/>
                </a:lnTo>
                <a:lnTo>
                  <a:pt x="0" y="0"/>
                </a:lnTo>
                <a:lnTo>
                  <a:pt x="5424794" y="0"/>
                </a:lnTo>
                <a:lnTo>
                  <a:pt x="5424794" y="189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223C05DC-1AA4-8E7F-53BE-EF180B766A8D}"/>
              </a:ext>
            </a:extLst>
          </p:cNvPr>
          <p:cNvSpPr/>
          <p:nvPr/>
        </p:nvSpPr>
        <p:spPr>
          <a:xfrm rot="-10800000" flipH="1">
            <a:off x="0" y="0"/>
            <a:ext cx="3445021" cy="1891630"/>
          </a:xfrm>
          <a:custGeom>
            <a:avLst/>
            <a:gdLst/>
            <a:ahLst/>
            <a:cxnLst/>
            <a:rect l="l" t="t" r="r" b="b"/>
            <a:pathLst>
              <a:path w="3445021" h="1891630">
                <a:moveTo>
                  <a:pt x="3445021" y="0"/>
                </a:moveTo>
                <a:lnTo>
                  <a:pt x="0" y="0"/>
                </a:lnTo>
                <a:lnTo>
                  <a:pt x="0" y="1891630"/>
                </a:lnTo>
                <a:lnTo>
                  <a:pt x="3445021" y="1891630"/>
                </a:lnTo>
                <a:lnTo>
                  <a:pt x="344502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CACC0555-D3F7-F60F-000A-148EC6B1CC17}"/>
              </a:ext>
            </a:extLst>
          </p:cNvPr>
          <p:cNvSpPr/>
          <p:nvPr/>
        </p:nvSpPr>
        <p:spPr>
          <a:xfrm>
            <a:off x="345332" y="3313956"/>
            <a:ext cx="1544531" cy="1759415"/>
          </a:xfrm>
          <a:custGeom>
            <a:avLst/>
            <a:gdLst/>
            <a:ahLst/>
            <a:cxnLst/>
            <a:rect l="l" t="t" r="r" b="b"/>
            <a:pathLst>
              <a:path w="1671519" h="2127065">
                <a:moveTo>
                  <a:pt x="0" y="0"/>
                </a:moveTo>
                <a:lnTo>
                  <a:pt x="1671518" y="0"/>
                </a:lnTo>
                <a:lnTo>
                  <a:pt x="1671518" y="2127066"/>
                </a:lnTo>
                <a:lnTo>
                  <a:pt x="0" y="21270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1650D5B9-2FD9-DC1D-EF7F-53D163575D53}"/>
              </a:ext>
            </a:extLst>
          </p:cNvPr>
          <p:cNvSpPr/>
          <p:nvPr/>
        </p:nvSpPr>
        <p:spPr>
          <a:xfrm>
            <a:off x="8023287" y="3624900"/>
            <a:ext cx="2668713" cy="3935100"/>
          </a:xfrm>
          <a:custGeom>
            <a:avLst/>
            <a:gdLst/>
            <a:ahLst/>
            <a:cxnLst/>
            <a:rect l="l" t="t" r="r" b="b"/>
            <a:pathLst>
              <a:path w="2668713" h="3935100">
                <a:moveTo>
                  <a:pt x="0" y="0"/>
                </a:moveTo>
                <a:lnTo>
                  <a:pt x="2668713" y="0"/>
                </a:lnTo>
                <a:lnTo>
                  <a:pt x="2668713" y="3935100"/>
                </a:lnTo>
                <a:lnTo>
                  <a:pt x="0" y="39351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680F50FA-5C3F-40EB-2C94-BE844BDE6C65}"/>
              </a:ext>
            </a:extLst>
          </p:cNvPr>
          <p:cNvSpPr/>
          <p:nvPr/>
        </p:nvSpPr>
        <p:spPr>
          <a:xfrm>
            <a:off x="836959" y="3694946"/>
            <a:ext cx="561277" cy="88784"/>
          </a:xfrm>
          <a:custGeom>
            <a:avLst/>
            <a:gdLst/>
            <a:ahLst/>
            <a:cxnLst/>
            <a:rect l="l" t="t" r="r" b="b"/>
            <a:pathLst>
              <a:path w="561277" h="88784">
                <a:moveTo>
                  <a:pt x="0" y="0"/>
                </a:moveTo>
                <a:lnTo>
                  <a:pt x="561278" y="0"/>
                </a:lnTo>
                <a:lnTo>
                  <a:pt x="561278" y="88783"/>
                </a:lnTo>
                <a:lnTo>
                  <a:pt x="0" y="8878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7363027C-4B9E-98BC-735D-25FF0D630C3B}"/>
              </a:ext>
            </a:extLst>
          </p:cNvPr>
          <p:cNvSpPr/>
          <p:nvPr/>
        </p:nvSpPr>
        <p:spPr>
          <a:xfrm>
            <a:off x="4166096" y="1480327"/>
            <a:ext cx="2069763" cy="478237"/>
          </a:xfrm>
          <a:custGeom>
            <a:avLst/>
            <a:gdLst/>
            <a:ahLst/>
            <a:cxnLst/>
            <a:rect l="l" t="t" r="r" b="b"/>
            <a:pathLst>
              <a:path w="1942602" h="307284">
                <a:moveTo>
                  <a:pt x="0" y="0"/>
                </a:moveTo>
                <a:lnTo>
                  <a:pt x="1942602" y="0"/>
                </a:lnTo>
                <a:lnTo>
                  <a:pt x="1942602" y="307284"/>
                </a:lnTo>
                <a:lnTo>
                  <a:pt x="0" y="30728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E8BD147A-FC55-E74E-234D-2EB6AB9BC49C}"/>
              </a:ext>
            </a:extLst>
          </p:cNvPr>
          <p:cNvSpPr/>
          <p:nvPr/>
        </p:nvSpPr>
        <p:spPr>
          <a:xfrm>
            <a:off x="836959" y="4265670"/>
            <a:ext cx="561277" cy="88784"/>
          </a:xfrm>
          <a:custGeom>
            <a:avLst/>
            <a:gdLst/>
            <a:ahLst/>
            <a:cxnLst/>
            <a:rect l="l" t="t" r="r" b="b"/>
            <a:pathLst>
              <a:path w="561277" h="88784">
                <a:moveTo>
                  <a:pt x="0" y="0"/>
                </a:moveTo>
                <a:lnTo>
                  <a:pt x="561278" y="0"/>
                </a:lnTo>
                <a:lnTo>
                  <a:pt x="561278" y="88784"/>
                </a:lnTo>
                <a:lnTo>
                  <a:pt x="0" y="887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6746D149-15C0-6525-163F-8A094939988E}"/>
              </a:ext>
            </a:extLst>
          </p:cNvPr>
          <p:cNvSpPr txBox="1"/>
          <p:nvPr/>
        </p:nvSpPr>
        <p:spPr>
          <a:xfrm>
            <a:off x="2289402" y="2015564"/>
            <a:ext cx="5873120" cy="12018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إلى نجمات الحصص المتزامنة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بالصف الثالث متوسط 2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الطالبات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03FF9160-B0A9-D754-8D4C-CF5A04FE379A}"/>
              </a:ext>
            </a:extLst>
          </p:cNvPr>
          <p:cNvSpPr txBox="1"/>
          <p:nvPr/>
        </p:nvSpPr>
        <p:spPr>
          <a:xfrm>
            <a:off x="2872806" y="790769"/>
            <a:ext cx="4409906" cy="602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587"/>
              </a:lnSpc>
            </a:pPr>
            <a:r>
              <a:rPr lang="ar-EG" sz="4587" dirty="0">
                <a:solidFill>
                  <a:srgbClr val="10101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شكـــــر وتقــــديــر</a:t>
            </a:r>
          </a:p>
        </p:txBody>
      </p:sp>
      <p:sp>
        <p:nvSpPr>
          <p:cNvPr id="17" name="TextBox 17">
            <a:extLst>
              <a:ext uri="{FF2B5EF4-FFF2-40B4-BE49-F238E27FC236}">
                <a16:creationId xmlns:a16="http://schemas.microsoft.com/office/drawing/2014/main" id="{7A9BAED8-3835-25BD-C115-37E0360E2F9D}"/>
              </a:ext>
            </a:extLst>
          </p:cNvPr>
          <p:cNvSpPr txBox="1"/>
          <p:nvPr/>
        </p:nvSpPr>
        <p:spPr>
          <a:xfrm>
            <a:off x="487845" y="3739338"/>
            <a:ext cx="1259504" cy="419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654"/>
              </a:lnSpc>
            </a:pPr>
            <a:r>
              <a:rPr lang="ar-SA" sz="2000" b="1" dirty="0">
                <a:solidFill>
                  <a:srgbClr val="10101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بكم افخر</a:t>
            </a:r>
            <a:endParaRPr lang="ar-EG" sz="2000" b="1" dirty="0">
              <a:solidFill>
                <a:srgbClr val="101011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pic>
        <p:nvPicPr>
          <p:cNvPr id="20" name="صورة 19">
            <a:extLst>
              <a:ext uri="{FF2B5EF4-FFF2-40B4-BE49-F238E27FC236}">
                <a16:creationId xmlns:a16="http://schemas.microsoft.com/office/drawing/2014/main" id="{A83CC710-8BCA-C431-0C6F-10085EA237A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2021" y="1929609"/>
            <a:ext cx="1938228" cy="959423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id="{DCF09BC6-0054-4F43-5D79-10EBCFD86649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0900" y="574998"/>
            <a:ext cx="1077212" cy="788045"/>
          </a:xfrm>
          <a:prstGeom prst="rect">
            <a:avLst/>
          </a:prstGeom>
        </p:spPr>
      </p:pic>
      <p:sp>
        <p:nvSpPr>
          <p:cNvPr id="22" name="TextBox 12">
            <a:extLst>
              <a:ext uri="{FF2B5EF4-FFF2-40B4-BE49-F238E27FC236}">
                <a16:creationId xmlns:a16="http://schemas.microsoft.com/office/drawing/2014/main" id="{3D41CD4E-1C94-D846-D28C-DB56696A498C}"/>
              </a:ext>
            </a:extLst>
          </p:cNvPr>
          <p:cNvSpPr txBox="1"/>
          <p:nvPr/>
        </p:nvSpPr>
        <p:spPr>
          <a:xfrm>
            <a:off x="1029467" y="5186935"/>
            <a:ext cx="8343022" cy="15959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شكراً لطالباتي العزيزات على حرصهن والتزامهن بحضور الحصص المتزامنة عن بُعد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وذلك يومي الاثنين والثلاثاء بتاريخ24 -25/ 6/ 1447هـ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وتقديرًا لأسرهن الكريمة على دعمهن ومتابعتهن المستمرة .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مع أطيب الامنيات بدوام التوفيق والنجاح .</a:t>
            </a:r>
            <a:endParaRPr lang="ar-EG" dirty="0">
              <a:solidFill>
                <a:srgbClr val="000000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24B38439-8662-3AC1-C740-DBB0644CA3D9}"/>
              </a:ext>
            </a:extLst>
          </p:cNvPr>
          <p:cNvSpPr txBox="1"/>
          <p:nvPr/>
        </p:nvSpPr>
        <p:spPr>
          <a:xfrm>
            <a:off x="2725347" y="6753509"/>
            <a:ext cx="5639639" cy="3425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معلمة المادة / </a:t>
            </a:r>
            <a:r>
              <a:rPr lang="ar-SA" sz="1200" b="1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فاطمه صالح السبيعي                    </a:t>
            </a:r>
            <a:r>
              <a:rPr lang="ar-SA" sz="1200" b="1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مديرة المدرسة / </a:t>
            </a:r>
            <a:r>
              <a:rPr lang="ar-SA" sz="1200" b="1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فوزية الزهراني</a:t>
            </a:r>
            <a:endParaRPr lang="ar-EG" sz="1200" b="1" dirty="0">
              <a:solidFill>
                <a:srgbClr val="1D5B51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5" name="Freeform 4">
            <a:extLst>
              <a:ext uri="{FF2B5EF4-FFF2-40B4-BE49-F238E27FC236}">
                <a16:creationId xmlns:a16="http://schemas.microsoft.com/office/drawing/2014/main" id="{125A2AE8-B498-CB21-94F9-880B8EDD3C08}"/>
              </a:ext>
            </a:extLst>
          </p:cNvPr>
          <p:cNvSpPr/>
          <p:nvPr/>
        </p:nvSpPr>
        <p:spPr>
          <a:xfrm>
            <a:off x="7552537" y="1976560"/>
            <a:ext cx="1116346" cy="1016296"/>
          </a:xfrm>
          <a:custGeom>
            <a:avLst/>
            <a:gdLst/>
            <a:ahLst/>
            <a:cxnLst/>
            <a:rect l="l" t="t" r="r" b="b"/>
            <a:pathLst>
              <a:path w="3024000" h="3024000">
                <a:moveTo>
                  <a:pt x="0" y="0"/>
                </a:moveTo>
                <a:lnTo>
                  <a:pt x="3024000" y="0"/>
                </a:lnTo>
                <a:lnTo>
                  <a:pt x="30240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>
              <a:solidFill>
                <a:srgbClr val="1D5B51"/>
              </a:solidFill>
            </a:endParaRPr>
          </a:p>
        </p:txBody>
      </p:sp>
      <p:sp>
        <p:nvSpPr>
          <p:cNvPr id="26" name="Freeform 4">
            <a:extLst>
              <a:ext uri="{FF2B5EF4-FFF2-40B4-BE49-F238E27FC236}">
                <a16:creationId xmlns:a16="http://schemas.microsoft.com/office/drawing/2014/main" id="{C8553304-09F2-0D51-F046-3AA71B5FFAE5}"/>
              </a:ext>
            </a:extLst>
          </p:cNvPr>
          <p:cNvSpPr/>
          <p:nvPr/>
        </p:nvSpPr>
        <p:spPr>
          <a:xfrm>
            <a:off x="2154224" y="1975639"/>
            <a:ext cx="1116346" cy="1016296"/>
          </a:xfrm>
          <a:custGeom>
            <a:avLst/>
            <a:gdLst/>
            <a:ahLst/>
            <a:cxnLst/>
            <a:rect l="l" t="t" r="r" b="b"/>
            <a:pathLst>
              <a:path w="3024000" h="3024000">
                <a:moveTo>
                  <a:pt x="0" y="0"/>
                </a:moveTo>
                <a:lnTo>
                  <a:pt x="3024000" y="0"/>
                </a:lnTo>
                <a:lnTo>
                  <a:pt x="30240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>
              <a:solidFill>
                <a:srgbClr val="1D5B51"/>
              </a:solidFill>
            </a:endParaRPr>
          </a:p>
        </p:txBody>
      </p:sp>
      <p:sp>
        <p:nvSpPr>
          <p:cNvPr id="27" name="TextBox 12">
            <a:extLst>
              <a:ext uri="{FF2B5EF4-FFF2-40B4-BE49-F238E27FC236}">
                <a16:creationId xmlns:a16="http://schemas.microsoft.com/office/drawing/2014/main" id="{C1B71016-E5CE-2109-9E8C-58BE66BE8D77}"/>
              </a:ext>
            </a:extLst>
          </p:cNvPr>
          <p:cNvSpPr txBox="1"/>
          <p:nvPr/>
        </p:nvSpPr>
        <p:spPr>
          <a:xfrm>
            <a:off x="1791873" y="3617515"/>
            <a:ext cx="7265842" cy="11918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رند عزيز – روان عبدالحميد – لولوه مهدي 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طيبه الخلي - هنادي هزازي - سديم اليامي 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يارا السعيد – شيخه الركبان - راما البلوشي – رسيل الزهراني</a:t>
            </a:r>
            <a:endParaRPr lang="ar-EG" sz="2000" dirty="0">
              <a:solidFill>
                <a:srgbClr val="C00000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3722E557-770B-E70C-02D5-DBCB7AA7A12D}"/>
              </a:ext>
            </a:extLst>
          </p:cNvPr>
          <p:cNvSpPr/>
          <p:nvPr/>
        </p:nvSpPr>
        <p:spPr>
          <a:xfrm>
            <a:off x="2095678" y="3377066"/>
            <a:ext cx="6756222" cy="1759415"/>
          </a:xfrm>
          <a:prstGeom prst="rect">
            <a:avLst/>
          </a:prstGeom>
          <a:noFill/>
          <a:ln w="28575">
            <a:solidFill>
              <a:srgbClr val="1D5B5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9" name="TextBox 12">
            <a:extLst>
              <a:ext uri="{FF2B5EF4-FFF2-40B4-BE49-F238E27FC236}">
                <a16:creationId xmlns:a16="http://schemas.microsoft.com/office/drawing/2014/main" id="{17873787-3A17-8D10-DCF9-8977161D86B0}"/>
              </a:ext>
            </a:extLst>
          </p:cNvPr>
          <p:cNvSpPr txBox="1"/>
          <p:nvPr/>
        </p:nvSpPr>
        <p:spPr>
          <a:xfrm>
            <a:off x="6032500" y="7116478"/>
            <a:ext cx="1600200" cy="345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حرر 25/ 6/ 1477هـ</a:t>
            </a:r>
            <a:endParaRPr lang="ar-EG" sz="1200" b="1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30" name="TextBox 12">
            <a:extLst>
              <a:ext uri="{FF2B5EF4-FFF2-40B4-BE49-F238E27FC236}">
                <a16:creationId xmlns:a16="http://schemas.microsoft.com/office/drawing/2014/main" id="{DE54C856-C61B-A43D-58C3-C2186A70B1E0}"/>
              </a:ext>
            </a:extLst>
          </p:cNvPr>
          <p:cNvSpPr txBox="1"/>
          <p:nvPr/>
        </p:nvSpPr>
        <p:spPr>
          <a:xfrm>
            <a:off x="247342" y="1397559"/>
            <a:ext cx="2378122" cy="345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مدرسة متوسطة أم عامر بنت يزيد</a:t>
            </a:r>
            <a:endParaRPr lang="ar-EG" sz="1200" b="1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</p:spTree>
    <p:extLst>
      <p:ext uri="{BB962C8B-B14F-4D97-AF65-F5344CB8AC3E}">
        <p14:creationId xmlns:p14="http://schemas.microsoft.com/office/powerpoint/2010/main" val="3184875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A1E87F-AE03-3B0C-9AAB-01195A920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D1C081A-2062-AFAC-6BB1-BD93F2991493}"/>
              </a:ext>
            </a:extLst>
          </p:cNvPr>
          <p:cNvSpPr/>
          <p:nvPr/>
        </p:nvSpPr>
        <p:spPr>
          <a:xfrm>
            <a:off x="0" y="5668370"/>
            <a:ext cx="5424794" cy="1891630"/>
          </a:xfrm>
          <a:custGeom>
            <a:avLst/>
            <a:gdLst/>
            <a:ahLst/>
            <a:cxnLst/>
            <a:rect l="l" t="t" r="r" b="b"/>
            <a:pathLst>
              <a:path w="5424794" h="1891630">
                <a:moveTo>
                  <a:pt x="0" y="0"/>
                </a:moveTo>
                <a:lnTo>
                  <a:pt x="5424794" y="0"/>
                </a:lnTo>
                <a:lnTo>
                  <a:pt x="5424794" y="1891630"/>
                </a:lnTo>
                <a:lnTo>
                  <a:pt x="0" y="189163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2A68A455-C36E-9086-4A5A-133126CA56EB}"/>
              </a:ext>
            </a:extLst>
          </p:cNvPr>
          <p:cNvSpPr/>
          <p:nvPr/>
        </p:nvSpPr>
        <p:spPr>
          <a:xfrm flipH="1" flipV="1">
            <a:off x="5267206" y="0"/>
            <a:ext cx="5424794" cy="1891630"/>
          </a:xfrm>
          <a:custGeom>
            <a:avLst/>
            <a:gdLst/>
            <a:ahLst/>
            <a:cxnLst/>
            <a:rect l="l" t="t" r="r" b="b"/>
            <a:pathLst>
              <a:path w="5424794" h="1891630">
                <a:moveTo>
                  <a:pt x="5424794" y="1891630"/>
                </a:moveTo>
                <a:lnTo>
                  <a:pt x="0" y="1891630"/>
                </a:lnTo>
                <a:lnTo>
                  <a:pt x="0" y="0"/>
                </a:lnTo>
                <a:lnTo>
                  <a:pt x="5424794" y="0"/>
                </a:lnTo>
                <a:lnTo>
                  <a:pt x="5424794" y="189163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D3B88C71-B231-8AA7-CC02-35D913985BBD}"/>
              </a:ext>
            </a:extLst>
          </p:cNvPr>
          <p:cNvSpPr/>
          <p:nvPr/>
        </p:nvSpPr>
        <p:spPr>
          <a:xfrm rot="-10800000" flipH="1">
            <a:off x="0" y="0"/>
            <a:ext cx="3445021" cy="1891630"/>
          </a:xfrm>
          <a:custGeom>
            <a:avLst/>
            <a:gdLst/>
            <a:ahLst/>
            <a:cxnLst/>
            <a:rect l="l" t="t" r="r" b="b"/>
            <a:pathLst>
              <a:path w="3445021" h="1891630">
                <a:moveTo>
                  <a:pt x="3445021" y="0"/>
                </a:moveTo>
                <a:lnTo>
                  <a:pt x="0" y="0"/>
                </a:lnTo>
                <a:lnTo>
                  <a:pt x="0" y="1891630"/>
                </a:lnTo>
                <a:lnTo>
                  <a:pt x="3445021" y="1891630"/>
                </a:lnTo>
                <a:lnTo>
                  <a:pt x="344502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F3F2CAE3-10EA-FAB9-50D0-624986D526B0}"/>
              </a:ext>
            </a:extLst>
          </p:cNvPr>
          <p:cNvSpPr/>
          <p:nvPr/>
        </p:nvSpPr>
        <p:spPr>
          <a:xfrm>
            <a:off x="60059" y="3264023"/>
            <a:ext cx="1581682" cy="1940815"/>
          </a:xfrm>
          <a:custGeom>
            <a:avLst/>
            <a:gdLst/>
            <a:ahLst/>
            <a:cxnLst/>
            <a:rect l="l" t="t" r="r" b="b"/>
            <a:pathLst>
              <a:path w="1671519" h="2127065">
                <a:moveTo>
                  <a:pt x="0" y="0"/>
                </a:moveTo>
                <a:lnTo>
                  <a:pt x="1671518" y="0"/>
                </a:lnTo>
                <a:lnTo>
                  <a:pt x="1671518" y="2127066"/>
                </a:lnTo>
                <a:lnTo>
                  <a:pt x="0" y="212706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7CDA3BB0-BC9D-CAB8-21D9-F1874233F838}"/>
              </a:ext>
            </a:extLst>
          </p:cNvPr>
          <p:cNvSpPr/>
          <p:nvPr/>
        </p:nvSpPr>
        <p:spPr>
          <a:xfrm>
            <a:off x="8023287" y="3624900"/>
            <a:ext cx="2668713" cy="3935100"/>
          </a:xfrm>
          <a:custGeom>
            <a:avLst/>
            <a:gdLst/>
            <a:ahLst/>
            <a:cxnLst/>
            <a:rect l="l" t="t" r="r" b="b"/>
            <a:pathLst>
              <a:path w="2668713" h="3935100">
                <a:moveTo>
                  <a:pt x="0" y="0"/>
                </a:moveTo>
                <a:lnTo>
                  <a:pt x="2668713" y="0"/>
                </a:lnTo>
                <a:lnTo>
                  <a:pt x="2668713" y="3935100"/>
                </a:lnTo>
                <a:lnTo>
                  <a:pt x="0" y="39351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8204DABA-672F-FE05-DD07-CE18E6504285}"/>
              </a:ext>
            </a:extLst>
          </p:cNvPr>
          <p:cNvSpPr/>
          <p:nvPr/>
        </p:nvSpPr>
        <p:spPr>
          <a:xfrm>
            <a:off x="585207" y="3685820"/>
            <a:ext cx="561277" cy="88784"/>
          </a:xfrm>
          <a:custGeom>
            <a:avLst/>
            <a:gdLst/>
            <a:ahLst/>
            <a:cxnLst/>
            <a:rect l="l" t="t" r="r" b="b"/>
            <a:pathLst>
              <a:path w="561277" h="88784">
                <a:moveTo>
                  <a:pt x="0" y="0"/>
                </a:moveTo>
                <a:lnTo>
                  <a:pt x="561278" y="0"/>
                </a:lnTo>
                <a:lnTo>
                  <a:pt x="561278" y="88783"/>
                </a:lnTo>
                <a:lnTo>
                  <a:pt x="0" y="8878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2E1ABE2E-C4E7-6A65-0F08-18D5F6618781}"/>
              </a:ext>
            </a:extLst>
          </p:cNvPr>
          <p:cNvSpPr/>
          <p:nvPr/>
        </p:nvSpPr>
        <p:spPr>
          <a:xfrm>
            <a:off x="4166096" y="1480327"/>
            <a:ext cx="2069763" cy="478237"/>
          </a:xfrm>
          <a:custGeom>
            <a:avLst/>
            <a:gdLst/>
            <a:ahLst/>
            <a:cxnLst/>
            <a:rect l="l" t="t" r="r" b="b"/>
            <a:pathLst>
              <a:path w="1942602" h="307284">
                <a:moveTo>
                  <a:pt x="0" y="0"/>
                </a:moveTo>
                <a:lnTo>
                  <a:pt x="1942602" y="0"/>
                </a:lnTo>
                <a:lnTo>
                  <a:pt x="1942602" y="307284"/>
                </a:lnTo>
                <a:lnTo>
                  <a:pt x="0" y="307284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 dirty="0"/>
          </a:p>
        </p:txBody>
      </p:sp>
      <p:sp>
        <p:nvSpPr>
          <p:cNvPr id="10" name="Freeform 10">
            <a:extLst>
              <a:ext uri="{FF2B5EF4-FFF2-40B4-BE49-F238E27FC236}">
                <a16:creationId xmlns:a16="http://schemas.microsoft.com/office/drawing/2014/main" id="{55F50513-9080-59E1-285E-B1F6B5CF07E4}"/>
              </a:ext>
            </a:extLst>
          </p:cNvPr>
          <p:cNvSpPr/>
          <p:nvPr/>
        </p:nvSpPr>
        <p:spPr>
          <a:xfrm>
            <a:off x="585207" y="4256544"/>
            <a:ext cx="561277" cy="88784"/>
          </a:xfrm>
          <a:custGeom>
            <a:avLst/>
            <a:gdLst/>
            <a:ahLst/>
            <a:cxnLst/>
            <a:rect l="l" t="t" r="r" b="b"/>
            <a:pathLst>
              <a:path w="561277" h="88784">
                <a:moveTo>
                  <a:pt x="0" y="0"/>
                </a:moveTo>
                <a:lnTo>
                  <a:pt x="561278" y="0"/>
                </a:lnTo>
                <a:lnTo>
                  <a:pt x="561278" y="88784"/>
                </a:lnTo>
                <a:lnTo>
                  <a:pt x="0" y="887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/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6F188CBA-4360-3E4B-92A0-E977A978D3CF}"/>
              </a:ext>
            </a:extLst>
          </p:cNvPr>
          <p:cNvSpPr txBox="1"/>
          <p:nvPr/>
        </p:nvSpPr>
        <p:spPr>
          <a:xfrm>
            <a:off x="2289402" y="2015564"/>
            <a:ext cx="5873120" cy="12018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إلى نجمات الحصص المتزامنة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بالصف الثالث متوسط 3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الطالبات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751A83DB-9DB5-DD0C-DE2B-8938D516231D}"/>
              </a:ext>
            </a:extLst>
          </p:cNvPr>
          <p:cNvSpPr txBox="1"/>
          <p:nvPr/>
        </p:nvSpPr>
        <p:spPr>
          <a:xfrm>
            <a:off x="2872806" y="790769"/>
            <a:ext cx="4409906" cy="602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rtl="1">
              <a:lnSpc>
                <a:spcPts val="4587"/>
              </a:lnSpc>
            </a:pPr>
            <a:r>
              <a:rPr lang="ar-EG" sz="4587" dirty="0">
                <a:solidFill>
                  <a:srgbClr val="10101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شكـــــر وتقــــديــر</a:t>
            </a:r>
          </a:p>
        </p:txBody>
      </p:sp>
      <p:sp>
        <p:nvSpPr>
          <p:cNvPr id="17" name="TextBox 17">
            <a:extLst>
              <a:ext uri="{FF2B5EF4-FFF2-40B4-BE49-F238E27FC236}">
                <a16:creationId xmlns:a16="http://schemas.microsoft.com/office/drawing/2014/main" id="{3877B200-681A-C73C-1DC0-9D4F9410BF31}"/>
              </a:ext>
            </a:extLst>
          </p:cNvPr>
          <p:cNvSpPr txBox="1"/>
          <p:nvPr/>
        </p:nvSpPr>
        <p:spPr>
          <a:xfrm>
            <a:off x="236093" y="3730212"/>
            <a:ext cx="1259504" cy="419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654"/>
              </a:lnSpc>
            </a:pPr>
            <a:r>
              <a:rPr lang="ar-SA" sz="2000" b="1" dirty="0">
                <a:solidFill>
                  <a:srgbClr val="10101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بكم افخر</a:t>
            </a:r>
            <a:endParaRPr lang="ar-EG" sz="2000" b="1" dirty="0">
              <a:solidFill>
                <a:srgbClr val="101011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pic>
        <p:nvPicPr>
          <p:cNvPr id="20" name="صورة 19">
            <a:extLst>
              <a:ext uri="{FF2B5EF4-FFF2-40B4-BE49-F238E27FC236}">
                <a16:creationId xmlns:a16="http://schemas.microsoft.com/office/drawing/2014/main" id="{09682BD8-FA35-4C75-CBF9-281C0394118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92021" y="1929609"/>
            <a:ext cx="1938228" cy="959423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id="{4A5EC44E-3A83-2C1C-7ACD-B085164147EC}"/>
              </a:ext>
            </a:extLst>
          </p:cNvPr>
          <p:cNvPicPr>
            <a:picLocks noChangeAspect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0900" y="574998"/>
            <a:ext cx="1077212" cy="788045"/>
          </a:xfrm>
          <a:prstGeom prst="rect">
            <a:avLst/>
          </a:prstGeom>
        </p:spPr>
      </p:pic>
      <p:sp>
        <p:nvSpPr>
          <p:cNvPr id="22" name="TextBox 12">
            <a:extLst>
              <a:ext uri="{FF2B5EF4-FFF2-40B4-BE49-F238E27FC236}">
                <a16:creationId xmlns:a16="http://schemas.microsoft.com/office/drawing/2014/main" id="{3BB77BC7-3712-FBE5-54A4-3CB24E511090}"/>
              </a:ext>
            </a:extLst>
          </p:cNvPr>
          <p:cNvSpPr txBox="1"/>
          <p:nvPr/>
        </p:nvSpPr>
        <p:spPr>
          <a:xfrm>
            <a:off x="1224401" y="5191787"/>
            <a:ext cx="8343022" cy="159595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شكراً لطالباتي العزيزات على حرصهن والتزامهن بحضور الحصص المتزامنة عن بُعد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وذلك يومي الاثنين والثلاثاء بتاريخ24 -25/ 6/ 1447هـ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rgbClr val="0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وتقديرًا لأسرهن الكريمة على دعمهن ومتابعتهن المستمرة .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مع أطيب الامنيات بدوام التوفيق والنجاح .</a:t>
            </a:r>
            <a:endParaRPr lang="ar-EG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3" name="TextBox 12">
            <a:extLst>
              <a:ext uri="{FF2B5EF4-FFF2-40B4-BE49-F238E27FC236}">
                <a16:creationId xmlns:a16="http://schemas.microsoft.com/office/drawing/2014/main" id="{27655B69-FB5E-544C-1BF8-1D7F96DD86EE}"/>
              </a:ext>
            </a:extLst>
          </p:cNvPr>
          <p:cNvSpPr txBox="1"/>
          <p:nvPr/>
        </p:nvSpPr>
        <p:spPr>
          <a:xfrm>
            <a:off x="2725347" y="6753509"/>
            <a:ext cx="5639639" cy="3425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معلمة المادة / </a:t>
            </a:r>
            <a:r>
              <a:rPr lang="ar-SA" sz="1200" b="1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فاطمه صالح السبيعي                    </a:t>
            </a:r>
            <a:r>
              <a:rPr lang="ar-SA" sz="1200" b="1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مديرة المدرسة / </a:t>
            </a:r>
            <a:r>
              <a:rPr lang="ar-SA" sz="1200" b="1" dirty="0">
                <a:solidFill>
                  <a:srgbClr val="1D5B51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فوزية الزهراني</a:t>
            </a:r>
            <a:endParaRPr lang="ar-EG" sz="1200" b="1" dirty="0">
              <a:solidFill>
                <a:srgbClr val="1D5B51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5" name="Freeform 4">
            <a:extLst>
              <a:ext uri="{FF2B5EF4-FFF2-40B4-BE49-F238E27FC236}">
                <a16:creationId xmlns:a16="http://schemas.microsoft.com/office/drawing/2014/main" id="{6A7CFD38-50F4-7E4A-6972-BAF7BC7F9F27}"/>
              </a:ext>
            </a:extLst>
          </p:cNvPr>
          <p:cNvSpPr/>
          <p:nvPr/>
        </p:nvSpPr>
        <p:spPr>
          <a:xfrm>
            <a:off x="7552537" y="1976560"/>
            <a:ext cx="1116346" cy="1016296"/>
          </a:xfrm>
          <a:custGeom>
            <a:avLst/>
            <a:gdLst/>
            <a:ahLst/>
            <a:cxnLst/>
            <a:rect l="l" t="t" r="r" b="b"/>
            <a:pathLst>
              <a:path w="3024000" h="3024000">
                <a:moveTo>
                  <a:pt x="0" y="0"/>
                </a:moveTo>
                <a:lnTo>
                  <a:pt x="3024000" y="0"/>
                </a:lnTo>
                <a:lnTo>
                  <a:pt x="30240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>
              <a:solidFill>
                <a:srgbClr val="1D5B51"/>
              </a:solidFill>
            </a:endParaRPr>
          </a:p>
        </p:txBody>
      </p:sp>
      <p:sp>
        <p:nvSpPr>
          <p:cNvPr id="26" name="Freeform 4">
            <a:extLst>
              <a:ext uri="{FF2B5EF4-FFF2-40B4-BE49-F238E27FC236}">
                <a16:creationId xmlns:a16="http://schemas.microsoft.com/office/drawing/2014/main" id="{FDAA96E1-21AA-81DD-19E8-0AB41CEE4B7B}"/>
              </a:ext>
            </a:extLst>
          </p:cNvPr>
          <p:cNvSpPr/>
          <p:nvPr/>
        </p:nvSpPr>
        <p:spPr>
          <a:xfrm>
            <a:off x="2154224" y="1975639"/>
            <a:ext cx="1116346" cy="1016296"/>
          </a:xfrm>
          <a:custGeom>
            <a:avLst/>
            <a:gdLst/>
            <a:ahLst/>
            <a:cxnLst/>
            <a:rect l="l" t="t" r="r" b="b"/>
            <a:pathLst>
              <a:path w="3024000" h="3024000">
                <a:moveTo>
                  <a:pt x="0" y="0"/>
                </a:moveTo>
                <a:lnTo>
                  <a:pt x="3024000" y="0"/>
                </a:lnTo>
                <a:lnTo>
                  <a:pt x="3024000" y="3024000"/>
                </a:lnTo>
                <a:lnTo>
                  <a:pt x="0" y="3024000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ar-SA">
              <a:solidFill>
                <a:srgbClr val="1D5B51"/>
              </a:solidFill>
            </a:endParaRPr>
          </a:p>
        </p:txBody>
      </p:sp>
      <p:sp>
        <p:nvSpPr>
          <p:cNvPr id="27" name="TextBox 12">
            <a:extLst>
              <a:ext uri="{FF2B5EF4-FFF2-40B4-BE49-F238E27FC236}">
                <a16:creationId xmlns:a16="http://schemas.microsoft.com/office/drawing/2014/main" id="{32C60E87-5D24-2A22-6629-B0EB83D9486B}"/>
              </a:ext>
            </a:extLst>
          </p:cNvPr>
          <p:cNvSpPr txBox="1"/>
          <p:nvPr/>
        </p:nvSpPr>
        <p:spPr>
          <a:xfrm>
            <a:off x="1691948" y="3433313"/>
            <a:ext cx="7875475" cy="16022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منار قاسم – ليان العويس – حور </a:t>
            </a:r>
            <a:r>
              <a:rPr lang="ar-SA" sz="2000" dirty="0" err="1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الصيعري</a:t>
            </a: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– طرفه الدوسري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ملك الزهراني - حصه </a:t>
            </a:r>
            <a:r>
              <a:rPr lang="ar-SA" sz="2000" dirty="0" err="1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الفويرس</a:t>
            </a: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– شهد القاسم – جنا أنور – اميره سفياني</a:t>
            </a: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 سجى الدوسري – دانا الغامدي – رهف سفياني – ديالا </a:t>
            </a:r>
            <a:r>
              <a:rPr lang="ar-SA" sz="2000" dirty="0" err="1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الشرادين</a:t>
            </a:r>
            <a:endParaRPr lang="ar-SA" sz="2000" dirty="0">
              <a:solidFill>
                <a:srgbClr val="C00000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2000" dirty="0">
                <a:solidFill>
                  <a:srgbClr val="C00000"/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لما جريبي – ميار جعفري – لمياء جريبي – جود فيصل - نوف الدوسري </a:t>
            </a:r>
            <a:endParaRPr lang="ar-EG" sz="2000" dirty="0">
              <a:solidFill>
                <a:srgbClr val="C00000"/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28" name="مستطيل 27">
            <a:extLst>
              <a:ext uri="{FF2B5EF4-FFF2-40B4-BE49-F238E27FC236}">
                <a16:creationId xmlns:a16="http://schemas.microsoft.com/office/drawing/2014/main" id="{8EAC7500-0A07-ED00-0B38-8C2B55ADD2C9}"/>
              </a:ext>
            </a:extLst>
          </p:cNvPr>
          <p:cNvSpPr/>
          <p:nvPr/>
        </p:nvSpPr>
        <p:spPr>
          <a:xfrm>
            <a:off x="1690890" y="3377066"/>
            <a:ext cx="7923010" cy="1759415"/>
          </a:xfrm>
          <a:prstGeom prst="rect">
            <a:avLst/>
          </a:prstGeom>
          <a:noFill/>
          <a:ln w="28575">
            <a:solidFill>
              <a:srgbClr val="1D5B51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9" name="TextBox 12">
            <a:extLst>
              <a:ext uri="{FF2B5EF4-FFF2-40B4-BE49-F238E27FC236}">
                <a16:creationId xmlns:a16="http://schemas.microsoft.com/office/drawing/2014/main" id="{EAE4E073-A9F9-5427-961E-9B382B8BB771}"/>
              </a:ext>
            </a:extLst>
          </p:cNvPr>
          <p:cNvSpPr txBox="1"/>
          <p:nvPr/>
        </p:nvSpPr>
        <p:spPr>
          <a:xfrm>
            <a:off x="6032500" y="7116478"/>
            <a:ext cx="1600200" cy="345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حرر 25/ 6/ 1477هـ</a:t>
            </a:r>
            <a:endParaRPr lang="ar-EG" sz="1200" b="1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  <p:sp>
        <p:nvSpPr>
          <p:cNvPr id="30" name="TextBox 12">
            <a:extLst>
              <a:ext uri="{FF2B5EF4-FFF2-40B4-BE49-F238E27FC236}">
                <a16:creationId xmlns:a16="http://schemas.microsoft.com/office/drawing/2014/main" id="{3D4BBEC0-1C48-9442-61A2-80DFA8FC48EC}"/>
              </a:ext>
            </a:extLst>
          </p:cNvPr>
          <p:cNvSpPr txBox="1"/>
          <p:nvPr/>
        </p:nvSpPr>
        <p:spPr>
          <a:xfrm>
            <a:off x="247342" y="1397559"/>
            <a:ext cx="2378122" cy="345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rtl="1">
              <a:lnSpc>
                <a:spcPts val="3241"/>
              </a:lnSpc>
              <a:spcBef>
                <a:spcPct val="0"/>
              </a:spcBef>
            </a:pPr>
            <a:r>
              <a:rPr lang="ar-SA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Montaser Arabic"/>
                <a:ea typeface="Montaser Arabic"/>
                <a:cs typeface="Montaser Arabic"/>
                <a:sym typeface="Montaser Arabic"/>
                <a:rtl/>
              </a:rPr>
              <a:t>مدرسة متوسطة أم عامر بنت يزيد</a:t>
            </a:r>
            <a:endParaRPr lang="ar-EG" sz="1200" b="1" dirty="0">
              <a:solidFill>
                <a:schemeClr val="tx1">
                  <a:lumMod val="95000"/>
                  <a:lumOff val="5000"/>
                </a:schemeClr>
              </a:solidFill>
              <a:latin typeface="Montaser Arabic"/>
              <a:ea typeface="Montaser Arabic"/>
              <a:cs typeface="Montaser Arabic"/>
              <a:sym typeface="Montaser Arabic"/>
              <a:rtl/>
            </a:endParaRPr>
          </a:p>
        </p:txBody>
      </p:sp>
    </p:spTree>
    <p:extLst>
      <p:ext uri="{BB962C8B-B14F-4D97-AF65-F5344CB8AC3E}">
        <p14:creationId xmlns:p14="http://schemas.microsoft.com/office/powerpoint/2010/main" val="13454727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</Words>
  <Application>Microsoft Office PowerPoint</Application>
  <PresentationFormat>مخصص</PresentationFormat>
  <Paragraphs>50</Paragraphs>
  <Slides>3</Slides>
  <Notes>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</vt:i4>
      </vt:variant>
    </vt:vector>
  </HeadingPairs>
  <TitlesOfParts>
    <vt:vector size="8" baseType="lpstr">
      <vt:lpstr>Arial</vt:lpstr>
      <vt:lpstr>Montaser Arabic</vt:lpstr>
      <vt:lpstr>Calibri</vt:lpstr>
      <vt:lpstr>Aptos</vt:lpstr>
      <vt:lpstr>Office Theme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شهادة تقدير أخضر وأبيض</dc:title>
  <dc:creator>فاطمه السبيعي</dc:creator>
  <cp:lastModifiedBy>فاطمه السبيعي</cp:lastModifiedBy>
  <cp:revision>2</cp:revision>
  <dcterms:created xsi:type="dcterms:W3CDTF">2006-08-16T00:00:00Z</dcterms:created>
  <dcterms:modified xsi:type="dcterms:W3CDTF">2025-12-16T16:18:20Z</dcterms:modified>
  <dc:identifier>DAG7pVsirj8</dc:identifier>
</cp:coreProperties>
</file>