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theme/theme1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91" r:id="rId1"/>
    <p:sldMasterId id="2147483779" r:id="rId2"/>
    <p:sldMasterId id="2147483731" r:id="rId3"/>
    <p:sldMasterId id="2147483743" r:id="rId4"/>
    <p:sldMasterId id="2147483755" r:id="rId5"/>
    <p:sldMasterId id="2147483767" r:id="rId6"/>
    <p:sldMasterId id="2147483719" r:id="rId7"/>
    <p:sldMasterId id="2147483707" r:id="rId8"/>
    <p:sldMasterId id="2147483815" r:id="rId9"/>
    <p:sldMasterId id="2147483911" r:id="rId10"/>
    <p:sldMasterId id="2147483899" r:id="rId11"/>
    <p:sldMasterId id="2147483887" r:id="rId12"/>
    <p:sldMasterId id="2147483875" r:id="rId13"/>
    <p:sldMasterId id="2147483851" r:id="rId14"/>
    <p:sldMasterId id="2147483863" r:id="rId15"/>
    <p:sldMasterId id="2147483827" r:id="rId16"/>
    <p:sldMasterId id="2147483839" r:id="rId17"/>
  </p:sldMasterIdLst>
  <p:notesMasterIdLst>
    <p:notesMasterId r:id="rId72"/>
  </p:notesMasterIdLst>
  <p:handoutMasterIdLst>
    <p:handoutMasterId r:id="rId73"/>
  </p:handoutMasterIdLst>
  <p:sldIdLst>
    <p:sldId id="857" r:id="rId18"/>
    <p:sldId id="404" r:id="rId19"/>
    <p:sldId id="268" r:id="rId20"/>
    <p:sldId id="271" r:id="rId21"/>
    <p:sldId id="257" r:id="rId22"/>
    <p:sldId id="272" r:id="rId23"/>
    <p:sldId id="274" r:id="rId24"/>
    <p:sldId id="258" r:id="rId25"/>
    <p:sldId id="275" r:id="rId26"/>
    <p:sldId id="414" r:id="rId27"/>
    <p:sldId id="415" r:id="rId28"/>
    <p:sldId id="416" r:id="rId29"/>
    <p:sldId id="266" r:id="rId30"/>
    <p:sldId id="267" r:id="rId31"/>
    <p:sldId id="270" r:id="rId32"/>
    <p:sldId id="262" r:id="rId33"/>
    <p:sldId id="417" r:id="rId34"/>
    <p:sldId id="280" r:id="rId35"/>
    <p:sldId id="418" r:id="rId36"/>
    <p:sldId id="419" r:id="rId37"/>
    <p:sldId id="259" r:id="rId38"/>
    <p:sldId id="282" r:id="rId39"/>
    <p:sldId id="283" r:id="rId40"/>
    <p:sldId id="273" r:id="rId41"/>
    <p:sldId id="284" r:id="rId42"/>
    <p:sldId id="285" r:id="rId43"/>
    <p:sldId id="420" r:id="rId44"/>
    <p:sldId id="286" r:id="rId45"/>
    <p:sldId id="287" r:id="rId46"/>
    <p:sldId id="288" r:id="rId47"/>
    <p:sldId id="289" r:id="rId48"/>
    <p:sldId id="328" r:id="rId49"/>
    <p:sldId id="842" r:id="rId50"/>
    <p:sldId id="843" r:id="rId51"/>
    <p:sldId id="260" r:id="rId52"/>
    <p:sldId id="844" r:id="rId53"/>
    <p:sldId id="845" r:id="rId54"/>
    <p:sldId id="261" r:id="rId55"/>
    <p:sldId id="846" r:id="rId56"/>
    <p:sldId id="847" r:id="rId57"/>
    <p:sldId id="848" r:id="rId58"/>
    <p:sldId id="264" r:id="rId59"/>
    <p:sldId id="265" r:id="rId60"/>
    <p:sldId id="849" r:id="rId61"/>
    <p:sldId id="850" r:id="rId62"/>
    <p:sldId id="851" r:id="rId63"/>
    <p:sldId id="269" r:id="rId64"/>
    <p:sldId id="277" r:id="rId65"/>
    <p:sldId id="852" r:id="rId66"/>
    <p:sldId id="853" r:id="rId67"/>
    <p:sldId id="854" r:id="rId68"/>
    <p:sldId id="855" r:id="rId69"/>
    <p:sldId id="856" r:id="rId70"/>
    <p:sldId id="276" r:id="rId71"/>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ged.054@outlook.sa" initials="M" lastIdx="1" clrIdx="0">
    <p:extLst>
      <p:ext uri="{19B8F6BF-5375-455C-9EA6-DF929625EA0E}">
        <p15:presenceInfo xmlns:p15="http://schemas.microsoft.com/office/powerpoint/2012/main" userId="8df52c73e50ff68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4E17"/>
    <a:srgbClr val="CB9661"/>
    <a:srgbClr val="996633"/>
    <a:srgbClr val="66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بلا نمط، شبكة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101" d="100"/>
          <a:sy n="101" d="100"/>
        </p:scale>
        <p:origin x="294" y="114"/>
      </p:cViewPr>
      <p:guideLst>
        <p:guide orient="horz" pos="2160"/>
        <p:guide pos="2880"/>
      </p:guideLst>
    </p:cSldViewPr>
  </p:slideViewPr>
  <p:notesTextViewPr>
    <p:cViewPr>
      <p:scale>
        <a:sx n="1" d="1"/>
        <a:sy n="1" d="1"/>
      </p:scale>
      <p:origin x="0" y="0"/>
    </p:cViewPr>
  </p:notesTextViewPr>
  <p:notesViewPr>
    <p:cSldViewPr>
      <p:cViewPr varScale="1">
        <p:scale>
          <a:sx n="50" d="100"/>
          <a:sy n="50" d="100"/>
        </p:scale>
        <p:origin x="-2760"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1.xml"/><Relationship Id="rId26" Type="http://schemas.openxmlformats.org/officeDocument/2006/relationships/slide" Target="slides/slide9.xml"/><Relationship Id="rId39" Type="http://schemas.openxmlformats.org/officeDocument/2006/relationships/slide" Target="slides/slide22.xml"/><Relationship Id="rId21" Type="http://schemas.openxmlformats.org/officeDocument/2006/relationships/slide" Target="slides/slide4.xml"/><Relationship Id="rId34" Type="http://schemas.openxmlformats.org/officeDocument/2006/relationships/slide" Target="slides/slide17.xml"/><Relationship Id="rId42" Type="http://schemas.openxmlformats.org/officeDocument/2006/relationships/slide" Target="slides/slide25.xml"/><Relationship Id="rId47" Type="http://schemas.openxmlformats.org/officeDocument/2006/relationships/slide" Target="slides/slide30.xml"/><Relationship Id="rId50" Type="http://schemas.openxmlformats.org/officeDocument/2006/relationships/slide" Target="slides/slide33.xml"/><Relationship Id="rId55" Type="http://schemas.openxmlformats.org/officeDocument/2006/relationships/slide" Target="slides/slide38.xml"/><Relationship Id="rId63" Type="http://schemas.openxmlformats.org/officeDocument/2006/relationships/slide" Target="slides/slide46.xml"/><Relationship Id="rId68" Type="http://schemas.openxmlformats.org/officeDocument/2006/relationships/slide" Target="slides/slide51.xml"/><Relationship Id="rId76"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54.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2.xml"/><Relationship Id="rId11" Type="http://schemas.openxmlformats.org/officeDocument/2006/relationships/slideMaster" Target="slideMasters/slideMaster11.xml"/><Relationship Id="rId24" Type="http://schemas.openxmlformats.org/officeDocument/2006/relationships/slide" Target="slides/slide7.xml"/><Relationship Id="rId32" Type="http://schemas.openxmlformats.org/officeDocument/2006/relationships/slide" Target="slides/slide15.xml"/><Relationship Id="rId37" Type="http://schemas.openxmlformats.org/officeDocument/2006/relationships/slide" Target="slides/slide20.xml"/><Relationship Id="rId40" Type="http://schemas.openxmlformats.org/officeDocument/2006/relationships/slide" Target="slides/slide23.xml"/><Relationship Id="rId45" Type="http://schemas.openxmlformats.org/officeDocument/2006/relationships/slide" Target="slides/slide28.xml"/><Relationship Id="rId53" Type="http://schemas.openxmlformats.org/officeDocument/2006/relationships/slide" Target="slides/slide36.xml"/><Relationship Id="rId58" Type="http://schemas.openxmlformats.org/officeDocument/2006/relationships/slide" Target="slides/slide41.xml"/><Relationship Id="rId66" Type="http://schemas.openxmlformats.org/officeDocument/2006/relationships/slide" Target="slides/slide49.xml"/><Relationship Id="rId74" Type="http://schemas.openxmlformats.org/officeDocument/2006/relationships/commentAuthors" Target="commentAuthors.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6.xml"/><Relationship Id="rId28" Type="http://schemas.openxmlformats.org/officeDocument/2006/relationships/slide" Target="slides/slide11.xml"/><Relationship Id="rId36" Type="http://schemas.openxmlformats.org/officeDocument/2006/relationships/slide" Target="slides/slide19.xml"/><Relationship Id="rId49" Type="http://schemas.openxmlformats.org/officeDocument/2006/relationships/slide" Target="slides/slide32.xml"/><Relationship Id="rId57" Type="http://schemas.openxmlformats.org/officeDocument/2006/relationships/slide" Target="slides/slide40.xml"/><Relationship Id="rId61" Type="http://schemas.openxmlformats.org/officeDocument/2006/relationships/slide" Target="slides/slide44.xml"/><Relationship Id="rId10" Type="http://schemas.openxmlformats.org/officeDocument/2006/relationships/slideMaster" Target="slideMasters/slideMaster10.xml"/><Relationship Id="rId19" Type="http://schemas.openxmlformats.org/officeDocument/2006/relationships/slide" Target="slides/slide2.xml"/><Relationship Id="rId31" Type="http://schemas.openxmlformats.org/officeDocument/2006/relationships/slide" Target="slides/slide14.xml"/><Relationship Id="rId44" Type="http://schemas.openxmlformats.org/officeDocument/2006/relationships/slide" Target="slides/slide27.xml"/><Relationship Id="rId52" Type="http://schemas.openxmlformats.org/officeDocument/2006/relationships/slide" Target="slides/slide35.xml"/><Relationship Id="rId60" Type="http://schemas.openxmlformats.org/officeDocument/2006/relationships/slide" Target="slides/slide43.xml"/><Relationship Id="rId65" Type="http://schemas.openxmlformats.org/officeDocument/2006/relationships/slide" Target="slides/slide48.xml"/><Relationship Id="rId73" Type="http://schemas.openxmlformats.org/officeDocument/2006/relationships/handoutMaster" Target="handoutMasters/handoutMaster1.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5.xml"/><Relationship Id="rId27" Type="http://schemas.openxmlformats.org/officeDocument/2006/relationships/slide" Target="slides/slide10.xml"/><Relationship Id="rId30" Type="http://schemas.openxmlformats.org/officeDocument/2006/relationships/slide" Target="slides/slide13.xml"/><Relationship Id="rId35" Type="http://schemas.openxmlformats.org/officeDocument/2006/relationships/slide" Target="slides/slide18.xml"/><Relationship Id="rId43" Type="http://schemas.openxmlformats.org/officeDocument/2006/relationships/slide" Target="slides/slide26.xml"/><Relationship Id="rId48" Type="http://schemas.openxmlformats.org/officeDocument/2006/relationships/slide" Target="slides/slide31.xml"/><Relationship Id="rId56" Type="http://schemas.openxmlformats.org/officeDocument/2006/relationships/slide" Target="slides/slide39.xml"/><Relationship Id="rId64" Type="http://schemas.openxmlformats.org/officeDocument/2006/relationships/slide" Target="slides/slide47.xml"/><Relationship Id="rId69" Type="http://schemas.openxmlformats.org/officeDocument/2006/relationships/slide" Target="slides/slide52.xml"/><Relationship Id="rId77"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4.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8.xml"/><Relationship Id="rId33" Type="http://schemas.openxmlformats.org/officeDocument/2006/relationships/slide" Target="slides/slide16.xml"/><Relationship Id="rId38" Type="http://schemas.openxmlformats.org/officeDocument/2006/relationships/slide" Target="slides/slide21.xml"/><Relationship Id="rId46" Type="http://schemas.openxmlformats.org/officeDocument/2006/relationships/slide" Target="slides/slide29.xml"/><Relationship Id="rId59" Type="http://schemas.openxmlformats.org/officeDocument/2006/relationships/slide" Target="slides/slide42.xml"/><Relationship Id="rId67" Type="http://schemas.openxmlformats.org/officeDocument/2006/relationships/slide" Target="slides/slide50.xml"/><Relationship Id="rId20" Type="http://schemas.openxmlformats.org/officeDocument/2006/relationships/slide" Target="slides/slide3.xml"/><Relationship Id="rId41" Type="http://schemas.openxmlformats.org/officeDocument/2006/relationships/slide" Target="slides/slide24.xml"/><Relationship Id="rId54" Type="http://schemas.openxmlformats.org/officeDocument/2006/relationships/slide" Target="slides/slide37.xml"/><Relationship Id="rId62" Type="http://schemas.openxmlformats.org/officeDocument/2006/relationships/slide" Target="slides/slide45.xml"/><Relationship Id="rId70" Type="http://schemas.openxmlformats.org/officeDocument/2006/relationships/slide" Target="slides/slide53.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6-08-09T06:18:44.918" idx="1">
    <p:pos x="428" y="1090"/>
    <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526279-A8A5-4A45-9156-2BA4BD010254}" type="doc">
      <dgm:prSet loTypeId="urn:microsoft.com/office/officeart/2005/8/layout/venn3" loCatId="relationship" qsTypeId="urn:microsoft.com/office/officeart/2005/8/quickstyle/simple2" qsCatId="simple" csTypeId="urn:microsoft.com/office/officeart/2005/8/colors/colorful3" csCatId="colorful" phldr="1"/>
      <dgm:spPr/>
      <dgm:t>
        <a:bodyPr/>
        <a:lstStyle/>
        <a:p>
          <a:pPr rtl="1"/>
          <a:endParaRPr lang="ar-EG"/>
        </a:p>
      </dgm:t>
    </dgm:pt>
    <dgm:pt modelId="{D4EA28F5-18E1-4198-A141-5470AC85F7E8}">
      <dgm:prSet phldrT="[نص]" custT="1"/>
      <dgm:spPr/>
      <dgm:t>
        <a:bodyPr/>
        <a:lstStyle/>
        <a:p>
          <a:pPr rtl="1"/>
          <a:endParaRPr lang="ar-EG" sz="6600" dirty="0"/>
        </a:p>
      </dgm:t>
    </dgm:pt>
    <dgm:pt modelId="{0CD796C7-859F-4000-80F3-0A5957B12E90}" type="parTrans" cxnId="{E8100D24-6711-4E25-BC81-285183183328}">
      <dgm:prSet/>
      <dgm:spPr/>
      <dgm:t>
        <a:bodyPr/>
        <a:lstStyle/>
        <a:p>
          <a:pPr rtl="1"/>
          <a:endParaRPr lang="ar-EG"/>
        </a:p>
      </dgm:t>
    </dgm:pt>
    <dgm:pt modelId="{B9A9189D-7A8B-43E1-903A-23F2B00216BC}" type="sibTrans" cxnId="{E8100D24-6711-4E25-BC81-285183183328}">
      <dgm:prSet/>
      <dgm:spPr/>
      <dgm:t>
        <a:bodyPr/>
        <a:lstStyle/>
        <a:p>
          <a:pPr rtl="1"/>
          <a:endParaRPr lang="ar-EG"/>
        </a:p>
      </dgm:t>
    </dgm:pt>
    <dgm:pt modelId="{4E32757F-BC33-42BD-B33C-D520DD5BA0F4}">
      <dgm:prSet phldrT="[نص]" custT="1"/>
      <dgm:spPr/>
      <dgm:t>
        <a:bodyPr/>
        <a:lstStyle/>
        <a:p>
          <a:pPr rtl="1"/>
          <a:endParaRPr lang="ar-EG" sz="6600" dirty="0"/>
        </a:p>
      </dgm:t>
    </dgm:pt>
    <dgm:pt modelId="{3BAD1902-C3ED-4D0A-ABAA-AF22C8CB3251}" type="parTrans" cxnId="{5A9BB912-914A-4DEA-A5D3-158F224F096E}">
      <dgm:prSet/>
      <dgm:spPr/>
      <dgm:t>
        <a:bodyPr/>
        <a:lstStyle/>
        <a:p>
          <a:pPr rtl="1"/>
          <a:endParaRPr lang="ar-EG"/>
        </a:p>
      </dgm:t>
    </dgm:pt>
    <dgm:pt modelId="{EBB86582-840D-4BB9-B7C9-05B0DF13D473}" type="sibTrans" cxnId="{5A9BB912-914A-4DEA-A5D3-158F224F096E}">
      <dgm:prSet/>
      <dgm:spPr/>
      <dgm:t>
        <a:bodyPr/>
        <a:lstStyle/>
        <a:p>
          <a:pPr rtl="1"/>
          <a:endParaRPr lang="ar-EG"/>
        </a:p>
      </dgm:t>
    </dgm:pt>
    <dgm:pt modelId="{76C0848A-7CF6-4255-B8DF-A076138A349C}">
      <dgm:prSet phldrT="[نص]" custT="1"/>
      <dgm:spPr/>
      <dgm:t>
        <a:bodyPr/>
        <a:lstStyle/>
        <a:p>
          <a:pPr rtl="1"/>
          <a:endParaRPr lang="ar-EG" sz="6600" dirty="0"/>
        </a:p>
      </dgm:t>
    </dgm:pt>
    <dgm:pt modelId="{388EDFA8-457D-4FAC-87B5-A5C7E0F82EB5}" type="parTrans" cxnId="{17E5B167-C501-4A25-8D94-A8E2A26638CA}">
      <dgm:prSet/>
      <dgm:spPr/>
      <dgm:t>
        <a:bodyPr/>
        <a:lstStyle/>
        <a:p>
          <a:pPr rtl="1"/>
          <a:endParaRPr lang="ar-EG"/>
        </a:p>
      </dgm:t>
    </dgm:pt>
    <dgm:pt modelId="{CB0BA017-51E6-4947-8D83-DBC7EFAC2445}" type="sibTrans" cxnId="{17E5B167-C501-4A25-8D94-A8E2A26638CA}">
      <dgm:prSet/>
      <dgm:spPr/>
      <dgm:t>
        <a:bodyPr/>
        <a:lstStyle/>
        <a:p>
          <a:pPr rtl="1"/>
          <a:endParaRPr lang="ar-EG"/>
        </a:p>
      </dgm:t>
    </dgm:pt>
    <dgm:pt modelId="{3831EE9E-1CF9-4CB1-B3E0-69352C5F04C5}">
      <dgm:prSet phldrT="[نص]" custT="1"/>
      <dgm:spPr/>
      <dgm:t>
        <a:bodyPr/>
        <a:lstStyle/>
        <a:p>
          <a:pPr rtl="1"/>
          <a:endParaRPr lang="ar-EG" sz="6600" dirty="0"/>
        </a:p>
      </dgm:t>
    </dgm:pt>
    <dgm:pt modelId="{EAE15534-26E4-42D6-969F-4669142DF0F4}" type="parTrans" cxnId="{64D30B97-E7C2-4BE9-91C0-92C2CC374C31}">
      <dgm:prSet/>
      <dgm:spPr/>
      <dgm:t>
        <a:bodyPr/>
        <a:lstStyle/>
        <a:p>
          <a:pPr rtl="1"/>
          <a:endParaRPr lang="ar-EG"/>
        </a:p>
      </dgm:t>
    </dgm:pt>
    <dgm:pt modelId="{7742D0ED-CD72-46B9-BFBC-570A7229FB35}" type="sibTrans" cxnId="{64D30B97-E7C2-4BE9-91C0-92C2CC374C31}">
      <dgm:prSet/>
      <dgm:spPr/>
      <dgm:t>
        <a:bodyPr/>
        <a:lstStyle/>
        <a:p>
          <a:pPr rtl="1"/>
          <a:endParaRPr lang="ar-EG"/>
        </a:p>
      </dgm:t>
    </dgm:pt>
    <dgm:pt modelId="{1BBAE02F-C0D7-4FCF-81B5-6B4C915A4700}">
      <dgm:prSet custT="1"/>
      <dgm:spPr/>
      <dgm:t>
        <a:bodyPr/>
        <a:lstStyle/>
        <a:p>
          <a:pPr rtl="1"/>
          <a:endParaRPr lang="ar-EG" sz="6600" dirty="0"/>
        </a:p>
      </dgm:t>
    </dgm:pt>
    <dgm:pt modelId="{B6801143-ADFB-472D-8C61-535AE9BD1190}" type="parTrans" cxnId="{0C5E2CEB-8683-455D-9EE2-CB2B2B6F9A92}">
      <dgm:prSet/>
      <dgm:spPr/>
      <dgm:t>
        <a:bodyPr/>
        <a:lstStyle/>
        <a:p>
          <a:pPr rtl="1"/>
          <a:endParaRPr lang="ar-EG"/>
        </a:p>
      </dgm:t>
    </dgm:pt>
    <dgm:pt modelId="{6DC27F91-2CD1-4163-80AF-4D2499BD4A41}" type="sibTrans" cxnId="{0C5E2CEB-8683-455D-9EE2-CB2B2B6F9A92}">
      <dgm:prSet/>
      <dgm:spPr/>
      <dgm:t>
        <a:bodyPr/>
        <a:lstStyle/>
        <a:p>
          <a:pPr rtl="1"/>
          <a:endParaRPr lang="ar-EG"/>
        </a:p>
      </dgm:t>
    </dgm:pt>
    <dgm:pt modelId="{48A90287-0521-48C8-89FA-6C784933CB6E}" type="pres">
      <dgm:prSet presAssocID="{98526279-A8A5-4A45-9156-2BA4BD010254}" presName="Name0" presStyleCnt="0">
        <dgm:presLayoutVars>
          <dgm:dir/>
          <dgm:resizeHandles val="exact"/>
        </dgm:presLayoutVars>
      </dgm:prSet>
      <dgm:spPr/>
    </dgm:pt>
    <dgm:pt modelId="{D599F2A4-B2F2-42A2-8AD6-4A790883098E}" type="pres">
      <dgm:prSet presAssocID="{D4EA28F5-18E1-4198-A141-5470AC85F7E8}" presName="Name5" presStyleLbl="vennNode1" presStyleIdx="0" presStyleCnt="5">
        <dgm:presLayoutVars>
          <dgm:bulletEnabled val="1"/>
        </dgm:presLayoutVars>
      </dgm:prSet>
      <dgm:spPr/>
    </dgm:pt>
    <dgm:pt modelId="{77C4D57D-706C-419A-AED5-C457DEBB89B6}" type="pres">
      <dgm:prSet presAssocID="{B9A9189D-7A8B-43E1-903A-23F2B00216BC}" presName="space" presStyleCnt="0"/>
      <dgm:spPr/>
    </dgm:pt>
    <dgm:pt modelId="{4F5CA99A-71E5-446D-BD96-6FC1F1B316A1}" type="pres">
      <dgm:prSet presAssocID="{4E32757F-BC33-42BD-B33C-D520DD5BA0F4}" presName="Name5" presStyleLbl="vennNode1" presStyleIdx="1" presStyleCnt="5">
        <dgm:presLayoutVars>
          <dgm:bulletEnabled val="1"/>
        </dgm:presLayoutVars>
      </dgm:prSet>
      <dgm:spPr/>
    </dgm:pt>
    <dgm:pt modelId="{A6DD5778-A107-48D3-9140-B0E2B5F39408}" type="pres">
      <dgm:prSet presAssocID="{EBB86582-840D-4BB9-B7C9-05B0DF13D473}" presName="space" presStyleCnt="0"/>
      <dgm:spPr/>
    </dgm:pt>
    <dgm:pt modelId="{E55D7E68-4C5A-4B7D-A2AB-744F9C0B6665}" type="pres">
      <dgm:prSet presAssocID="{76C0848A-7CF6-4255-B8DF-A076138A349C}" presName="Name5" presStyleLbl="vennNode1" presStyleIdx="2" presStyleCnt="5">
        <dgm:presLayoutVars>
          <dgm:bulletEnabled val="1"/>
        </dgm:presLayoutVars>
      </dgm:prSet>
      <dgm:spPr/>
    </dgm:pt>
    <dgm:pt modelId="{48D9E6EA-C6C5-417A-B399-74EF3795E6EC}" type="pres">
      <dgm:prSet presAssocID="{CB0BA017-51E6-4947-8D83-DBC7EFAC2445}" presName="space" presStyleCnt="0"/>
      <dgm:spPr/>
    </dgm:pt>
    <dgm:pt modelId="{BACD47B7-3776-4B69-8F8E-B5C77005455B}" type="pres">
      <dgm:prSet presAssocID="{1BBAE02F-C0D7-4FCF-81B5-6B4C915A4700}" presName="Name5" presStyleLbl="vennNode1" presStyleIdx="3" presStyleCnt="5">
        <dgm:presLayoutVars>
          <dgm:bulletEnabled val="1"/>
        </dgm:presLayoutVars>
      </dgm:prSet>
      <dgm:spPr/>
    </dgm:pt>
    <dgm:pt modelId="{638C9D9B-90A8-4B76-9FFD-206FA1AF06CC}" type="pres">
      <dgm:prSet presAssocID="{6DC27F91-2CD1-4163-80AF-4D2499BD4A41}" presName="space" presStyleCnt="0"/>
      <dgm:spPr/>
    </dgm:pt>
    <dgm:pt modelId="{86016535-6A67-4D5A-94E7-0DA8CC284CBA}" type="pres">
      <dgm:prSet presAssocID="{3831EE9E-1CF9-4CB1-B3E0-69352C5F04C5}" presName="Name5" presStyleLbl="vennNode1" presStyleIdx="4" presStyleCnt="5">
        <dgm:presLayoutVars>
          <dgm:bulletEnabled val="1"/>
        </dgm:presLayoutVars>
      </dgm:prSet>
      <dgm:spPr/>
    </dgm:pt>
  </dgm:ptLst>
  <dgm:cxnLst>
    <dgm:cxn modelId="{5A9BB912-914A-4DEA-A5D3-158F224F096E}" srcId="{98526279-A8A5-4A45-9156-2BA4BD010254}" destId="{4E32757F-BC33-42BD-B33C-D520DD5BA0F4}" srcOrd="1" destOrd="0" parTransId="{3BAD1902-C3ED-4D0A-ABAA-AF22C8CB3251}" sibTransId="{EBB86582-840D-4BB9-B7C9-05B0DF13D473}"/>
    <dgm:cxn modelId="{E8100D24-6711-4E25-BC81-285183183328}" srcId="{98526279-A8A5-4A45-9156-2BA4BD010254}" destId="{D4EA28F5-18E1-4198-A141-5470AC85F7E8}" srcOrd="0" destOrd="0" parTransId="{0CD796C7-859F-4000-80F3-0A5957B12E90}" sibTransId="{B9A9189D-7A8B-43E1-903A-23F2B00216BC}"/>
    <dgm:cxn modelId="{59C9742C-36E0-4483-A472-10E546E3C029}" type="presOf" srcId="{4E32757F-BC33-42BD-B33C-D520DD5BA0F4}" destId="{4F5CA99A-71E5-446D-BD96-6FC1F1B316A1}" srcOrd="0" destOrd="0" presId="urn:microsoft.com/office/officeart/2005/8/layout/venn3"/>
    <dgm:cxn modelId="{17E5B167-C501-4A25-8D94-A8E2A26638CA}" srcId="{98526279-A8A5-4A45-9156-2BA4BD010254}" destId="{76C0848A-7CF6-4255-B8DF-A076138A349C}" srcOrd="2" destOrd="0" parTransId="{388EDFA8-457D-4FAC-87B5-A5C7E0F82EB5}" sibTransId="{CB0BA017-51E6-4947-8D83-DBC7EFAC2445}"/>
    <dgm:cxn modelId="{A2843952-4F4A-49E3-A4D2-7CA4B3201C8C}" type="presOf" srcId="{D4EA28F5-18E1-4198-A141-5470AC85F7E8}" destId="{D599F2A4-B2F2-42A2-8AD6-4A790883098E}" srcOrd="0" destOrd="0" presId="urn:microsoft.com/office/officeart/2005/8/layout/venn3"/>
    <dgm:cxn modelId="{2C588F96-0729-47AE-9E5D-D7160F8DAC0F}" type="presOf" srcId="{3831EE9E-1CF9-4CB1-B3E0-69352C5F04C5}" destId="{86016535-6A67-4D5A-94E7-0DA8CC284CBA}" srcOrd="0" destOrd="0" presId="urn:microsoft.com/office/officeart/2005/8/layout/venn3"/>
    <dgm:cxn modelId="{64D30B97-E7C2-4BE9-91C0-92C2CC374C31}" srcId="{98526279-A8A5-4A45-9156-2BA4BD010254}" destId="{3831EE9E-1CF9-4CB1-B3E0-69352C5F04C5}" srcOrd="4" destOrd="0" parTransId="{EAE15534-26E4-42D6-969F-4669142DF0F4}" sibTransId="{7742D0ED-CD72-46B9-BFBC-570A7229FB35}"/>
    <dgm:cxn modelId="{A3381BD4-E719-428D-B282-A1E580FE7389}" type="presOf" srcId="{1BBAE02F-C0D7-4FCF-81B5-6B4C915A4700}" destId="{BACD47B7-3776-4B69-8F8E-B5C77005455B}" srcOrd="0" destOrd="0" presId="urn:microsoft.com/office/officeart/2005/8/layout/venn3"/>
    <dgm:cxn modelId="{E37D3DE5-49B4-494A-A7AA-0D99651D6FD7}" type="presOf" srcId="{76C0848A-7CF6-4255-B8DF-A076138A349C}" destId="{E55D7E68-4C5A-4B7D-A2AB-744F9C0B6665}" srcOrd="0" destOrd="0" presId="urn:microsoft.com/office/officeart/2005/8/layout/venn3"/>
    <dgm:cxn modelId="{0C5E2CEB-8683-455D-9EE2-CB2B2B6F9A92}" srcId="{98526279-A8A5-4A45-9156-2BA4BD010254}" destId="{1BBAE02F-C0D7-4FCF-81B5-6B4C915A4700}" srcOrd="3" destOrd="0" parTransId="{B6801143-ADFB-472D-8C61-535AE9BD1190}" sibTransId="{6DC27F91-2CD1-4163-80AF-4D2499BD4A41}"/>
    <dgm:cxn modelId="{67335BF7-B815-4F28-85B8-94000EB91637}" type="presOf" srcId="{98526279-A8A5-4A45-9156-2BA4BD010254}" destId="{48A90287-0521-48C8-89FA-6C784933CB6E}" srcOrd="0" destOrd="0" presId="urn:microsoft.com/office/officeart/2005/8/layout/venn3"/>
    <dgm:cxn modelId="{353AAEA8-EA3C-4D7A-8B93-E96819421006}" type="presParOf" srcId="{48A90287-0521-48C8-89FA-6C784933CB6E}" destId="{D599F2A4-B2F2-42A2-8AD6-4A790883098E}" srcOrd="0" destOrd="0" presId="urn:microsoft.com/office/officeart/2005/8/layout/venn3"/>
    <dgm:cxn modelId="{BDA2D4D0-F168-4ACB-8303-5008F65AC356}" type="presParOf" srcId="{48A90287-0521-48C8-89FA-6C784933CB6E}" destId="{77C4D57D-706C-419A-AED5-C457DEBB89B6}" srcOrd="1" destOrd="0" presId="urn:microsoft.com/office/officeart/2005/8/layout/venn3"/>
    <dgm:cxn modelId="{A8FDFD21-4C5F-4EF1-BF3F-1424F925C5EB}" type="presParOf" srcId="{48A90287-0521-48C8-89FA-6C784933CB6E}" destId="{4F5CA99A-71E5-446D-BD96-6FC1F1B316A1}" srcOrd="2" destOrd="0" presId="urn:microsoft.com/office/officeart/2005/8/layout/venn3"/>
    <dgm:cxn modelId="{FC945BFB-D706-417F-A4C1-26B137965F29}" type="presParOf" srcId="{48A90287-0521-48C8-89FA-6C784933CB6E}" destId="{A6DD5778-A107-48D3-9140-B0E2B5F39408}" srcOrd="3" destOrd="0" presId="urn:microsoft.com/office/officeart/2005/8/layout/venn3"/>
    <dgm:cxn modelId="{6E350128-7B6F-482F-866E-341418F45C66}" type="presParOf" srcId="{48A90287-0521-48C8-89FA-6C784933CB6E}" destId="{E55D7E68-4C5A-4B7D-A2AB-744F9C0B6665}" srcOrd="4" destOrd="0" presId="urn:microsoft.com/office/officeart/2005/8/layout/venn3"/>
    <dgm:cxn modelId="{FBCA1257-AF54-49F6-B236-990333BD603E}" type="presParOf" srcId="{48A90287-0521-48C8-89FA-6C784933CB6E}" destId="{48D9E6EA-C6C5-417A-B399-74EF3795E6EC}" srcOrd="5" destOrd="0" presId="urn:microsoft.com/office/officeart/2005/8/layout/venn3"/>
    <dgm:cxn modelId="{9D908BDC-5910-4198-BB1E-3B4C3BA47CB0}" type="presParOf" srcId="{48A90287-0521-48C8-89FA-6C784933CB6E}" destId="{BACD47B7-3776-4B69-8F8E-B5C77005455B}" srcOrd="6" destOrd="0" presId="urn:microsoft.com/office/officeart/2005/8/layout/venn3"/>
    <dgm:cxn modelId="{8F9200C3-CCC4-4DB1-A665-5097D2255192}" type="presParOf" srcId="{48A90287-0521-48C8-89FA-6C784933CB6E}" destId="{638C9D9B-90A8-4B76-9FFD-206FA1AF06CC}" srcOrd="7" destOrd="0" presId="urn:microsoft.com/office/officeart/2005/8/layout/venn3"/>
    <dgm:cxn modelId="{B3AC2CCD-2436-4A2A-8AEE-15554169207A}" type="presParOf" srcId="{48A90287-0521-48C8-89FA-6C784933CB6E}" destId="{86016535-6A67-4D5A-94E7-0DA8CC284CBA}" srcOrd="8"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99F2A4-B2F2-42A2-8AD6-4A790883098E}">
      <dsp:nvSpPr>
        <dsp:cNvPr id="0" name=""/>
        <dsp:cNvSpPr/>
      </dsp:nvSpPr>
      <dsp:spPr>
        <a:xfrm>
          <a:off x="922" y="1132119"/>
          <a:ext cx="1799760" cy="1799760"/>
        </a:xfrm>
        <a:prstGeom prst="ellipse">
          <a:avLst/>
        </a:prstGeom>
        <a:solidFill>
          <a:schemeClr val="accent3">
            <a:alpha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99047" tIns="83820" rIns="99047" bIns="83820" numCol="1" spcCol="1270" anchor="ctr" anchorCtr="0">
          <a:noAutofit/>
        </a:bodyPr>
        <a:lstStyle/>
        <a:p>
          <a:pPr marL="0" lvl="0" indent="0" algn="ctr" defTabSz="2933700" rtl="1">
            <a:lnSpc>
              <a:spcPct val="90000"/>
            </a:lnSpc>
            <a:spcBef>
              <a:spcPct val="0"/>
            </a:spcBef>
            <a:spcAft>
              <a:spcPct val="35000"/>
            </a:spcAft>
            <a:buNone/>
          </a:pPr>
          <a:endParaRPr lang="ar-EG" sz="6600" kern="1200" dirty="0"/>
        </a:p>
      </dsp:txBody>
      <dsp:txXfrm>
        <a:off x="264491" y="1395688"/>
        <a:ext cx="1272622" cy="1272622"/>
      </dsp:txXfrm>
    </dsp:sp>
    <dsp:sp modelId="{4F5CA99A-71E5-446D-BD96-6FC1F1B316A1}">
      <dsp:nvSpPr>
        <dsp:cNvPr id="0" name=""/>
        <dsp:cNvSpPr/>
      </dsp:nvSpPr>
      <dsp:spPr>
        <a:xfrm>
          <a:off x="1440731" y="1132119"/>
          <a:ext cx="1799760" cy="1799760"/>
        </a:xfrm>
        <a:prstGeom prst="ellipse">
          <a:avLst/>
        </a:prstGeom>
        <a:solidFill>
          <a:schemeClr val="accent3">
            <a:alpha val="50000"/>
            <a:hueOff val="677650"/>
            <a:satOff val="25000"/>
            <a:lumOff val="-367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99047" tIns="83820" rIns="99047" bIns="83820" numCol="1" spcCol="1270" anchor="ctr" anchorCtr="0">
          <a:noAutofit/>
        </a:bodyPr>
        <a:lstStyle/>
        <a:p>
          <a:pPr marL="0" lvl="0" indent="0" algn="ctr" defTabSz="2933700" rtl="1">
            <a:lnSpc>
              <a:spcPct val="90000"/>
            </a:lnSpc>
            <a:spcBef>
              <a:spcPct val="0"/>
            </a:spcBef>
            <a:spcAft>
              <a:spcPct val="35000"/>
            </a:spcAft>
            <a:buNone/>
          </a:pPr>
          <a:endParaRPr lang="ar-EG" sz="6600" kern="1200" dirty="0"/>
        </a:p>
      </dsp:txBody>
      <dsp:txXfrm>
        <a:off x="1704300" y="1395688"/>
        <a:ext cx="1272622" cy="1272622"/>
      </dsp:txXfrm>
    </dsp:sp>
    <dsp:sp modelId="{E55D7E68-4C5A-4B7D-A2AB-744F9C0B6665}">
      <dsp:nvSpPr>
        <dsp:cNvPr id="0" name=""/>
        <dsp:cNvSpPr/>
      </dsp:nvSpPr>
      <dsp:spPr>
        <a:xfrm>
          <a:off x="2880539" y="1132119"/>
          <a:ext cx="1799760" cy="1799760"/>
        </a:xfrm>
        <a:prstGeom prst="ellipse">
          <a:avLst/>
        </a:prstGeom>
        <a:solidFill>
          <a:schemeClr val="accent3">
            <a:alpha val="50000"/>
            <a:hueOff val="1355300"/>
            <a:satOff val="50000"/>
            <a:lumOff val="-7353"/>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99047" tIns="83820" rIns="99047" bIns="83820" numCol="1" spcCol="1270" anchor="ctr" anchorCtr="0">
          <a:noAutofit/>
        </a:bodyPr>
        <a:lstStyle/>
        <a:p>
          <a:pPr marL="0" lvl="0" indent="0" algn="ctr" defTabSz="2933700" rtl="1">
            <a:lnSpc>
              <a:spcPct val="90000"/>
            </a:lnSpc>
            <a:spcBef>
              <a:spcPct val="0"/>
            </a:spcBef>
            <a:spcAft>
              <a:spcPct val="35000"/>
            </a:spcAft>
            <a:buNone/>
          </a:pPr>
          <a:endParaRPr lang="ar-EG" sz="6600" kern="1200" dirty="0"/>
        </a:p>
      </dsp:txBody>
      <dsp:txXfrm>
        <a:off x="3144108" y="1395688"/>
        <a:ext cx="1272622" cy="1272622"/>
      </dsp:txXfrm>
    </dsp:sp>
    <dsp:sp modelId="{BACD47B7-3776-4B69-8F8E-B5C77005455B}">
      <dsp:nvSpPr>
        <dsp:cNvPr id="0" name=""/>
        <dsp:cNvSpPr/>
      </dsp:nvSpPr>
      <dsp:spPr>
        <a:xfrm>
          <a:off x="4320348" y="1132119"/>
          <a:ext cx="1799760" cy="1799760"/>
        </a:xfrm>
        <a:prstGeom prst="ellipse">
          <a:avLst/>
        </a:prstGeom>
        <a:solidFill>
          <a:schemeClr val="accent3">
            <a:alpha val="50000"/>
            <a:hueOff val="2032949"/>
            <a:satOff val="75000"/>
            <a:lumOff val="-11029"/>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99047" tIns="83820" rIns="99047" bIns="83820" numCol="1" spcCol="1270" anchor="ctr" anchorCtr="0">
          <a:noAutofit/>
        </a:bodyPr>
        <a:lstStyle/>
        <a:p>
          <a:pPr marL="0" lvl="0" indent="0" algn="ctr" defTabSz="2933700" rtl="1">
            <a:lnSpc>
              <a:spcPct val="90000"/>
            </a:lnSpc>
            <a:spcBef>
              <a:spcPct val="0"/>
            </a:spcBef>
            <a:spcAft>
              <a:spcPct val="35000"/>
            </a:spcAft>
            <a:buNone/>
          </a:pPr>
          <a:endParaRPr lang="ar-EG" sz="6600" kern="1200" dirty="0"/>
        </a:p>
      </dsp:txBody>
      <dsp:txXfrm>
        <a:off x="4583917" y="1395688"/>
        <a:ext cx="1272622" cy="1272622"/>
      </dsp:txXfrm>
    </dsp:sp>
    <dsp:sp modelId="{86016535-6A67-4D5A-94E7-0DA8CC284CBA}">
      <dsp:nvSpPr>
        <dsp:cNvPr id="0" name=""/>
        <dsp:cNvSpPr/>
      </dsp:nvSpPr>
      <dsp:spPr>
        <a:xfrm>
          <a:off x="5760156" y="1132119"/>
          <a:ext cx="1799760" cy="1799760"/>
        </a:xfrm>
        <a:prstGeom prst="ellipse">
          <a:avLst/>
        </a:prstGeom>
        <a:solidFill>
          <a:schemeClr val="accent3">
            <a:alpha val="50000"/>
            <a:hueOff val="2710599"/>
            <a:satOff val="100000"/>
            <a:lumOff val="-1470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0">
          <a:scrgbClr r="0" g="0" b="0"/>
        </a:effectRef>
        <a:fontRef idx="minor">
          <a:schemeClr val="tx1"/>
        </a:fontRef>
      </dsp:style>
      <dsp:txBody>
        <a:bodyPr spcFirstLastPara="0" vert="horz" wrap="square" lIns="99047" tIns="83820" rIns="99047" bIns="83820" numCol="1" spcCol="1270" anchor="ctr" anchorCtr="0">
          <a:noAutofit/>
        </a:bodyPr>
        <a:lstStyle/>
        <a:p>
          <a:pPr marL="0" lvl="0" indent="0" algn="ctr" defTabSz="2933700" rtl="1">
            <a:lnSpc>
              <a:spcPct val="90000"/>
            </a:lnSpc>
            <a:spcBef>
              <a:spcPct val="0"/>
            </a:spcBef>
            <a:spcAft>
              <a:spcPct val="35000"/>
            </a:spcAft>
            <a:buNone/>
          </a:pPr>
          <a:endParaRPr lang="ar-EG" sz="6600" kern="1200" dirty="0"/>
        </a:p>
      </dsp:txBody>
      <dsp:txXfrm>
        <a:off x="6023725" y="1395688"/>
        <a:ext cx="1272622" cy="1272622"/>
      </dsp:txXfrm>
    </dsp:sp>
  </dsp:spTree>
</dsp:drawing>
</file>

<file path=ppt/diagrams/layout1.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7B4873B-49C2-4759-B1AF-4714D1346450}" type="datetimeFigureOut">
              <a:rPr lang="en-US" smtClean="0"/>
              <a:pPr/>
              <a:t>8/9/2026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5EDA6F7-1964-4566-BC8D-0871239C9A63}" type="slidenum">
              <a:rPr lang="en-US" smtClean="0"/>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99E69A-3F65-4B3C-ADC4-B61F01681DD5}" type="datetimeFigureOut">
              <a:rPr lang="en-US" smtClean="0"/>
              <a:pPr/>
              <a:t>8/9/2026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D67D358-C10C-442E-8A5D-DA0DCEA4134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fld id="{DED491D0-8E1B-49C7-849B-A28568D94497}" type="slidenum">
              <a:rPr kumimoji="0" lang="ar-SA" sz="1400" b="0" i="0" u="none" strike="noStrike" kern="0" cap="none" spc="0" normalizeH="0" baseline="0" noProof="0" smtClean="0">
                <a:ln>
                  <a:noFill/>
                </a:ln>
                <a:solidFill>
                  <a:srgbClr val="000000"/>
                </a:solidFill>
                <a:effectLst/>
                <a:uLnTx/>
                <a:uFillTx/>
                <a:latin typeface="Arial"/>
                <a:ea typeface="+mn-ea"/>
                <a:cs typeface="Arial"/>
                <a:sym typeface="Arial"/>
              </a:rPr>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t>2</a:t>
            </a:fld>
            <a:endParaRPr kumimoji="0" lang="ar-SA"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5183135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67D358-C10C-442E-8A5D-DA0DCEA4134B}"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D67D358-C10C-442E-8A5D-DA0DCEA4134B}" type="slidenum">
              <a:rPr lang="en-US" smtClean="0"/>
              <a:pPr/>
              <a:t>4</a:t>
            </a:fld>
            <a:endParaRPr lang="en-US"/>
          </a:p>
        </p:txBody>
      </p:sp>
    </p:spTree>
    <p:extLst>
      <p:ext uri="{BB962C8B-B14F-4D97-AF65-F5344CB8AC3E}">
        <p14:creationId xmlns:p14="http://schemas.microsoft.com/office/powerpoint/2010/main" val="10347468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a:xfrm>
            <a:off x="0" y="8685213"/>
            <a:ext cx="2971800" cy="458787"/>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DED491D0-8E1B-49C7-849B-A28568D94497}" type="slidenum">
              <a:rPr kumimoji="0" lang="ar-SA" sz="1200" b="0" i="0" u="none" strike="noStrike" kern="1200" cap="none" spc="0" normalizeH="0" baseline="0" noProof="0" smtClean="0">
                <a:ln>
                  <a:noFill/>
                </a:ln>
                <a:solidFill>
                  <a:prstClr val="black"/>
                </a:solidFill>
                <a:effectLst/>
                <a:uLnTx/>
                <a:uFillTx/>
                <a:latin typeface="Calibri"/>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10</a:t>
            </a:fld>
            <a:endParaRPr kumimoji="0" lang="ar-SA" sz="12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extLst>
      <p:ext uri="{BB962C8B-B14F-4D97-AF65-F5344CB8AC3E}">
        <p14:creationId xmlns:p14="http://schemas.microsoft.com/office/powerpoint/2010/main" val="26408745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a:xfrm>
            <a:off x="0" y="8685213"/>
            <a:ext cx="2971800" cy="458787"/>
          </a:xfrm>
        </p:spPr>
        <p:txBody>
          <a:bodyPr/>
          <a:lstStyle/>
          <a:p>
            <a:pPr marL="0" marR="0" lvl="0" indent="0" algn="l" defTabSz="914400" rtl="1" eaLnBrk="1" fontAlgn="auto" latinLnBrk="0" hangingPunct="1">
              <a:lnSpc>
                <a:spcPct val="100000"/>
              </a:lnSpc>
              <a:spcBef>
                <a:spcPts val="0"/>
              </a:spcBef>
              <a:spcAft>
                <a:spcPts val="0"/>
              </a:spcAft>
              <a:buClrTx/>
              <a:buSzTx/>
              <a:buFontTx/>
              <a:buNone/>
              <a:tabLst/>
              <a:defRPr/>
            </a:pPr>
            <a:fld id="{DED491D0-8E1B-49C7-849B-A28568D94497}" type="slidenum">
              <a:rPr kumimoji="0" lang="ar-SA"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l" defTabSz="914400" rtl="1" eaLnBrk="1" fontAlgn="auto" latinLnBrk="0" hangingPunct="1">
                <a:lnSpc>
                  <a:spcPct val="100000"/>
                </a:lnSpc>
                <a:spcBef>
                  <a:spcPts val="0"/>
                </a:spcBef>
                <a:spcAft>
                  <a:spcPts val="0"/>
                </a:spcAft>
                <a:buClrTx/>
                <a:buSzTx/>
                <a:buFontTx/>
                <a:buNone/>
                <a:tabLst/>
                <a:defRPr/>
              </a:pPr>
              <a:t>18</a:t>
            </a:fld>
            <a:endParaRPr kumimoji="0" lang="ar-SA" sz="1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6408745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1DAE165-0483-F1CB-A817-A4D5595A5D85}"/>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880563E1-9598-5B1F-DCE8-8D6B2466215C}"/>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6B21A786-DCAE-FD62-C4AB-70C0CA928889}"/>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77E352C-D224-A396-03E4-8DC512566DE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74AAA3F-C86B-D0BA-A0BC-4BB3575C41F5}"/>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608700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98AE869-E92A-1F1B-440A-E9201F057CAC}"/>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1A209C5-9176-5704-655F-1B31BC2BA027}"/>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F25353E-9019-F02A-B7B5-914D471C0E88}"/>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E900D53-CE41-E95A-34B9-259544A3E40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342D71B-CECC-61E8-68ED-320464B091E7}"/>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890950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13B35E-F803-0821-352C-785140D448A7}"/>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7B76B4A6-8A23-1AF7-92A5-E7C6F5498896}"/>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E7D40506-92F1-E856-7ECD-651724433918}"/>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99D3AA6B-0A47-DD10-4DC3-E0CB5B330EF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D4F991B-C65C-4BD9-DEF6-4F9293E56477}"/>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755550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D76D510-F333-AACF-CF67-84E5DD1502A1}"/>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798629A-9858-FA6E-2844-FEFDE71B2758}"/>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BC0CF833-F362-6C06-BA89-86B6EB5F62D2}"/>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9EB026F5-FE2B-1A84-F9E5-FFAC18D56B3F}"/>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6" name="عنصر نائب للتذييل 5">
            <a:extLst>
              <a:ext uri="{FF2B5EF4-FFF2-40B4-BE49-F238E27FC236}">
                <a16:creationId xmlns:a16="http://schemas.microsoft.com/office/drawing/2014/main" id="{CC37BB5A-C34A-9033-419B-3AEEA8FE45E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B9B5937-0F47-83B8-BFBB-4AADBA905A56}"/>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3447402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BBEEB24-F143-FFF3-898A-316D286C5547}"/>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E0156FB-7838-BA15-8A2A-4FE0C31258A4}"/>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61C2BCF5-D87A-3695-32E1-B4A2CACBA71A}"/>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7331DF07-73AC-692F-C519-89D34241A2EF}"/>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75C945C4-AE3C-CA53-F1B3-2BED78B5C3E7}"/>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D99A4D93-0584-CF00-E6FD-62AF3243CD9E}"/>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8" name="عنصر نائب للتذييل 7">
            <a:extLst>
              <a:ext uri="{FF2B5EF4-FFF2-40B4-BE49-F238E27FC236}">
                <a16:creationId xmlns:a16="http://schemas.microsoft.com/office/drawing/2014/main" id="{ED881D62-BA6A-D2CB-04CE-41B9281AA9FA}"/>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20414DA9-CD30-B58E-D14B-542E0004CC00}"/>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3961056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304B043-FCEA-F457-1940-9081C069A5BE}"/>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0AA8A7F-F829-5BB8-9547-8F993E98CAEF}"/>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4" name="عنصر نائب للتذييل 3">
            <a:extLst>
              <a:ext uri="{FF2B5EF4-FFF2-40B4-BE49-F238E27FC236}">
                <a16:creationId xmlns:a16="http://schemas.microsoft.com/office/drawing/2014/main" id="{D4FABB12-4100-7820-7061-E0E1665BA7D7}"/>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DEB43B0C-0898-5492-734F-1D5B83219E51}"/>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3447147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B48AA987-15B7-22ED-DEF4-6CD355B83795}"/>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3" name="عنصر نائب للتذييل 2">
            <a:extLst>
              <a:ext uri="{FF2B5EF4-FFF2-40B4-BE49-F238E27FC236}">
                <a16:creationId xmlns:a16="http://schemas.microsoft.com/office/drawing/2014/main" id="{966ABF42-FD29-0641-08F8-9245863D32E4}"/>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01325CFE-68A1-3622-51E2-FCE4010A7C73}"/>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515737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2970D39-78FD-C7BF-1D76-38F8BD311BE3}"/>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3FCC88D-3644-8E70-225D-27B0E2CECCFB}"/>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8F58DB1E-B2EC-0A0B-E190-C44B9D66A4E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EF237A9-7AC7-1599-EC97-0D2D2F95393B}"/>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6" name="عنصر نائب للتذييل 5">
            <a:extLst>
              <a:ext uri="{FF2B5EF4-FFF2-40B4-BE49-F238E27FC236}">
                <a16:creationId xmlns:a16="http://schemas.microsoft.com/office/drawing/2014/main" id="{F97BE305-4956-5873-7AB3-A54C21137255}"/>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9FB79C8-91D7-170C-EBD0-0E377A50D4C4}"/>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593276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38B51B-DF75-2859-7773-DA8CF147F792}"/>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B2917AD8-0770-4B5E-2112-C1DBC709BF5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06EAE74B-3EC0-5374-46F4-6EA0425A562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28D93AF-F20F-1FDD-AAD3-BF646A7BF5C2}"/>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6" name="عنصر نائب للتذييل 5">
            <a:extLst>
              <a:ext uri="{FF2B5EF4-FFF2-40B4-BE49-F238E27FC236}">
                <a16:creationId xmlns:a16="http://schemas.microsoft.com/office/drawing/2014/main" id="{9467BA53-DC54-1FF3-15A0-1C1A052BC416}"/>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E9E99558-E945-D787-4C13-F8ED93C9346D}"/>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012582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44696BF-0904-0501-F10B-4D889F686D22}"/>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88867F82-5F9D-4353-77B6-9399044AE34C}"/>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34E0B8E-AA60-8189-B647-C477BC04E2CB}"/>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3168CD6F-2C2E-DA5B-4E68-67BBAD9076E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CAFE393-6848-6C38-9114-73780D73B495}"/>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636472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F380729-6920-57DD-DB6B-013CEA6B9B5A}"/>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48C12C2A-30B2-1542-B762-BCEF89A25A7A}"/>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BE96B1C-DD4C-6B8E-0400-0530459F1CA2}"/>
              </a:ext>
            </a:extLst>
          </p:cNvPr>
          <p:cNvSpPr>
            <a:spLocks noGrp="1"/>
          </p:cNvSpPr>
          <p:nvPr>
            <p:ph type="dt" sz="half" idx="10"/>
          </p:nvPr>
        </p:nvSpPr>
        <p:spPr/>
        <p:txBody>
          <a:bodyPr/>
          <a:lstStyle/>
          <a:p>
            <a:fld id="{2D93FE26-126A-4DFA-9A6B-A5A39BEAC81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19E7DD3E-0D3A-0C13-5E14-18EC5936996D}"/>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2022FD9-09C2-F3E8-7D65-5DD3295CAC72}"/>
              </a:ext>
            </a:extLst>
          </p:cNvPr>
          <p:cNvSpPr>
            <a:spLocks noGrp="1"/>
          </p:cNvSpPr>
          <p:nvPr>
            <p:ph type="sldNum" sz="quarter" idx="12"/>
          </p:nvPr>
        </p:nvSpPr>
        <p:spPr/>
        <p:txBody>
          <a:bodyPr/>
          <a:lstStyle/>
          <a:p>
            <a:fld id="{E04A8677-C2F6-43A2-9447-7C77B5C11605}" type="slidenum">
              <a:rPr lang="ar-SA" smtClean="0"/>
              <a:t>‹#›</a:t>
            </a:fld>
            <a:endParaRPr lang="ar-SA"/>
          </a:p>
        </p:txBody>
      </p:sp>
    </p:spTree>
    <p:extLst>
      <p:ext uri="{BB962C8B-B14F-4D97-AF65-F5344CB8AC3E}">
        <p14:creationId xmlns:p14="http://schemas.microsoft.com/office/powerpoint/2010/main" val="24948259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F8BE791-B1BA-5555-7246-450F972562ED}"/>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156124C4-10B3-D8A4-D867-C4592BBDA96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0E57AA26-4436-640A-D8D4-AC99932CA1CE}"/>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A0D0FE9-ACBC-3CD7-83B3-E3D04AC789E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68EE7FA-C310-3522-1630-21858E949261}"/>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844934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9D75296-9413-9B8A-5C0E-0ECDDBE3647D}"/>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F5B1B472-6D4F-D16C-C184-86F0A675AF20}"/>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F88BBF3C-517D-1269-0F25-D482D4B8BF4A}"/>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5" name="عنصر نائب للتذييل 4">
            <a:extLst>
              <a:ext uri="{FF2B5EF4-FFF2-40B4-BE49-F238E27FC236}">
                <a16:creationId xmlns:a16="http://schemas.microsoft.com/office/drawing/2014/main" id="{B2006A29-5017-DDA2-9D80-6C685D1E21E7}"/>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86410EE-507E-A4BD-A8BB-3CF453BF889F}"/>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16014236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B562168-3CB8-0CA5-2485-28CF633A2AD9}"/>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79B6B9C3-2664-73FC-1840-59BDE9C51A10}"/>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5260BFD1-9F89-9DBE-F225-321D8D824BDE}"/>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5" name="عنصر نائب للتذييل 4">
            <a:extLst>
              <a:ext uri="{FF2B5EF4-FFF2-40B4-BE49-F238E27FC236}">
                <a16:creationId xmlns:a16="http://schemas.microsoft.com/office/drawing/2014/main" id="{44B31ACC-FC23-9545-979D-23781126EA8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9485D99-184F-7B72-2148-13AC4F1BFA6F}"/>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4245679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69FA72F-969F-5F01-DC63-A32F228F6EB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C28CA07-CC64-1181-213D-299AC3111D6D}"/>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2889FE2-291C-D508-0BAA-3959981CCC38}"/>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76ED7BBD-F91C-3936-4492-3E9B9D5DEB3D}"/>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6" name="عنصر نائب للتذييل 5">
            <a:extLst>
              <a:ext uri="{FF2B5EF4-FFF2-40B4-BE49-F238E27FC236}">
                <a16:creationId xmlns:a16="http://schemas.microsoft.com/office/drawing/2014/main" id="{BC74772A-0A34-D385-37C6-F40C3ABD1F1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1F14F691-2FE8-42E1-5D49-E8A4BB6D247D}"/>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31591077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CE68662-CE64-5ED3-F980-E6548C66670A}"/>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4EFAD2A-D13F-33B9-BA0A-392F303E34F9}"/>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4BBE52E6-E251-CE84-5C8D-5D3F8DA10F07}"/>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671780D8-709B-4BE7-1EC8-8380D4BB8020}"/>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2AE8834F-D124-9329-09BF-AB8947A496B6}"/>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77CA6CB-6D3C-98C5-5517-84DBA785D883}"/>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8" name="عنصر نائب للتذييل 7">
            <a:extLst>
              <a:ext uri="{FF2B5EF4-FFF2-40B4-BE49-F238E27FC236}">
                <a16:creationId xmlns:a16="http://schemas.microsoft.com/office/drawing/2014/main" id="{4675F204-BE7F-DC09-6AB4-7E379BBF0CDB}"/>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2E7ECC84-2640-106D-CB33-70423C5090EE}"/>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34087007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352CC4E-88D5-A90A-BB6D-DA9006CAFC2A}"/>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C56BC82B-185B-B1C7-2F27-6898D41E584D}"/>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4" name="عنصر نائب للتذييل 3">
            <a:extLst>
              <a:ext uri="{FF2B5EF4-FFF2-40B4-BE49-F238E27FC236}">
                <a16:creationId xmlns:a16="http://schemas.microsoft.com/office/drawing/2014/main" id="{5B7A9BC6-CFBA-1C6F-BA54-663DABEC6DF6}"/>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50A46DB7-3AD3-6BA4-4D7A-88865756D06B}"/>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2896672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DB95729-19DD-F7B7-ED2E-A610BDBC17BA}"/>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3" name="عنصر نائب للتذييل 2">
            <a:extLst>
              <a:ext uri="{FF2B5EF4-FFF2-40B4-BE49-F238E27FC236}">
                <a16:creationId xmlns:a16="http://schemas.microsoft.com/office/drawing/2014/main" id="{2471A0A5-A783-39D2-2676-E9F93524DA52}"/>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9A11D4A9-8368-248D-5DBE-3C5B16D6776E}"/>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19072736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F65CBA2-DC57-D465-85A0-5A3CF9F29FED}"/>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8030D40-6451-AF91-8E8D-B71CED344FE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E9311E49-DBF9-44A7-625B-96BFE71531E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0B294D3-5152-AB20-928B-338EC5601353}"/>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6" name="عنصر نائب للتذييل 5">
            <a:extLst>
              <a:ext uri="{FF2B5EF4-FFF2-40B4-BE49-F238E27FC236}">
                <a16:creationId xmlns:a16="http://schemas.microsoft.com/office/drawing/2014/main" id="{52AE18ED-D77D-8969-F3AA-CD108D70510B}"/>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6328487-5705-20D4-D3D4-8AF8BB902665}"/>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15677097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7AF3A3D-E522-CF58-C2D5-8FCF255A6551}"/>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ACF949E1-02F6-D1C7-6B20-F31C1BA7FE8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2A111968-0221-B591-2165-399C8ABE516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DD10DA20-984E-860C-B440-C929B362347B}"/>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6" name="عنصر نائب للتذييل 5">
            <a:extLst>
              <a:ext uri="{FF2B5EF4-FFF2-40B4-BE49-F238E27FC236}">
                <a16:creationId xmlns:a16="http://schemas.microsoft.com/office/drawing/2014/main" id="{402E1746-A911-A5F1-5DB8-F1B53BFB44F3}"/>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E6E65FE2-8322-DE96-2E57-B6F23B3788D2}"/>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13291129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FE933FF-FFA8-A964-7E07-8380EBF724B4}"/>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A6DCB59-74AA-69C7-90E3-D508A035DB8D}"/>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EBB522D-0C84-04F7-100F-481FCF499184}"/>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5" name="عنصر نائب للتذييل 4">
            <a:extLst>
              <a:ext uri="{FF2B5EF4-FFF2-40B4-BE49-F238E27FC236}">
                <a16:creationId xmlns:a16="http://schemas.microsoft.com/office/drawing/2014/main" id="{3C9CC3AA-8B88-BB98-5087-DB0141B8DB0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892C26E-8560-C1FE-1FD9-90D039CD3E06}"/>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40531726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EBCDC53-8A5C-2FBD-368F-CD0323726298}"/>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7A6D387D-C652-17C0-8AC0-1F5138450788}"/>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9E51336-5780-55FD-F54B-DD4BEA8AAC31}"/>
              </a:ext>
            </a:extLst>
          </p:cNvPr>
          <p:cNvSpPr>
            <a:spLocks noGrp="1"/>
          </p:cNvSpPr>
          <p:nvPr>
            <p:ph type="dt" sz="half" idx="10"/>
          </p:nvPr>
        </p:nvSpPr>
        <p:spPr/>
        <p:txBody>
          <a:bodyPr/>
          <a:lstStyle/>
          <a:p>
            <a:fld id="{D41CD53A-CDAB-4433-9533-C347FDE9F2B6}" type="datetimeFigureOut">
              <a:rPr lang="ar-SA" smtClean="0"/>
              <a:t>25/02/48</a:t>
            </a:fld>
            <a:endParaRPr lang="ar-SA"/>
          </a:p>
        </p:txBody>
      </p:sp>
      <p:sp>
        <p:nvSpPr>
          <p:cNvPr id="5" name="عنصر نائب للتذييل 4">
            <a:extLst>
              <a:ext uri="{FF2B5EF4-FFF2-40B4-BE49-F238E27FC236}">
                <a16:creationId xmlns:a16="http://schemas.microsoft.com/office/drawing/2014/main" id="{7E550097-C9BA-027A-32AE-A9C9D8D46A7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DC1F624-6206-FCF9-3ECA-C54F17F64BAF}"/>
              </a:ext>
            </a:extLst>
          </p:cNvPr>
          <p:cNvSpPr>
            <a:spLocks noGrp="1"/>
          </p:cNvSpPr>
          <p:nvPr>
            <p:ph type="sldNum" sz="quarter" idx="12"/>
          </p:nvPr>
        </p:nvSpPr>
        <p:spPr/>
        <p:txBody>
          <a:bodyPr/>
          <a:lstStyle/>
          <a:p>
            <a:fld id="{C6BA3470-B352-4AE6-A339-592D886CD873}" type="slidenum">
              <a:rPr lang="ar-SA" smtClean="0"/>
              <a:t>‹#›</a:t>
            </a:fld>
            <a:endParaRPr lang="ar-SA"/>
          </a:p>
        </p:txBody>
      </p:sp>
    </p:spTree>
    <p:extLst>
      <p:ext uri="{BB962C8B-B14F-4D97-AF65-F5344CB8AC3E}">
        <p14:creationId xmlns:p14="http://schemas.microsoft.com/office/powerpoint/2010/main" val="4117159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3474A5B-9B92-E559-0966-07A6F072AF1B}"/>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CAEFB04C-CF67-5222-BFF5-A4BC08D10E7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28D6620A-6BDF-7F03-FCA9-72B767F322DC}"/>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6435713F-7B76-B61E-916F-63937381D62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4AFBD19-F8B4-1136-E421-2B553D69FA0F}"/>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41956946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8A20526-8022-A6F3-6903-2FB61A2079B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2CA3C952-110A-E8BC-3AEB-2ACD6B10D5E7}"/>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A2B9236-1F8F-0B36-D600-D52CAD845F64}"/>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1A8DEC88-5218-E976-891E-20224624212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461A6CB-A168-024F-5D5F-2989CD8E870B}"/>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16785432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E5E3D6F-05CF-198E-A594-2B905F94AA22}"/>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E006759-0144-B9E4-2CF4-F0EEBF596084}"/>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744B4105-1E6F-5BF9-398B-F7C6DB098526}"/>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1C96E4D5-8560-3971-2522-0B82BFD0E06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A8005C1-039A-39EA-35B0-B8DC787A2E77}"/>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84524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CFE21B8-530E-6AA8-C1AA-015732F5D52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BEA6576-E377-C8B5-08ED-C23AD41F6893}"/>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215C731-D7A8-793C-45C7-F60433495CB5}"/>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7093C97B-4DD7-FF80-A9F1-545D1D274FDD}"/>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BCD434B4-406C-F739-7FE0-77112C62662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89A93E46-EDCF-9135-35E4-68D37FD3D0AA}"/>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25929447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6FD5A9F-E9FC-ED16-4008-D8B6C520F5EE}"/>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316886B-68B4-E3D2-7B60-CAE13A83E56C}"/>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5E32B8BC-B420-D07E-04E8-EA846DB37D6F}"/>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9968F6CF-F849-4535-304A-AECA015B74E5}"/>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7CB561BA-48A8-256F-A94D-40F6199E2F90}"/>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DFC8D896-7DFE-BF2B-3395-293598A53C17}"/>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8" name="عنصر نائب للتذييل 7">
            <a:extLst>
              <a:ext uri="{FF2B5EF4-FFF2-40B4-BE49-F238E27FC236}">
                <a16:creationId xmlns:a16="http://schemas.microsoft.com/office/drawing/2014/main" id="{1A2D0644-7941-887E-F9ED-6C3CD35273BC}"/>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09FC4E66-D659-806B-B780-7E3D09417CF0}"/>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6167913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9886E14-4D04-6EA9-CB8F-48BD8538BD5A}"/>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96339CB7-F0AA-D0A3-CA3A-F935B1C37026}"/>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4" name="عنصر نائب للتذييل 3">
            <a:extLst>
              <a:ext uri="{FF2B5EF4-FFF2-40B4-BE49-F238E27FC236}">
                <a16:creationId xmlns:a16="http://schemas.microsoft.com/office/drawing/2014/main" id="{14DEC38E-E061-B76D-0C10-5569A6325BBA}"/>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815B0BD4-BCB1-91F0-921D-34FFC822E578}"/>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10325242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55AAD489-1F87-F029-899B-C42D7BF892D8}"/>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3" name="عنصر نائب للتذييل 2">
            <a:extLst>
              <a:ext uri="{FF2B5EF4-FFF2-40B4-BE49-F238E27FC236}">
                <a16:creationId xmlns:a16="http://schemas.microsoft.com/office/drawing/2014/main" id="{04BEA4BB-83A3-5894-67B2-4AE79D55BF3D}"/>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9C0E5AC3-AD32-22FC-F3B5-71A0EA47C90B}"/>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34997513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00ADB90-7D1D-E0A1-4564-942EF028807D}"/>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0E03F0C-AC52-95FB-30F5-82B2DECA177B}"/>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D9806E40-2466-11DF-EC0A-E429578C32E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5BEDA6BC-C1B6-C6CE-668A-31A7D2B5A461}"/>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D721204F-BB07-20C0-9890-09A03FDAB164}"/>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65F13C7E-2683-78EE-E5A0-FF0755D51EC8}"/>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7877978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867BAA9-3EF5-3451-235C-627729180E95}"/>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3EF51CBE-3362-E066-4ED9-B12D8A55EC5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CE8504B0-F6F0-B1B6-B86D-94DDEDE12CD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21E27265-9246-A8D4-0BEC-11BCAA8F3DC8}"/>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DB0643C2-5362-2F01-7BAA-F18FF5CC7F4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6896CC5-28A8-E859-D818-AD7F3747C4F5}"/>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21903111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CF85B8E-5120-2FCA-BF20-46BF7E9389CE}"/>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B87D595-D20C-D58C-DC14-123B368D29D1}"/>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12C0338-EC31-6691-27BC-27BC6B603B32}"/>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343B011E-437F-9E6F-29B5-F7B093DE659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4849362-CEDC-8E18-04DF-F2782070935D}"/>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4168668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CFF90658-4EE8-66D2-6147-954E25EC2A9E}"/>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BAC2F2D3-D4DD-962E-B721-A0489C30C084}"/>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3638B10-E309-EAF5-E1F1-1E63A6BAC90D}"/>
              </a:ext>
            </a:extLst>
          </p:cNvPr>
          <p:cNvSpPr>
            <a:spLocks noGrp="1"/>
          </p:cNvSpPr>
          <p:nvPr>
            <p:ph type="dt" sz="half" idx="10"/>
          </p:nvPr>
        </p:nvSpPr>
        <p:spPr/>
        <p:txBody>
          <a:bodyPr/>
          <a:lstStyle/>
          <a:p>
            <a:fld id="{E72DF734-02E6-4800-A650-ED512CF5CE5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7D8029B-87A9-9099-64DC-B684A464A0AF}"/>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2E3EB38-FDEF-B7FA-35C5-760CBB7C3744}"/>
              </a:ext>
            </a:extLst>
          </p:cNvPr>
          <p:cNvSpPr>
            <a:spLocks noGrp="1"/>
          </p:cNvSpPr>
          <p:nvPr>
            <p:ph type="sldNum" sz="quarter" idx="12"/>
          </p:nvPr>
        </p:nvSpPr>
        <p:spPr/>
        <p:txBody>
          <a:bodyPr/>
          <a:lstStyle/>
          <a:p>
            <a:fld id="{D75A41DC-A214-4699-A672-8E5236EFEB4E}" type="slidenum">
              <a:rPr lang="ar-SA" smtClean="0"/>
              <a:t>‹#›</a:t>
            </a:fld>
            <a:endParaRPr lang="ar-SA"/>
          </a:p>
        </p:txBody>
      </p:sp>
    </p:spTree>
    <p:extLst>
      <p:ext uri="{BB962C8B-B14F-4D97-AF65-F5344CB8AC3E}">
        <p14:creationId xmlns:p14="http://schemas.microsoft.com/office/powerpoint/2010/main" val="355853653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7C4CF0-3C19-AA3A-CDB1-F4E37F380AD6}"/>
              </a:ext>
            </a:extLst>
          </p:cNvPr>
          <p:cNvSpPr>
            <a:spLocks noGrp="1"/>
          </p:cNvSpPr>
          <p:nvPr>
            <p:ph type="ctrTitle"/>
          </p:nvPr>
        </p:nvSpPr>
        <p:spPr>
          <a:xfrm>
            <a:off x="1143000" y="1122363"/>
            <a:ext cx="6858000" cy="2387600"/>
          </a:xfrm>
        </p:spPr>
        <p:txBody>
          <a:bodyPr anchor="b"/>
          <a:lstStyle>
            <a:lvl1pPr algn="ctr">
              <a:defRPr sz="45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99A32232-1374-FBB5-181D-76AF572E6C7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019415BD-6B9E-0682-0D49-958D3646CEEB}"/>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63A25EC-49D5-572A-444A-EA6E17B842D5}"/>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7FAB3888-187F-C497-4AF6-2ADAE582688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9523780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DBBD172-BC09-E070-7ADF-FA36C6429D7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C56BF0F-FA65-B06E-68BC-0A1E9ED5CF58}"/>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BCBC0CE-AFB4-052C-23D1-7279F2AD4D36}"/>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B98A6FC7-A49E-7460-66E3-0316330DF1CF}"/>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11B1EC8D-97FE-A8D1-946F-CFC9C8CBD50D}"/>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41016820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5F5FDA6-D389-83BC-A5D2-189B7DFA76E9}"/>
              </a:ext>
            </a:extLst>
          </p:cNvPr>
          <p:cNvSpPr>
            <a:spLocks noGrp="1"/>
          </p:cNvSpPr>
          <p:nvPr>
            <p:ph type="title"/>
          </p:nvPr>
        </p:nvSpPr>
        <p:spPr>
          <a:xfrm>
            <a:off x="623888" y="1709739"/>
            <a:ext cx="7886700" cy="2852737"/>
          </a:xfrm>
        </p:spPr>
        <p:txBody>
          <a:bodyPr anchor="b"/>
          <a:lstStyle>
            <a:lvl1pPr>
              <a:defRPr sz="45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487648A-BE25-EA45-4693-2CD0407A887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2CDC7D7-E629-51E8-D7EC-85C06718BD21}"/>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0EED06E6-E36B-1269-04EB-DFF4883840F7}"/>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C360B360-113D-D30F-0D53-7D66924C012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7251180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2DA31D8-7BF4-0781-F934-6FAB0185BCF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A9E9A8F-9A6D-C7AF-68C2-7E5E01C9D074}"/>
              </a:ext>
            </a:extLst>
          </p:cNvPr>
          <p:cNvSpPr>
            <a:spLocks noGrp="1"/>
          </p:cNvSpPr>
          <p:nvPr>
            <p:ph sz="half" idx="1"/>
          </p:nvPr>
        </p:nvSpPr>
        <p:spPr>
          <a:xfrm>
            <a:off x="6286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15FACBC-6AE2-A554-4855-8353ED21FD7E}"/>
              </a:ext>
            </a:extLst>
          </p:cNvPr>
          <p:cNvSpPr>
            <a:spLocks noGrp="1"/>
          </p:cNvSpPr>
          <p:nvPr>
            <p:ph sz="half" idx="2"/>
          </p:nvPr>
        </p:nvSpPr>
        <p:spPr>
          <a:xfrm>
            <a:off x="46291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7807859-E282-A297-5301-DC4C91FC933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C9D50FB1-1971-ED77-2EA7-CED4148C9EB3}"/>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1BFA036-C758-CCC2-A010-0CB2E611769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95012875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E39380-55CF-9318-90F7-9D427BBEAC58}"/>
              </a:ext>
            </a:extLst>
          </p:cNvPr>
          <p:cNvSpPr>
            <a:spLocks noGrp="1"/>
          </p:cNvSpPr>
          <p:nvPr>
            <p:ph type="title"/>
          </p:nvPr>
        </p:nvSpPr>
        <p:spPr>
          <a:xfrm>
            <a:off x="629841" y="365126"/>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EE40F2D-8F0D-C6BF-8F80-A23AF92E5DF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328CBCB-5951-CECB-5440-26849F5DAE36}"/>
              </a:ext>
            </a:extLst>
          </p:cNvPr>
          <p:cNvSpPr>
            <a:spLocks noGrp="1"/>
          </p:cNvSpPr>
          <p:nvPr>
            <p:ph sz="half" idx="2"/>
          </p:nvPr>
        </p:nvSpPr>
        <p:spPr>
          <a:xfrm>
            <a:off x="629842" y="2505075"/>
            <a:ext cx="3868340"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06825A9-4687-44E2-4547-1D8A5002FAA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46F1121-5633-6809-E984-7890497AFF9F}"/>
              </a:ext>
            </a:extLst>
          </p:cNvPr>
          <p:cNvSpPr>
            <a:spLocks noGrp="1"/>
          </p:cNvSpPr>
          <p:nvPr>
            <p:ph sz="quarter" idx="4"/>
          </p:nvPr>
        </p:nvSpPr>
        <p:spPr>
          <a:xfrm>
            <a:off x="4629150" y="2505075"/>
            <a:ext cx="3887391"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FC10647-5CE8-215A-C671-4177DFF0E05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8" name="عنصر نائب للتذييل 7">
            <a:extLst>
              <a:ext uri="{FF2B5EF4-FFF2-40B4-BE49-F238E27FC236}">
                <a16:creationId xmlns:a16="http://schemas.microsoft.com/office/drawing/2014/main" id="{E7D46BD7-1358-0B8C-0C9C-FE43B7CE04A0}"/>
              </a:ext>
            </a:extLst>
          </p:cNvPr>
          <p:cNvSpPr>
            <a:spLocks noGrp="1"/>
          </p:cNvSpPr>
          <p:nvPr>
            <p:ph type="ftr" sz="quarter" idx="11"/>
          </p:nvPr>
        </p:nvSpPr>
        <p:spPr/>
        <p:txBody>
          <a:bodyPr/>
          <a:lstStyle/>
          <a:p>
            <a:endParaRPr lang="ar-EG"/>
          </a:p>
        </p:txBody>
      </p:sp>
      <p:sp>
        <p:nvSpPr>
          <p:cNvPr id="9" name="عنصر نائب لرقم الشريحة 8">
            <a:extLst>
              <a:ext uri="{FF2B5EF4-FFF2-40B4-BE49-F238E27FC236}">
                <a16:creationId xmlns:a16="http://schemas.microsoft.com/office/drawing/2014/main" id="{3A27DB85-9079-5029-284A-451273B585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642233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FD3810-36BD-88F3-0FD2-8795716BCE3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0F3BA868-E32F-3B76-CB1F-C9AC04CEA13A}"/>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4" name="عنصر نائب للتذييل 3">
            <a:extLst>
              <a:ext uri="{FF2B5EF4-FFF2-40B4-BE49-F238E27FC236}">
                <a16:creationId xmlns:a16="http://schemas.microsoft.com/office/drawing/2014/main" id="{ADD2E8F8-D7CB-ABF8-8A62-FD50BDBBAEFC}"/>
              </a:ext>
            </a:extLst>
          </p:cNvPr>
          <p:cNvSpPr>
            <a:spLocks noGrp="1"/>
          </p:cNvSpPr>
          <p:nvPr>
            <p:ph type="ftr" sz="quarter" idx="11"/>
          </p:nvPr>
        </p:nvSpPr>
        <p:spPr/>
        <p:txBody>
          <a:bodyPr/>
          <a:lstStyle/>
          <a:p>
            <a:endParaRPr lang="ar-EG"/>
          </a:p>
        </p:txBody>
      </p:sp>
      <p:sp>
        <p:nvSpPr>
          <p:cNvPr id="5" name="عنصر نائب لرقم الشريحة 4">
            <a:extLst>
              <a:ext uri="{FF2B5EF4-FFF2-40B4-BE49-F238E27FC236}">
                <a16:creationId xmlns:a16="http://schemas.microsoft.com/office/drawing/2014/main" id="{E6B5463E-E4A6-E90C-4BA9-9BE27BD94305}"/>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76779370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0BEB5AB-E0B8-19EE-D627-E51CEE3341C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3" name="عنصر نائب للتذييل 2">
            <a:extLst>
              <a:ext uri="{FF2B5EF4-FFF2-40B4-BE49-F238E27FC236}">
                <a16:creationId xmlns:a16="http://schemas.microsoft.com/office/drawing/2014/main" id="{CE905D48-EFCF-4AA3-7C3C-3817475C0F72}"/>
              </a:ext>
            </a:extLst>
          </p:cNvPr>
          <p:cNvSpPr>
            <a:spLocks noGrp="1"/>
          </p:cNvSpPr>
          <p:nvPr>
            <p:ph type="ftr" sz="quarter" idx="11"/>
          </p:nvPr>
        </p:nvSpPr>
        <p:spPr/>
        <p:txBody>
          <a:bodyPr/>
          <a:lstStyle/>
          <a:p>
            <a:endParaRPr lang="ar-EG"/>
          </a:p>
        </p:txBody>
      </p:sp>
      <p:sp>
        <p:nvSpPr>
          <p:cNvPr id="4" name="عنصر نائب لرقم الشريحة 3">
            <a:extLst>
              <a:ext uri="{FF2B5EF4-FFF2-40B4-BE49-F238E27FC236}">
                <a16:creationId xmlns:a16="http://schemas.microsoft.com/office/drawing/2014/main" id="{25905CA1-F0D0-0CAC-2C0A-88CBE83C94E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5" name="صورة 4">
            <a:extLst>
              <a:ext uri="{FF2B5EF4-FFF2-40B4-BE49-F238E27FC236}">
                <a16:creationId xmlns:a16="http://schemas.microsoft.com/office/drawing/2014/main" id="{12FE7D60-4F49-786F-427D-5BD754CA54E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7362573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5397C0E-A7BC-D015-85D4-579A86A127F0}"/>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C4645B4-712A-6B5B-5BFF-9F2DC2D088F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FDA114C1-C683-4644-AFE5-B3BD05E0E64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2C09710-BE94-B542-2F0C-AE15C3037E0F}"/>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7253EE1B-7DD2-6068-3BCF-81692CD41BA8}"/>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2AF0627-F7EC-9DC3-3017-84188F11BE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01746843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0E804A-12D8-A00A-F488-56C1FDA7C5AA}"/>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72C41DAF-CAB8-7F88-6EB3-178ADEF6443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ar-SA"/>
          </a:p>
        </p:txBody>
      </p:sp>
      <p:sp>
        <p:nvSpPr>
          <p:cNvPr id="4" name="عنصر نائب للنص 3">
            <a:extLst>
              <a:ext uri="{FF2B5EF4-FFF2-40B4-BE49-F238E27FC236}">
                <a16:creationId xmlns:a16="http://schemas.microsoft.com/office/drawing/2014/main" id="{C47CBB7B-C297-F3A7-033C-7F7EB4EC0D9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5823139-C2EE-6A65-B1AE-C67AB42191F7}"/>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A8E9D633-4E2D-E6AD-5CE8-A3CF663C96FF}"/>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87713B54-5C6F-C564-910E-D62B1DF0794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33387066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4C979B1-B281-47BE-F607-0BA298EB891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6F2CCF9-7616-0BF8-24D0-D33020B0F49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06376EB-40CF-6415-4C76-5F950022C268}"/>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993C76A-1902-7989-D1F1-D0D8106BE04D}"/>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476D8C3D-1E65-D55F-C9E8-F3D282DDC1A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40842013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A1842D0-8ACE-0B7E-1A8C-9B9E092CCF42}"/>
              </a:ext>
            </a:extLst>
          </p:cNvPr>
          <p:cNvSpPr>
            <a:spLocks noGrp="1"/>
          </p:cNvSpPr>
          <p:nvPr>
            <p:ph type="title" orient="vert"/>
          </p:nvPr>
        </p:nvSpPr>
        <p:spPr>
          <a:xfrm>
            <a:off x="6543675" y="365125"/>
            <a:ext cx="1971675" cy="5811838"/>
          </a:xfrm>
        </p:spPr>
        <p:txBody>
          <a:bodyPr vert="eaVert"/>
          <a:lstStyle/>
          <a:p>
            <a:r>
              <a:rPr lang="ar-SA" dirty="0"/>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FFCEF5E-D0B6-619D-EFFC-758159D2573C}"/>
              </a:ext>
            </a:extLst>
          </p:cNvPr>
          <p:cNvSpPr>
            <a:spLocks noGrp="1"/>
          </p:cNvSpPr>
          <p:nvPr>
            <p:ph type="body" orient="vert" idx="1"/>
          </p:nvPr>
        </p:nvSpPr>
        <p:spPr>
          <a:xfrm>
            <a:off x="628650" y="365125"/>
            <a:ext cx="58007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469FABE-0EF2-6F61-072C-1B63C90E3EC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7EBDA3E6-7ABE-7FC7-999E-37D1694A6612}"/>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B13A9B9B-C74F-259D-48A3-D164196BA7C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89431296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7C4CF0-3C19-AA3A-CDB1-F4E37F380AD6}"/>
              </a:ext>
            </a:extLst>
          </p:cNvPr>
          <p:cNvSpPr>
            <a:spLocks noGrp="1"/>
          </p:cNvSpPr>
          <p:nvPr>
            <p:ph type="ctrTitle"/>
          </p:nvPr>
        </p:nvSpPr>
        <p:spPr>
          <a:xfrm>
            <a:off x="1143000" y="1122363"/>
            <a:ext cx="6858000" cy="2387600"/>
          </a:xfrm>
        </p:spPr>
        <p:txBody>
          <a:bodyPr anchor="b"/>
          <a:lstStyle>
            <a:lvl1pPr algn="ctr">
              <a:defRPr sz="45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99A32232-1374-FBB5-181D-76AF572E6C7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019415BD-6B9E-0682-0D49-958D3646CEEB}"/>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63A25EC-49D5-572A-444A-EA6E17B842D5}"/>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7FAB3888-187F-C497-4AF6-2ADAE582688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60429562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DBBD172-BC09-E070-7ADF-FA36C6429D7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C56BF0F-FA65-B06E-68BC-0A1E9ED5CF58}"/>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BCBC0CE-AFB4-052C-23D1-7279F2AD4D36}"/>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B98A6FC7-A49E-7460-66E3-0316330DF1CF}"/>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11B1EC8D-97FE-A8D1-946F-CFC9C8CBD50D}"/>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5431519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5F5FDA6-D389-83BC-A5D2-189B7DFA76E9}"/>
              </a:ext>
            </a:extLst>
          </p:cNvPr>
          <p:cNvSpPr>
            <a:spLocks noGrp="1"/>
          </p:cNvSpPr>
          <p:nvPr>
            <p:ph type="title"/>
          </p:nvPr>
        </p:nvSpPr>
        <p:spPr>
          <a:xfrm>
            <a:off x="623888" y="1709739"/>
            <a:ext cx="7886700" cy="2852737"/>
          </a:xfrm>
        </p:spPr>
        <p:txBody>
          <a:bodyPr anchor="b"/>
          <a:lstStyle>
            <a:lvl1pPr>
              <a:defRPr sz="45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487648A-BE25-EA45-4693-2CD0407A887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2CDC7D7-E629-51E8-D7EC-85C06718BD21}"/>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0EED06E6-E36B-1269-04EB-DFF4883840F7}"/>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C360B360-113D-D30F-0D53-7D66924C012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85287413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2DA31D8-7BF4-0781-F934-6FAB0185BCF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A9E9A8F-9A6D-C7AF-68C2-7E5E01C9D074}"/>
              </a:ext>
            </a:extLst>
          </p:cNvPr>
          <p:cNvSpPr>
            <a:spLocks noGrp="1"/>
          </p:cNvSpPr>
          <p:nvPr>
            <p:ph sz="half" idx="1"/>
          </p:nvPr>
        </p:nvSpPr>
        <p:spPr>
          <a:xfrm>
            <a:off x="6286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15FACBC-6AE2-A554-4855-8353ED21FD7E}"/>
              </a:ext>
            </a:extLst>
          </p:cNvPr>
          <p:cNvSpPr>
            <a:spLocks noGrp="1"/>
          </p:cNvSpPr>
          <p:nvPr>
            <p:ph sz="half" idx="2"/>
          </p:nvPr>
        </p:nvSpPr>
        <p:spPr>
          <a:xfrm>
            <a:off x="46291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7807859-E282-A297-5301-DC4C91FC933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C9D50FB1-1971-ED77-2EA7-CED4148C9EB3}"/>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1BFA036-C758-CCC2-A010-0CB2E611769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41200511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E39380-55CF-9318-90F7-9D427BBEAC58}"/>
              </a:ext>
            </a:extLst>
          </p:cNvPr>
          <p:cNvSpPr>
            <a:spLocks noGrp="1"/>
          </p:cNvSpPr>
          <p:nvPr>
            <p:ph type="title"/>
          </p:nvPr>
        </p:nvSpPr>
        <p:spPr>
          <a:xfrm>
            <a:off x="629841" y="365126"/>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EE40F2D-8F0D-C6BF-8F80-A23AF92E5DF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328CBCB-5951-CECB-5440-26849F5DAE36}"/>
              </a:ext>
            </a:extLst>
          </p:cNvPr>
          <p:cNvSpPr>
            <a:spLocks noGrp="1"/>
          </p:cNvSpPr>
          <p:nvPr>
            <p:ph sz="half" idx="2"/>
          </p:nvPr>
        </p:nvSpPr>
        <p:spPr>
          <a:xfrm>
            <a:off x="629842" y="2505075"/>
            <a:ext cx="3868340"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06825A9-4687-44E2-4547-1D8A5002FAA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46F1121-5633-6809-E984-7890497AFF9F}"/>
              </a:ext>
            </a:extLst>
          </p:cNvPr>
          <p:cNvSpPr>
            <a:spLocks noGrp="1"/>
          </p:cNvSpPr>
          <p:nvPr>
            <p:ph sz="quarter" idx="4"/>
          </p:nvPr>
        </p:nvSpPr>
        <p:spPr>
          <a:xfrm>
            <a:off x="4629150" y="2505075"/>
            <a:ext cx="3887391"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FC10647-5CE8-215A-C671-4177DFF0E05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8" name="عنصر نائب للتذييل 7">
            <a:extLst>
              <a:ext uri="{FF2B5EF4-FFF2-40B4-BE49-F238E27FC236}">
                <a16:creationId xmlns:a16="http://schemas.microsoft.com/office/drawing/2014/main" id="{E7D46BD7-1358-0B8C-0C9C-FE43B7CE04A0}"/>
              </a:ext>
            </a:extLst>
          </p:cNvPr>
          <p:cNvSpPr>
            <a:spLocks noGrp="1"/>
          </p:cNvSpPr>
          <p:nvPr>
            <p:ph type="ftr" sz="quarter" idx="11"/>
          </p:nvPr>
        </p:nvSpPr>
        <p:spPr/>
        <p:txBody>
          <a:bodyPr/>
          <a:lstStyle/>
          <a:p>
            <a:endParaRPr lang="ar-EG"/>
          </a:p>
        </p:txBody>
      </p:sp>
      <p:sp>
        <p:nvSpPr>
          <p:cNvPr id="9" name="عنصر نائب لرقم الشريحة 8">
            <a:extLst>
              <a:ext uri="{FF2B5EF4-FFF2-40B4-BE49-F238E27FC236}">
                <a16:creationId xmlns:a16="http://schemas.microsoft.com/office/drawing/2014/main" id="{3A27DB85-9079-5029-284A-451273B585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0950940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FD3810-36BD-88F3-0FD2-8795716BCE3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0F3BA868-E32F-3B76-CB1F-C9AC04CEA13A}"/>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4" name="عنصر نائب للتذييل 3">
            <a:extLst>
              <a:ext uri="{FF2B5EF4-FFF2-40B4-BE49-F238E27FC236}">
                <a16:creationId xmlns:a16="http://schemas.microsoft.com/office/drawing/2014/main" id="{ADD2E8F8-D7CB-ABF8-8A62-FD50BDBBAEFC}"/>
              </a:ext>
            </a:extLst>
          </p:cNvPr>
          <p:cNvSpPr>
            <a:spLocks noGrp="1"/>
          </p:cNvSpPr>
          <p:nvPr>
            <p:ph type="ftr" sz="quarter" idx="11"/>
          </p:nvPr>
        </p:nvSpPr>
        <p:spPr/>
        <p:txBody>
          <a:bodyPr/>
          <a:lstStyle/>
          <a:p>
            <a:endParaRPr lang="ar-EG"/>
          </a:p>
        </p:txBody>
      </p:sp>
      <p:sp>
        <p:nvSpPr>
          <p:cNvPr id="5" name="عنصر نائب لرقم الشريحة 4">
            <a:extLst>
              <a:ext uri="{FF2B5EF4-FFF2-40B4-BE49-F238E27FC236}">
                <a16:creationId xmlns:a16="http://schemas.microsoft.com/office/drawing/2014/main" id="{E6B5463E-E4A6-E90C-4BA9-9BE27BD94305}"/>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15329805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0BEB5AB-E0B8-19EE-D627-E51CEE3341C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3" name="عنصر نائب للتذييل 2">
            <a:extLst>
              <a:ext uri="{FF2B5EF4-FFF2-40B4-BE49-F238E27FC236}">
                <a16:creationId xmlns:a16="http://schemas.microsoft.com/office/drawing/2014/main" id="{CE905D48-EFCF-4AA3-7C3C-3817475C0F72}"/>
              </a:ext>
            </a:extLst>
          </p:cNvPr>
          <p:cNvSpPr>
            <a:spLocks noGrp="1"/>
          </p:cNvSpPr>
          <p:nvPr>
            <p:ph type="ftr" sz="quarter" idx="11"/>
          </p:nvPr>
        </p:nvSpPr>
        <p:spPr/>
        <p:txBody>
          <a:bodyPr/>
          <a:lstStyle/>
          <a:p>
            <a:endParaRPr lang="ar-EG"/>
          </a:p>
        </p:txBody>
      </p:sp>
      <p:sp>
        <p:nvSpPr>
          <p:cNvPr id="4" name="عنصر نائب لرقم الشريحة 3">
            <a:extLst>
              <a:ext uri="{FF2B5EF4-FFF2-40B4-BE49-F238E27FC236}">
                <a16:creationId xmlns:a16="http://schemas.microsoft.com/office/drawing/2014/main" id="{25905CA1-F0D0-0CAC-2C0A-88CBE83C94E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5" name="صورة 4">
            <a:extLst>
              <a:ext uri="{FF2B5EF4-FFF2-40B4-BE49-F238E27FC236}">
                <a16:creationId xmlns:a16="http://schemas.microsoft.com/office/drawing/2014/main" id="{12FE7D60-4F49-786F-427D-5BD754CA54E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90641012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5397C0E-A7BC-D015-85D4-579A86A127F0}"/>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C4645B4-712A-6B5B-5BFF-9F2DC2D088F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FDA114C1-C683-4644-AFE5-B3BD05E0E64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2C09710-BE94-B542-2F0C-AE15C3037E0F}"/>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7253EE1B-7DD2-6068-3BCF-81692CD41BA8}"/>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2AF0627-F7EC-9DC3-3017-84188F11BE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40515869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0E804A-12D8-A00A-F488-56C1FDA7C5AA}"/>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72C41DAF-CAB8-7F88-6EB3-178ADEF6443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ar-SA"/>
          </a:p>
        </p:txBody>
      </p:sp>
      <p:sp>
        <p:nvSpPr>
          <p:cNvPr id="4" name="عنصر نائب للنص 3">
            <a:extLst>
              <a:ext uri="{FF2B5EF4-FFF2-40B4-BE49-F238E27FC236}">
                <a16:creationId xmlns:a16="http://schemas.microsoft.com/office/drawing/2014/main" id="{C47CBB7B-C297-F3A7-033C-7F7EB4EC0D9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5823139-C2EE-6A65-B1AE-C67AB42191F7}"/>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A8E9D633-4E2D-E6AD-5CE8-A3CF663C96FF}"/>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87713B54-5C6F-C564-910E-D62B1DF0794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09368568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4C979B1-B281-47BE-F607-0BA298EB891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6F2CCF9-7616-0BF8-24D0-D33020B0F49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06376EB-40CF-6415-4C76-5F950022C268}"/>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993C76A-1902-7989-D1F1-D0D8106BE04D}"/>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476D8C3D-1E65-D55F-C9E8-F3D282DDC1A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26182824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A1842D0-8ACE-0B7E-1A8C-9B9E092CCF42}"/>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FFCEF5E-D0B6-619D-EFFC-758159D2573C}"/>
              </a:ext>
            </a:extLst>
          </p:cNvPr>
          <p:cNvSpPr>
            <a:spLocks noGrp="1"/>
          </p:cNvSpPr>
          <p:nvPr>
            <p:ph type="body" orient="vert" idx="1"/>
          </p:nvPr>
        </p:nvSpPr>
        <p:spPr>
          <a:xfrm>
            <a:off x="628650" y="365125"/>
            <a:ext cx="58007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469FABE-0EF2-6F61-072C-1B63C90E3EC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7EBDA3E6-7ABE-7FC7-999E-37D1694A6612}"/>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B13A9B9B-C74F-259D-48A3-D164196BA7C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8371022F-4A7F-CB2A-F8BE-EDCDB07F123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9230670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16A8E98-3244-ECAD-0191-497C600D746E}"/>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3944ADFA-BFA0-BDA9-5092-A9A0058A60A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C7A1E20D-1129-8BD3-20D5-65275043A14A}"/>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5" name="عنصر نائب للتذييل 4">
            <a:extLst>
              <a:ext uri="{FF2B5EF4-FFF2-40B4-BE49-F238E27FC236}">
                <a16:creationId xmlns:a16="http://schemas.microsoft.com/office/drawing/2014/main" id="{039A811A-F045-6490-D5E5-4C5CB96437F8}"/>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E85C4D7-333B-9AD5-FFED-59AB1B574DD7}"/>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114226369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C1EE79B-E6F6-8E77-1A13-5E61DA846AF1}"/>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9EB6891-5813-00BE-5004-C51C77A7CF3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AB39FDB-F0FC-6306-B857-6B2E8A5133E1}"/>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5" name="عنصر نائب للتذييل 4">
            <a:extLst>
              <a:ext uri="{FF2B5EF4-FFF2-40B4-BE49-F238E27FC236}">
                <a16:creationId xmlns:a16="http://schemas.microsoft.com/office/drawing/2014/main" id="{5B2AEE4A-375D-B5A6-65C9-5B98F3012FD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767CB08-78DA-3160-FA7E-8B7ACB2AD1C3}"/>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97493692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5A6B135-CB10-4BDB-39DF-6739E8C74D89}"/>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40B76FC-8159-43BD-868D-B3C36496D2D7}"/>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1B61D640-6E8D-491F-9156-0FB2324CE476}"/>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12A5F86-A702-6630-D4C6-B796195C36A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24378FF-5E1A-D34C-F9B7-E79E855832A4}"/>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228898707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3EFD287-04FC-2310-49D2-C072B278616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3358580-991B-9C60-D479-C6965C9E0637}"/>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6EE05337-4646-D6B5-ED8B-D2CF613020FB}"/>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73A82BE5-A439-6C2C-7F7B-15D73856ABA2}"/>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6" name="عنصر نائب للتذييل 5">
            <a:extLst>
              <a:ext uri="{FF2B5EF4-FFF2-40B4-BE49-F238E27FC236}">
                <a16:creationId xmlns:a16="http://schemas.microsoft.com/office/drawing/2014/main" id="{9716E0DF-0809-8DE3-18E5-858E65DC611D}"/>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7B5890AA-50EE-9F9E-7551-C2692A62B554}"/>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263110627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AD1522D-709F-372A-3636-A8933DFBD05C}"/>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2493F34-CA82-0515-6F03-527A8717201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43E63CF8-8C58-694A-7028-CCB665FA67F1}"/>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269ED7AE-2599-DD2A-D95F-1F2986E59F5A}"/>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50074CB9-2B2B-2A94-EF46-2FFBC6672B1C}"/>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49BC6C17-72A1-1D8E-D124-A89ADFE2F087}"/>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8" name="عنصر نائب للتذييل 7">
            <a:extLst>
              <a:ext uri="{FF2B5EF4-FFF2-40B4-BE49-F238E27FC236}">
                <a16:creationId xmlns:a16="http://schemas.microsoft.com/office/drawing/2014/main" id="{68C63FF3-BB4F-81E1-99B4-9C4AEE911683}"/>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CEB04FC0-9CA1-1F79-CFA2-E5CB1E225DB3}"/>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35521224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A514D4D-B466-7E5D-0443-531AD11A373C}"/>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3774CB62-6DDC-D268-8D15-696807194171}"/>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4" name="عنصر نائب للتذييل 3">
            <a:extLst>
              <a:ext uri="{FF2B5EF4-FFF2-40B4-BE49-F238E27FC236}">
                <a16:creationId xmlns:a16="http://schemas.microsoft.com/office/drawing/2014/main" id="{8FB0E38F-BFE1-FF81-B23B-A518F020698D}"/>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E49DC728-9D6F-102C-0B83-DF50B5674F4E}"/>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148681046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7DFD6819-C318-D513-4FE2-ECB38818ED68}"/>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3" name="عنصر نائب للتذييل 2">
            <a:extLst>
              <a:ext uri="{FF2B5EF4-FFF2-40B4-BE49-F238E27FC236}">
                <a16:creationId xmlns:a16="http://schemas.microsoft.com/office/drawing/2014/main" id="{0DB4E5B0-FFA6-0FD3-3188-35B350A03CA8}"/>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6DB8AD8E-6461-DB18-A5DE-8CF97171278B}"/>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130419932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1CA6928-AE25-3810-93C9-C0A03F139679}"/>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9A90A25-1897-5A42-50D1-2406B978749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5A79071F-4C8F-1206-04DA-104053B2313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D6C01072-38EB-A639-0FC0-939C5D495665}"/>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6" name="عنصر نائب للتذييل 5">
            <a:extLst>
              <a:ext uri="{FF2B5EF4-FFF2-40B4-BE49-F238E27FC236}">
                <a16:creationId xmlns:a16="http://schemas.microsoft.com/office/drawing/2014/main" id="{1C2DFB9A-B63C-4A95-10DE-25987FABEC84}"/>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FB2FF944-4171-F995-97A3-04B875C08EBE}"/>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53655225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C638F5E-82B0-A300-7D07-B6C97D81342E}"/>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42F20016-236B-E8E2-5614-F881D2CB40FF}"/>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09404607-EC12-572F-7294-FAF19E63AF0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7617844-6ACF-4404-8373-F896B4FE2B90}"/>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6" name="عنصر نائب للتذييل 5">
            <a:extLst>
              <a:ext uri="{FF2B5EF4-FFF2-40B4-BE49-F238E27FC236}">
                <a16:creationId xmlns:a16="http://schemas.microsoft.com/office/drawing/2014/main" id="{8C382C7D-BC76-4716-94EC-079A9EE358F2}"/>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AE809280-BE49-B76E-F43D-4BEBA9A5AFAF}"/>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276496969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CCB0B73-FB80-70C4-EAAA-3AD9F3296E82}"/>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EC416DB8-24E3-7368-7E6A-C21E2984306F}"/>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D97BE91-EA15-9117-731A-B236E1F02987}"/>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5" name="عنصر نائب للتذييل 4">
            <a:extLst>
              <a:ext uri="{FF2B5EF4-FFF2-40B4-BE49-F238E27FC236}">
                <a16:creationId xmlns:a16="http://schemas.microsoft.com/office/drawing/2014/main" id="{609D0FD4-8E78-581F-4395-9E27D42DE3C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6633D88F-392C-E243-1086-51ACF8DB3DEF}"/>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36183399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D9FE12C1-D79C-07C9-387D-252CDF3053DC}"/>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4F0FD4FF-AF12-8746-6FFD-819A37643F57}"/>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FE7357D-DE8A-B4FF-7393-2A9678F47803}"/>
              </a:ext>
            </a:extLst>
          </p:cNvPr>
          <p:cNvSpPr>
            <a:spLocks noGrp="1"/>
          </p:cNvSpPr>
          <p:nvPr>
            <p:ph type="dt" sz="half" idx="10"/>
          </p:nvPr>
        </p:nvSpPr>
        <p:spPr/>
        <p:txBody>
          <a:bodyPr/>
          <a:lstStyle/>
          <a:p>
            <a:fld id="{84977BA7-DB70-4338-BA96-AB2835EAFABB}" type="datetimeFigureOut">
              <a:rPr lang="ar-SA" smtClean="0"/>
              <a:t>25/02/48</a:t>
            </a:fld>
            <a:endParaRPr lang="ar-SA"/>
          </a:p>
        </p:txBody>
      </p:sp>
      <p:sp>
        <p:nvSpPr>
          <p:cNvPr id="5" name="عنصر نائب للتذييل 4">
            <a:extLst>
              <a:ext uri="{FF2B5EF4-FFF2-40B4-BE49-F238E27FC236}">
                <a16:creationId xmlns:a16="http://schemas.microsoft.com/office/drawing/2014/main" id="{840378D4-D8AA-DA72-D672-70C18AC6CAD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318A452-6C27-3084-6BB1-6E57CE938CE8}"/>
              </a:ext>
            </a:extLst>
          </p:cNvPr>
          <p:cNvSpPr>
            <a:spLocks noGrp="1"/>
          </p:cNvSpPr>
          <p:nvPr>
            <p:ph type="sldNum" sz="quarter" idx="12"/>
          </p:nvPr>
        </p:nvSpPr>
        <p:spPr/>
        <p:txBody>
          <a:bodyPr/>
          <a:lstStyle/>
          <a:p>
            <a:fld id="{D55CEF90-E830-4EAF-882E-CEC60E7007CB}" type="slidenum">
              <a:rPr lang="ar-SA" smtClean="0"/>
              <a:t>‹#›</a:t>
            </a:fld>
            <a:endParaRPr lang="ar-SA"/>
          </a:p>
        </p:txBody>
      </p:sp>
    </p:spTree>
    <p:extLst>
      <p:ext uri="{BB962C8B-B14F-4D97-AF65-F5344CB8AC3E}">
        <p14:creationId xmlns:p14="http://schemas.microsoft.com/office/powerpoint/2010/main" val="77191962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D026B38-4187-9BFD-D159-497D613EDA31}"/>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DAC80E99-0CF6-3955-A54D-83CAF4B13A6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4B3FE579-183D-CD5B-067C-907105405D5E}"/>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5" name="عنصر نائب للتذييل 4">
            <a:extLst>
              <a:ext uri="{FF2B5EF4-FFF2-40B4-BE49-F238E27FC236}">
                <a16:creationId xmlns:a16="http://schemas.microsoft.com/office/drawing/2014/main" id="{5CEB7E22-62F1-948A-6C04-AAB9CE932F8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DAA3DFC-9F08-AB09-1C90-6D96DE9C962F}"/>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174958285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10602A5-CC82-B82A-7E3C-CAD9D0D698CD}"/>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425B135-A44B-11DD-F316-D05E249BF4A9}"/>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6CCA2B3-5BCC-6536-A4E4-7779608AA6BE}"/>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5" name="عنصر نائب للتذييل 4">
            <a:extLst>
              <a:ext uri="{FF2B5EF4-FFF2-40B4-BE49-F238E27FC236}">
                <a16:creationId xmlns:a16="http://schemas.microsoft.com/office/drawing/2014/main" id="{0E778A78-475F-A005-3BB5-15978DBBF7C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D35E1A5-B5DC-7E3D-660C-BC5F26C9D485}"/>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373394931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B7E4246-1BDA-8650-180D-B3E2FC6D7E89}"/>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3C07B3EC-369F-2C6A-7F99-055930452A51}"/>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87218AE6-8895-5734-0570-B1D6056EAEB9}"/>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5" name="عنصر نائب للتذييل 4">
            <a:extLst>
              <a:ext uri="{FF2B5EF4-FFF2-40B4-BE49-F238E27FC236}">
                <a16:creationId xmlns:a16="http://schemas.microsoft.com/office/drawing/2014/main" id="{AEA1B5F6-6EC0-DE76-E64C-EC03268CEB25}"/>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A87A6FA-F98C-324A-819B-9A8E10494AC5}"/>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63138000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B2D1DF9-27C1-63BE-49E8-B7FD45014BC9}"/>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8CDB0B39-F0F6-2749-62E9-37091E12967F}"/>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3051B53B-5077-1716-0A20-9348417014B6}"/>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33361FB3-B10C-EDEF-F5BD-F8B6C08C1DC6}"/>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6" name="عنصر نائب للتذييل 5">
            <a:extLst>
              <a:ext uri="{FF2B5EF4-FFF2-40B4-BE49-F238E27FC236}">
                <a16:creationId xmlns:a16="http://schemas.microsoft.com/office/drawing/2014/main" id="{CBED554B-C66D-5E69-2D03-39E6AA70A637}"/>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E0F8A8C8-FEBC-12B9-BCD7-DF8A92A8C3AD}"/>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335431641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4E1E180-8275-AF2D-2D79-9A86AFAFD7EB}"/>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29A23202-F066-E7F4-1B62-3422A1B399D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7E93E6A9-7C11-7A9F-F6AD-046FA610A8C3}"/>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BDCCCF07-9A30-0714-50E1-2B67E5C90307}"/>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5A28F6A-FDF6-4670-E7AE-1CE4C0D77AFC}"/>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C09BC2F7-9F2A-0A4A-FC4B-C6BB587AD6B8}"/>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8" name="عنصر نائب للتذييل 7">
            <a:extLst>
              <a:ext uri="{FF2B5EF4-FFF2-40B4-BE49-F238E27FC236}">
                <a16:creationId xmlns:a16="http://schemas.microsoft.com/office/drawing/2014/main" id="{D4564386-2ACA-1430-F6E9-F31E6FE5CA7B}"/>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F1C21D97-20AD-7D4E-66FA-70FAE9D16C19}"/>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22427273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1A2FF7A-CDD4-83A1-104D-7C33931A0EE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DEFD2BA2-68C3-EA1F-7278-9B45EE40DF23}"/>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4" name="عنصر نائب للتذييل 3">
            <a:extLst>
              <a:ext uri="{FF2B5EF4-FFF2-40B4-BE49-F238E27FC236}">
                <a16:creationId xmlns:a16="http://schemas.microsoft.com/office/drawing/2014/main" id="{AF541D93-3B0F-097A-7D6D-ED28CBBF040C}"/>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F51FE59B-1F2C-3500-AB5E-39E45D4A7D4D}"/>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31649389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FD49FC96-EAE4-0BCE-EE66-A4E5C07EA45B}"/>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3" name="عنصر نائب للتذييل 2">
            <a:extLst>
              <a:ext uri="{FF2B5EF4-FFF2-40B4-BE49-F238E27FC236}">
                <a16:creationId xmlns:a16="http://schemas.microsoft.com/office/drawing/2014/main" id="{77968107-12DE-988A-3667-A49A87B793BC}"/>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AF2B4B62-A13A-EF3B-1493-85D914E3EFD2}"/>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263891283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4C51335-66DE-6F8C-5530-3479523E0B45}"/>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1C0DEAD2-DAB3-2748-5A47-630752555F40}"/>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D4B5E625-5CAD-D276-295D-C4FB9E9B510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D06B590-F0D9-9049-D472-9FA2D6138BC9}"/>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6" name="عنصر نائب للتذييل 5">
            <a:extLst>
              <a:ext uri="{FF2B5EF4-FFF2-40B4-BE49-F238E27FC236}">
                <a16:creationId xmlns:a16="http://schemas.microsoft.com/office/drawing/2014/main" id="{144D4176-130E-0A75-EA1B-024EC51F9F9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BF1A78E2-5B29-9993-C615-4AAEAAE7E0B4}"/>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84262250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0EA2BC2-0018-52D6-13C3-8F393FE85E84}"/>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F213B26D-F0B5-D86D-9CB4-916D77F71F5D}"/>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BC4936A7-E0C2-D0C2-97CC-5BDADC0DE93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85EFB219-BF48-A0B7-F608-860FA8EEA31E}"/>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6" name="عنصر نائب للتذييل 5">
            <a:extLst>
              <a:ext uri="{FF2B5EF4-FFF2-40B4-BE49-F238E27FC236}">
                <a16:creationId xmlns:a16="http://schemas.microsoft.com/office/drawing/2014/main" id="{48FE350E-78AE-695A-C409-E009B02CFF0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288F596-560B-75D8-9B97-2D723761A141}"/>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61000549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05A9D36-60EC-9891-EE55-6A883EF02A80}"/>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E8A03E1C-57AD-5F75-AFFC-2B86143144A4}"/>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89187D9-1EFE-4AB5-3CEC-4B3E3ED416CE}"/>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5" name="عنصر نائب للتذييل 4">
            <a:extLst>
              <a:ext uri="{FF2B5EF4-FFF2-40B4-BE49-F238E27FC236}">
                <a16:creationId xmlns:a16="http://schemas.microsoft.com/office/drawing/2014/main" id="{8E99EED4-44A4-EB41-41C0-9D271DA3AAF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9A527AE-0263-9DB7-9AB1-EC9E245B2A03}"/>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1731177740"/>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6E12C24-CA0B-8E4E-9B32-F04D97FD468D}"/>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8B67408-9ABC-7324-7800-570202C9F831}"/>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74BCE2A-0246-7D71-81E5-C905D5CAAA1B}"/>
              </a:ext>
            </a:extLst>
          </p:cNvPr>
          <p:cNvSpPr>
            <a:spLocks noGrp="1"/>
          </p:cNvSpPr>
          <p:nvPr>
            <p:ph type="dt" sz="half" idx="10"/>
          </p:nvPr>
        </p:nvSpPr>
        <p:spPr/>
        <p:txBody>
          <a:bodyPr/>
          <a:lstStyle/>
          <a:p>
            <a:fld id="{7695F1A5-59C2-46FF-A4A9-DCB7DFAA5CBD}"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5368047-6337-7680-CA6D-4AB15ADD657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7040977-57B0-0227-CC56-AE3C51631A88}"/>
              </a:ext>
            </a:extLst>
          </p:cNvPr>
          <p:cNvSpPr>
            <a:spLocks noGrp="1"/>
          </p:cNvSpPr>
          <p:nvPr>
            <p:ph type="sldNum" sz="quarter" idx="12"/>
          </p:nvPr>
        </p:nvSpPr>
        <p:spPr/>
        <p:txBody>
          <a:bodyPr/>
          <a:lstStyle/>
          <a:p>
            <a:fld id="{D1E496CD-BCDF-4AC4-A86C-C4FFF77D7EBB}" type="slidenum">
              <a:rPr lang="ar-SA" smtClean="0"/>
              <a:t>‹#›</a:t>
            </a:fld>
            <a:endParaRPr lang="ar-SA"/>
          </a:p>
        </p:txBody>
      </p:sp>
    </p:spTree>
    <p:extLst>
      <p:ext uri="{BB962C8B-B14F-4D97-AF65-F5344CB8AC3E}">
        <p14:creationId xmlns:p14="http://schemas.microsoft.com/office/powerpoint/2010/main" val="272565839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CC6FD7C7-5095-61B4-0F60-5291044F44D0}"/>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3FF44ADB-93A2-E380-7D53-B4BDAAF02C67}"/>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BF1E8175-D29C-C1AE-DCA1-8E7BC66FCEE5}"/>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5" name="عنصر نائب للتذييل 4">
            <a:extLst>
              <a:ext uri="{FF2B5EF4-FFF2-40B4-BE49-F238E27FC236}">
                <a16:creationId xmlns:a16="http://schemas.microsoft.com/office/drawing/2014/main" id="{7BE6E389-A589-397D-FDC6-7825E97AB5B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33BCA7F-01AE-0312-0077-BBBCC246F8C4}"/>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177512163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F329EFE-9603-9F30-220E-995020DA51B8}"/>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D7504FF-56D1-8FBE-DA62-A7E945E416D8}"/>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34CE635-E6FC-DF26-B184-359DEA347BB4}"/>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5" name="عنصر نائب للتذييل 4">
            <a:extLst>
              <a:ext uri="{FF2B5EF4-FFF2-40B4-BE49-F238E27FC236}">
                <a16:creationId xmlns:a16="http://schemas.microsoft.com/office/drawing/2014/main" id="{11158375-8B22-977B-FC91-0566F30B6D7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F1D44FC-2901-AA91-6CEB-664E83E2E20C}"/>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305659784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2BE927-DBF2-611F-9776-FBC7BDB1C484}"/>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B7B893F-BE93-D91A-FFCB-BFC1A01CA518}"/>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5FD17534-A658-019F-7A37-D8709714C35F}"/>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5" name="عنصر نائب للتذييل 4">
            <a:extLst>
              <a:ext uri="{FF2B5EF4-FFF2-40B4-BE49-F238E27FC236}">
                <a16:creationId xmlns:a16="http://schemas.microsoft.com/office/drawing/2014/main" id="{36E673AD-FD4E-F437-52FD-90BFC98AEFF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B170B7E-22C6-7A7A-D187-6FC07616E3E3}"/>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345309131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7B45E09-6ACB-447B-2AD7-4BAC64D552E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2B37CF7-47A2-6AD6-B122-5DE36E4FC8E9}"/>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53D2BF9A-120C-33DB-896F-77D6F11FA391}"/>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40D9E8CC-C5C4-8B85-D2D9-979AAEB2B26F}"/>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6" name="عنصر نائب للتذييل 5">
            <a:extLst>
              <a:ext uri="{FF2B5EF4-FFF2-40B4-BE49-F238E27FC236}">
                <a16:creationId xmlns:a16="http://schemas.microsoft.com/office/drawing/2014/main" id="{998B11AE-3318-344E-3AAF-9CF8E37874D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ABEA6B3-F7D0-E8D8-F999-EAFAC818D510}"/>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263861134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AFF9E8A-1E5B-118B-AC1A-7E73C8F7CC80}"/>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116C0809-87FE-9473-B179-52E8C7553E9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CD2FE0DD-B1D9-D404-686B-7A1351B9ADD4}"/>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35FB2DD7-87F6-3E64-705C-FCAA010A95B6}"/>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A5A7A4A6-B2B0-D928-653D-A0DE18BAF1A6}"/>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4AF7F22B-9F81-C1D0-4A11-F00839F0E1AC}"/>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8" name="عنصر نائب للتذييل 7">
            <a:extLst>
              <a:ext uri="{FF2B5EF4-FFF2-40B4-BE49-F238E27FC236}">
                <a16:creationId xmlns:a16="http://schemas.microsoft.com/office/drawing/2014/main" id="{D27BDBF5-318E-6162-7EAB-E34C9078D719}"/>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5E37FADD-0AC6-7F00-661F-09A4B1B2F49D}"/>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365247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A2AACA1-8214-1904-83AD-EBF05FD875A0}"/>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5F4B5B54-0B5A-25D3-62ED-07532AFA5A30}"/>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4" name="عنصر نائب للتذييل 3">
            <a:extLst>
              <a:ext uri="{FF2B5EF4-FFF2-40B4-BE49-F238E27FC236}">
                <a16:creationId xmlns:a16="http://schemas.microsoft.com/office/drawing/2014/main" id="{33B76AEE-3B92-C5E7-9AF6-A8D02B3EAC24}"/>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90A11617-A341-C10C-85CE-8E7526106FEC}"/>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102167478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000261B4-9492-0390-2066-8514B4677EC9}"/>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3" name="عنصر نائب للتذييل 2">
            <a:extLst>
              <a:ext uri="{FF2B5EF4-FFF2-40B4-BE49-F238E27FC236}">
                <a16:creationId xmlns:a16="http://schemas.microsoft.com/office/drawing/2014/main" id="{1E630BB4-863C-A4DF-EE8F-E0CAE1A9A442}"/>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D841C908-33AB-9D61-950B-CCC47F8CBB63}"/>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2011482949"/>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BFF1A1-D391-2CD5-AC97-8E67962EB9CA}"/>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9AA895E0-4A40-7378-69D9-7F83F794BF41}"/>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F7876980-6858-16ED-0757-C34D2631A8A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4063D51-A39B-A6E6-E08F-8BD0445F05E9}"/>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6" name="عنصر نائب للتذييل 5">
            <a:extLst>
              <a:ext uri="{FF2B5EF4-FFF2-40B4-BE49-F238E27FC236}">
                <a16:creationId xmlns:a16="http://schemas.microsoft.com/office/drawing/2014/main" id="{88526292-B7A6-2648-892E-42E1F993E0DD}"/>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2246ADE1-5392-5A7F-0341-A7D0069563DE}"/>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38475167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B3FAC9F-2AF4-0B08-E873-A49467492C44}"/>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73BA3206-3E22-4B4C-1DE8-C47D70EF4C55}"/>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5906464-3C18-0194-AE33-5274C9A6351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0B6816E-E7A3-2439-C1E4-8B7141427682}"/>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6" name="عنصر نائب للتذييل 5">
            <a:extLst>
              <a:ext uri="{FF2B5EF4-FFF2-40B4-BE49-F238E27FC236}">
                <a16:creationId xmlns:a16="http://schemas.microsoft.com/office/drawing/2014/main" id="{61155CFB-D14D-445A-E386-B0BB3CA51172}"/>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11707CD4-28DD-6D51-BBEE-6BD9C2410038}"/>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3784107014"/>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968606F-9BFC-AB54-8CEC-986D577D169D}"/>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F3ABCC06-04DA-3D31-1E5B-022EFCC73E2A}"/>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25FAF1F-65A5-8CB5-3C68-BF6994453195}"/>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20904A1-5FD1-0BBD-B944-841E87A4D3B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3585829-BC5A-2498-544C-94BFD6987AC2}"/>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3327381946"/>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B07D03E-328C-3C72-249B-DE00A1B45371}"/>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1C96E6A3-B90C-0EF3-97D6-A2DDEE6BE78C}"/>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A08465E-E66E-7A1E-4A2C-CFB282E65ED9}"/>
              </a:ext>
            </a:extLst>
          </p:cNvPr>
          <p:cNvSpPr>
            <a:spLocks noGrp="1"/>
          </p:cNvSpPr>
          <p:nvPr>
            <p:ph type="dt" sz="half" idx="10"/>
          </p:nvPr>
        </p:nvSpPr>
        <p:spPr/>
        <p:txBody>
          <a:bodyPr/>
          <a:lstStyle/>
          <a:p>
            <a:fld id="{7193CFC3-9965-451E-B10C-05D32CBA6F90}" type="datetimeFigureOut">
              <a:rPr lang="ar-SA" smtClean="0"/>
              <a:t>25/02/48</a:t>
            </a:fld>
            <a:endParaRPr lang="ar-SA"/>
          </a:p>
        </p:txBody>
      </p:sp>
      <p:sp>
        <p:nvSpPr>
          <p:cNvPr id="5" name="عنصر نائب للتذييل 4">
            <a:extLst>
              <a:ext uri="{FF2B5EF4-FFF2-40B4-BE49-F238E27FC236}">
                <a16:creationId xmlns:a16="http://schemas.microsoft.com/office/drawing/2014/main" id="{1B592993-9382-F7EE-FDA5-2CD55C23D63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776EA27-3E21-5701-00EB-52DB68037DDA}"/>
              </a:ext>
            </a:extLst>
          </p:cNvPr>
          <p:cNvSpPr>
            <a:spLocks noGrp="1"/>
          </p:cNvSpPr>
          <p:nvPr>
            <p:ph type="sldNum" sz="quarter" idx="12"/>
          </p:nvPr>
        </p:nvSpPr>
        <p:spPr/>
        <p:txBody>
          <a:bodyPr/>
          <a:lstStyle/>
          <a:p>
            <a:fld id="{B32CC546-CC0D-415A-8DCC-384685600B99}" type="slidenum">
              <a:rPr lang="ar-SA" smtClean="0"/>
              <a:t>‹#›</a:t>
            </a:fld>
            <a:endParaRPr lang="ar-SA"/>
          </a:p>
        </p:txBody>
      </p:sp>
    </p:spTree>
    <p:extLst>
      <p:ext uri="{BB962C8B-B14F-4D97-AF65-F5344CB8AC3E}">
        <p14:creationId xmlns:p14="http://schemas.microsoft.com/office/powerpoint/2010/main" val="84064066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ar-SA"/>
              <a:t>انقر لتحرير نمط عنوان الشكل الرئيسي</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dirty="0"/>
          </a:p>
        </p:txBody>
      </p:sp>
      <p:sp>
        <p:nvSpPr>
          <p:cNvPr id="4" name="Date Placeholder 3"/>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2B9F512D-26FB-5B42-EB63-80E73CD20CA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22622394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A1F09078-5C1B-BDC6-FBF3-3A2D899F5FB1}"/>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48741556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00299426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Date Placeholder 4"/>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98703652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629842" y="2505075"/>
            <a:ext cx="3868340"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4629150" y="2505075"/>
            <a:ext cx="3887391"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7" name="Date Placeholder 6"/>
          <p:cNvSpPr>
            <a:spLocks noGrp="1"/>
          </p:cNvSpPr>
          <p:nvPr>
            <p:ph type="dt" sz="half" idx="10"/>
          </p:nvPr>
        </p:nvSpPr>
        <p:spPr/>
        <p:txBody>
          <a:bodyPr/>
          <a:lstStyle/>
          <a:p>
            <a:fld id="{1C245C88-50EC-4CDD-8C00-729CD1D4565A}" type="datetimeFigureOut">
              <a:rPr lang="ar-EG" smtClean="0"/>
              <a:t>25/02/1448</a:t>
            </a:fld>
            <a:endParaRPr lang="ar-EG"/>
          </a:p>
        </p:txBody>
      </p:sp>
      <p:sp>
        <p:nvSpPr>
          <p:cNvPr id="8" name="Footer Placeholder 7"/>
          <p:cNvSpPr>
            <a:spLocks noGrp="1"/>
          </p:cNvSpPr>
          <p:nvPr>
            <p:ph type="ftr" sz="quarter" idx="11"/>
          </p:nvPr>
        </p:nvSpPr>
        <p:spPr/>
        <p:txBody>
          <a:bodyPr/>
          <a:lstStyle/>
          <a:p>
            <a:endParaRPr lang="ar-EG"/>
          </a:p>
        </p:txBody>
      </p:sp>
      <p:sp>
        <p:nvSpPr>
          <p:cNvPr id="9" name="Slide Number Placeholder 8"/>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98526308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Date Placeholder 2"/>
          <p:cNvSpPr>
            <a:spLocks noGrp="1"/>
          </p:cNvSpPr>
          <p:nvPr>
            <p:ph type="dt" sz="half" idx="10"/>
          </p:nvPr>
        </p:nvSpPr>
        <p:spPr/>
        <p:txBody>
          <a:bodyPr/>
          <a:lstStyle/>
          <a:p>
            <a:fld id="{1C245C88-50EC-4CDD-8C00-729CD1D4565A}" type="datetimeFigureOut">
              <a:rPr lang="ar-EG" smtClean="0"/>
              <a:t>25/02/1448</a:t>
            </a:fld>
            <a:endParaRPr lang="ar-EG"/>
          </a:p>
        </p:txBody>
      </p:sp>
      <p:sp>
        <p:nvSpPr>
          <p:cNvPr id="4" name="Footer Placeholder 3"/>
          <p:cNvSpPr>
            <a:spLocks noGrp="1"/>
          </p:cNvSpPr>
          <p:nvPr>
            <p:ph type="ftr" sz="quarter" idx="11"/>
          </p:nvPr>
        </p:nvSpPr>
        <p:spPr/>
        <p:txBody>
          <a:bodyPr/>
          <a:lstStyle/>
          <a:p>
            <a:endParaRPr lang="ar-EG"/>
          </a:p>
        </p:txBody>
      </p:sp>
      <p:sp>
        <p:nvSpPr>
          <p:cNvPr id="5" name="Slide Number Placeholder 4"/>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93676840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245C88-50EC-4CDD-8C00-729CD1D4565A}" type="datetimeFigureOut">
              <a:rPr lang="ar-EG" smtClean="0"/>
              <a:t>25/02/1448</a:t>
            </a:fld>
            <a:endParaRPr lang="ar-EG"/>
          </a:p>
        </p:txBody>
      </p:sp>
      <p:sp>
        <p:nvSpPr>
          <p:cNvPr id="3" name="Footer Placeholder 2"/>
          <p:cNvSpPr>
            <a:spLocks noGrp="1"/>
          </p:cNvSpPr>
          <p:nvPr>
            <p:ph type="ftr" sz="quarter" idx="11"/>
          </p:nvPr>
        </p:nvSpPr>
        <p:spPr/>
        <p:txBody>
          <a:bodyPr/>
          <a:lstStyle/>
          <a:p>
            <a:endParaRPr lang="ar-EG"/>
          </a:p>
        </p:txBody>
      </p:sp>
      <p:sp>
        <p:nvSpPr>
          <p:cNvPr id="4" name="Slide Number Placeholder 3"/>
          <p:cNvSpPr>
            <a:spLocks noGrp="1"/>
          </p:cNvSpPr>
          <p:nvPr>
            <p:ph type="sldNum" sz="quarter" idx="12"/>
          </p:nvPr>
        </p:nvSpPr>
        <p:spPr/>
        <p:txBody>
          <a:bodyPr/>
          <a:lstStyle/>
          <a:p>
            <a:fld id="{CDE988CE-7046-476C-934E-10FC8C1D24AA}" type="slidenum">
              <a:rPr lang="ar-EG" smtClean="0"/>
              <a:t>‹#›</a:t>
            </a:fld>
            <a:endParaRPr lang="ar-EG"/>
          </a:p>
        </p:txBody>
      </p:sp>
      <p:pic>
        <p:nvPicPr>
          <p:cNvPr id="5" name="صورة 4">
            <a:extLst>
              <a:ext uri="{FF2B5EF4-FFF2-40B4-BE49-F238E27FC236}">
                <a16:creationId xmlns:a16="http://schemas.microsoft.com/office/drawing/2014/main" id="{528C9632-0253-E21A-68C2-CFBCD3EB56E0}"/>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30593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ar-SA"/>
              <a:t>انقر لتحرير نمط عنوان الشكل الرئيسي</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03621427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ar-SA"/>
              <a:t>انقر لتحرير نمط عنوان الشكل الرئيسي</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Footer Placeholder 5"/>
          <p:cNvSpPr>
            <a:spLocks noGrp="1"/>
          </p:cNvSpPr>
          <p:nvPr>
            <p:ph type="ftr" sz="quarter" idx="11"/>
          </p:nvPr>
        </p:nvSpPr>
        <p:spPr/>
        <p:txBody>
          <a:bodyPr/>
          <a:lstStyle/>
          <a:p>
            <a:endParaRPr lang="ar-EG"/>
          </a:p>
        </p:txBody>
      </p:sp>
      <p:sp>
        <p:nvSpPr>
          <p:cNvPr id="7" name="Slide Number Placeholder 6"/>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36358081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414854660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Footer Placeholder 4"/>
          <p:cNvSpPr>
            <a:spLocks noGrp="1"/>
          </p:cNvSpPr>
          <p:nvPr>
            <p:ph type="ftr" sz="quarter" idx="11"/>
          </p:nvPr>
        </p:nvSpPr>
        <p:spPr/>
        <p:txBody>
          <a:bodyPr/>
          <a:lstStyle/>
          <a:p>
            <a:endParaRPr lang="ar-EG"/>
          </a:p>
        </p:txBody>
      </p:sp>
      <p:sp>
        <p:nvSpPr>
          <p:cNvPr id="6" name="Slide Number Placeholder 5"/>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57939053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2EDDA7A-E941-8413-7445-49A381E2125D}"/>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EA5F05D4-6CCA-1742-A033-7B58D4EB4A1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3503E336-CAAF-4888-5144-CEC0C27D6646}"/>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5" name="عنصر نائب للتذييل 4">
            <a:extLst>
              <a:ext uri="{FF2B5EF4-FFF2-40B4-BE49-F238E27FC236}">
                <a16:creationId xmlns:a16="http://schemas.microsoft.com/office/drawing/2014/main" id="{FE38BF0E-0258-CF18-DE94-C8A3B4CCD02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1906701-7D7E-0692-EE4F-810AECA14946}"/>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394545473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16503E8-2E40-F8B2-B707-0231A62FA3E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AF64927-7656-06D2-0725-A942B396C00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F23F29F4-3D91-8526-99F1-F24FB5C0229B}"/>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5" name="عنصر نائب للتذييل 4">
            <a:extLst>
              <a:ext uri="{FF2B5EF4-FFF2-40B4-BE49-F238E27FC236}">
                <a16:creationId xmlns:a16="http://schemas.microsoft.com/office/drawing/2014/main" id="{6C2216E4-A818-1EF2-3B16-D8BFCE4366D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CF8B2A6-654C-E5E9-53B8-C58BC18FAC14}"/>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664969154"/>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C5F363B-E1EC-402D-910C-9225EB7328DD}"/>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25EF12A-6A47-2C9E-74CC-0CBDDA0A3A56}"/>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F48B09E0-00B3-B027-B780-1C19882F7284}"/>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5" name="عنصر نائب للتذييل 4">
            <a:extLst>
              <a:ext uri="{FF2B5EF4-FFF2-40B4-BE49-F238E27FC236}">
                <a16:creationId xmlns:a16="http://schemas.microsoft.com/office/drawing/2014/main" id="{7AD3FAE6-F891-BE1C-DC5F-0FEA947F7610}"/>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F2A40616-FFBE-4B54-AE2D-F5B7D4D4F241}"/>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152932345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782FA8D-2C29-1659-9EC6-A153E7B81B10}"/>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A96C2920-E134-87D9-2F70-3183C52D258A}"/>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2E6FCBFB-D953-DBA4-3FB0-01A2D897CFCE}"/>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4D6C0D2-71F0-CBFF-BB46-2FAD6D901EAE}"/>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6" name="عنصر نائب للتذييل 5">
            <a:extLst>
              <a:ext uri="{FF2B5EF4-FFF2-40B4-BE49-F238E27FC236}">
                <a16:creationId xmlns:a16="http://schemas.microsoft.com/office/drawing/2014/main" id="{175603B9-3BE4-99F5-138A-E2CECEC20A4A}"/>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EE548749-B7E4-F366-95E6-84D56230F0A4}"/>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179145187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1755456-FC97-958C-C17F-BD155EAC3C02}"/>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51A3840-6FED-67CE-D463-E862D490D9EC}"/>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8123C82C-26D1-1DF4-64FF-16FDD7AE8CD7}"/>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AB306322-0C8A-9057-F55E-758002D7D23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E27C741E-15C0-A7C5-47B6-FC36A7554F4A}"/>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91A026CB-179D-F37E-A420-24A96B053E2F}"/>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8" name="عنصر نائب للتذييل 7">
            <a:extLst>
              <a:ext uri="{FF2B5EF4-FFF2-40B4-BE49-F238E27FC236}">
                <a16:creationId xmlns:a16="http://schemas.microsoft.com/office/drawing/2014/main" id="{B6CE7FA2-A34D-E23B-6D79-9FE105760EAA}"/>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2830D9CB-D7EC-E6C8-23D5-C3ADA22FA62D}"/>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150340545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29CB5C2-435E-7DC6-9D48-1A73E550FEB3}"/>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268444ED-EA94-4967-8157-732494C6BF0C}"/>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4" name="عنصر نائب للتذييل 3">
            <a:extLst>
              <a:ext uri="{FF2B5EF4-FFF2-40B4-BE49-F238E27FC236}">
                <a16:creationId xmlns:a16="http://schemas.microsoft.com/office/drawing/2014/main" id="{AE2EB076-71EE-8F12-2FB1-FB974E9A5B18}"/>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6B083B72-1AC1-455C-22DC-DB9EE5E18326}"/>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423197381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6CD568CF-328D-9262-6ED2-442E5BF95D4F}"/>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3" name="عنصر نائب للتذييل 2">
            <a:extLst>
              <a:ext uri="{FF2B5EF4-FFF2-40B4-BE49-F238E27FC236}">
                <a16:creationId xmlns:a16="http://schemas.microsoft.com/office/drawing/2014/main" id="{9F19339B-7B2B-63FD-2BED-CFF6430B61AE}"/>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8D9FECB8-F89D-F371-2EFF-FD7139B51071}"/>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161135516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720ACA5-BA3F-F5A6-B30F-9813C0DC046F}"/>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07FB9B75-0907-AABC-7DC7-611E74D4091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3061A1F3-EB4B-4CF6-6B9D-40342BA5DC10}"/>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55FEC37-D904-7C21-0254-0441CA39C0A0}"/>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6" name="عنصر نائب للتذييل 5">
            <a:extLst>
              <a:ext uri="{FF2B5EF4-FFF2-40B4-BE49-F238E27FC236}">
                <a16:creationId xmlns:a16="http://schemas.microsoft.com/office/drawing/2014/main" id="{91992BEE-83C0-4051-F1F8-10314FB7AB54}"/>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2B4F19FB-C321-8034-8B23-17A2B2FBBBBE}"/>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390646639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521CA99-7DB0-BBDF-76A4-1BF0120B5DA7}"/>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BF84EF4D-FEC4-4FB8-65A2-DDEDD91B7F53}"/>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10CDF37E-665F-EE5F-56B7-155AE908377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F215E5A-CD92-3E21-6B40-617C46034BC0}"/>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6" name="عنصر نائب للتذييل 5">
            <a:extLst>
              <a:ext uri="{FF2B5EF4-FFF2-40B4-BE49-F238E27FC236}">
                <a16:creationId xmlns:a16="http://schemas.microsoft.com/office/drawing/2014/main" id="{F43C9AE7-B45E-0DCA-9017-BF81483E6736}"/>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4A64CE56-BE12-BED5-7CFA-A8585BAA8C47}"/>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3461259355"/>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D97E153-71E5-B169-E917-BD95246AD142}"/>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43AEC15-6B74-F964-2B93-3FB1B762774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674F43E-9E90-6863-C381-9F4D2A9A8E94}"/>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5" name="عنصر نائب للتذييل 4">
            <a:extLst>
              <a:ext uri="{FF2B5EF4-FFF2-40B4-BE49-F238E27FC236}">
                <a16:creationId xmlns:a16="http://schemas.microsoft.com/office/drawing/2014/main" id="{95346D6E-76DB-FCA6-B506-46B06201BE2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24242F9-CA34-F3AB-C284-D3FCB1FF8997}"/>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225547238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FBC0ECD0-820F-2D43-624A-E7AF812A7572}"/>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4D544129-B9FE-85AA-B8CA-29B6A7DB6397}"/>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90B2311-0466-6B07-D907-2D73A7DE1087}"/>
              </a:ext>
            </a:extLst>
          </p:cNvPr>
          <p:cNvSpPr>
            <a:spLocks noGrp="1"/>
          </p:cNvSpPr>
          <p:nvPr>
            <p:ph type="dt" sz="half" idx="10"/>
          </p:nvPr>
        </p:nvSpPr>
        <p:spPr/>
        <p:txBody>
          <a:bodyPr/>
          <a:lstStyle/>
          <a:p>
            <a:fld id="{21DDC57D-AF21-40E7-BD8B-73CAE19C3B17}" type="datetimeFigureOut">
              <a:rPr lang="ar-SA" smtClean="0"/>
              <a:t>25/02/48</a:t>
            </a:fld>
            <a:endParaRPr lang="ar-SA"/>
          </a:p>
        </p:txBody>
      </p:sp>
      <p:sp>
        <p:nvSpPr>
          <p:cNvPr id="5" name="عنصر نائب للتذييل 4">
            <a:extLst>
              <a:ext uri="{FF2B5EF4-FFF2-40B4-BE49-F238E27FC236}">
                <a16:creationId xmlns:a16="http://schemas.microsoft.com/office/drawing/2014/main" id="{38EE6658-8077-888B-7E3A-F14E7CB0356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7A94C46-E5C9-78C4-769E-28649A05EE98}"/>
              </a:ext>
            </a:extLst>
          </p:cNvPr>
          <p:cNvSpPr>
            <a:spLocks noGrp="1"/>
          </p:cNvSpPr>
          <p:nvPr>
            <p:ph type="sldNum" sz="quarter" idx="12"/>
          </p:nvPr>
        </p:nvSpPr>
        <p:spPr/>
        <p:txBody>
          <a:bodyPr/>
          <a:lstStyle/>
          <a:p>
            <a:fld id="{CD0E55E9-F130-4191-A25F-9D0931CE8F1D}" type="slidenum">
              <a:rPr lang="ar-SA" smtClean="0"/>
              <a:t>‹#›</a:t>
            </a:fld>
            <a:endParaRPr lang="ar-SA"/>
          </a:p>
        </p:txBody>
      </p:sp>
    </p:spTree>
    <p:extLst>
      <p:ext uri="{BB962C8B-B14F-4D97-AF65-F5344CB8AC3E}">
        <p14:creationId xmlns:p14="http://schemas.microsoft.com/office/powerpoint/2010/main" val="2296574291"/>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3169DB7-2AA6-EBAE-96F1-BD28E3EA2365}"/>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68564A1F-23EE-F20D-45E8-BF330AA81DDE}"/>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BD8FB843-5FCD-4B22-C14C-B4F6B17C369C}"/>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0D0F51A7-20C4-DC65-65D4-C95AEF66446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E7E39B37-6868-4636-ADC3-F885D200AD77}"/>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296575773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609BD0B-8441-AFC8-F95E-BED93302D7C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A8F86C2-CDCD-3478-4A6D-663A84DC9833}"/>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546C163-727E-4D2F-9757-B97C3D5279B7}"/>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21B0A68E-3BF2-A025-465E-59D06FEB362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F324361-884D-255E-55DE-CC719C6E5C7A}"/>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95290474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25CAEB20-4341-15FB-86C2-2DC30ED38D66}"/>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B960768-B519-854C-42AC-4B1E407B8B67}"/>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6C0B8A51-3888-C9F1-4906-DC7972E112FA}"/>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BABCDF2E-0232-6672-33EE-C77D6087594C}"/>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BA131308-79DA-4370-B946-1D483CF5A5E8}"/>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388908959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09E9D84-806C-CBD2-18CE-CB264F5E3698}"/>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C058691F-480E-58B3-E786-52C1FFD0BDC8}"/>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10E8B8E8-DE7D-446B-B022-EDE394DBB619}"/>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90C82EFD-28E4-9339-2E95-E3CC2A949BAF}"/>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C7392FD6-2FA3-5B57-516A-3B3C73D02E40}"/>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326F2549-D9E1-4020-79E2-7FA46BB1A763}"/>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1433825924"/>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07CAC89-4D79-7196-BA2F-ACBAD8E46752}"/>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BBBCE42-4406-DFE3-98A4-D040D0CA5F47}"/>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14755A2A-6D1D-99E7-DBF4-0D4530A0ECC7}"/>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B3A1464F-90C2-D421-A001-A01BF75D905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2E01C42E-716F-749D-CE0A-77E7538BCFD6}"/>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9C91CF7-27B2-DDAE-DE3A-93CD2067E7F8}"/>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8" name="عنصر نائب للتذييل 7">
            <a:extLst>
              <a:ext uri="{FF2B5EF4-FFF2-40B4-BE49-F238E27FC236}">
                <a16:creationId xmlns:a16="http://schemas.microsoft.com/office/drawing/2014/main" id="{61B357FC-EDA1-5CC9-93DF-7C5A3CB2C23A}"/>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29B6A3C7-57B3-0222-BE87-B57CE30EB685}"/>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350288223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67957C2C-3BA6-8357-191A-0D5B264F6446}"/>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FA47DCF1-D543-6135-8F58-4AB2C6B7D5B3}"/>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4" name="عنصر نائب للتذييل 3">
            <a:extLst>
              <a:ext uri="{FF2B5EF4-FFF2-40B4-BE49-F238E27FC236}">
                <a16:creationId xmlns:a16="http://schemas.microsoft.com/office/drawing/2014/main" id="{52EC8D3E-3178-2594-832A-AAE7FCA8271E}"/>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50857B3A-06B9-90E5-392B-43EF43FA9799}"/>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1012106822"/>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20F659E5-5B4F-2AE2-02C2-BC7755BAB22F}"/>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3" name="عنصر نائب للتذييل 2">
            <a:extLst>
              <a:ext uri="{FF2B5EF4-FFF2-40B4-BE49-F238E27FC236}">
                <a16:creationId xmlns:a16="http://schemas.microsoft.com/office/drawing/2014/main" id="{C995FA85-582A-067F-26C3-BBA22D08CC0A}"/>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29BA6DF8-1BD7-16A3-F7D4-D9D3F82E81A1}"/>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2511957865"/>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E811514-8354-4D31-0D81-D7E9EC25AB5F}"/>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4F9096D-2788-C321-6C8C-C1B0A27612F2}"/>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7EBFF943-8400-348C-39A8-A73B271CD70E}"/>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E1F0BD86-AD1B-D33E-0973-97C044B48091}"/>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7ECC7B57-F829-8454-AF74-3F0D43EE93F5}"/>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60E2AC25-2ABF-3B19-219E-34B5F995C13B}"/>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3663343891"/>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D213F07-6AD6-4A53-5E59-9AA772C1A985}"/>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D7A302C9-96DA-87C9-69D5-075A97C3E7D7}"/>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EEFBFCDC-EA24-397B-E18D-0644482CEC0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1331A80E-4CD6-1C54-48CC-AE3E5D2652C1}"/>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4C654F21-DAC4-44B1-E53A-83947FEEAB61}"/>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C15BBF5-1813-38C6-5DDC-BEF8DDED2954}"/>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1796450082"/>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6C99FF-6D4F-FCFE-C8F2-389B4C79FA47}"/>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66CD31C8-4A0D-9C72-FC28-7129B922AC6F}"/>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B9F62C5-0AEF-A048-05D7-8429ED093E38}"/>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29CCCB78-9E45-8DF1-EA02-AA285ADC4E1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38EA0D17-2D2D-19CB-9142-1DDAF88F4AFD}"/>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165820535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42705685-61AB-475C-9055-F3ED6E9BA245}"/>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7EFB354-99B5-3E97-A3F2-06D514179402}"/>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75CFD18-869B-C695-DB74-8AC869A45D77}"/>
              </a:ext>
            </a:extLst>
          </p:cNvPr>
          <p:cNvSpPr>
            <a:spLocks noGrp="1"/>
          </p:cNvSpPr>
          <p:nvPr>
            <p:ph type="dt" sz="half" idx="10"/>
          </p:nvPr>
        </p:nvSpPr>
        <p:spPr/>
        <p:txBody>
          <a:bodyPr/>
          <a:lstStyle/>
          <a:p>
            <a:fld id="{79732F48-260A-412F-AD26-AC45CE0F96A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1A9CDDB-E49F-770B-6ACC-CD2B4E95B5CA}"/>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BBD6C42-F350-805A-BBED-53F9FE79E87E}"/>
              </a:ext>
            </a:extLst>
          </p:cNvPr>
          <p:cNvSpPr>
            <a:spLocks noGrp="1"/>
          </p:cNvSpPr>
          <p:nvPr>
            <p:ph type="sldNum" sz="quarter" idx="12"/>
          </p:nvPr>
        </p:nvSpPr>
        <p:spPr/>
        <p:txBody>
          <a:bodyPr/>
          <a:lstStyle/>
          <a:p>
            <a:fld id="{450A90B4-1D33-423F-9A18-18775AEE239F}" type="slidenum">
              <a:rPr lang="ar-SA" smtClean="0"/>
              <a:t>‹#›</a:t>
            </a:fld>
            <a:endParaRPr lang="ar-SA"/>
          </a:p>
        </p:txBody>
      </p:sp>
    </p:spTree>
    <p:extLst>
      <p:ext uri="{BB962C8B-B14F-4D97-AF65-F5344CB8AC3E}">
        <p14:creationId xmlns:p14="http://schemas.microsoft.com/office/powerpoint/2010/main" val="309954962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69A7041-BD11-1BD7-384D-CBEAE022008F}"/>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4CC78F81-682E-0416-511D-A03D90C4511A}"/>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E8278165-7233-26C5-A1C4-17E9459092B8}"/>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FDA93F2-BA08-3B9F-132C-453871EE43E9}"/>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437ACF1A-14B8-32FF-5901-ACCB3A32CD60}"/>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118229854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9F6A131-7C9D-46C4-1A2B-899D62C9CE2F}"/>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DECC7AE-4836-0D80-6928-56C77AEE6EB4}"/>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6F8187C-FF8B-603B-32FB-0B89FB1963FC}"/>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49111D0-D1C6-081D-CC78-943C637DDDB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6EC9B8B-9A1B-42B4-E644-25E63CF09508}"/>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129854957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D7B5C05-DD7C-43CF-67B3-93CC6324B992}"/>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67C2B1E5-7881-3CE3-F3F0-031E35D57184}"/>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0D86CBD-1F28-DD8F-E86A-83D57DD9D1AD}"/>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21A34362-1362-369C-C5AC-C54556A0D986}"/>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23AFE7AB-7E4C-C3D6-39DC-6D5DA3E67E27}"/>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355738871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9AE2620-E5FA-5428-E6D7-07B75FCD9A0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70EE5EB-D10F-67EA-D8F4-FDAEF9BAF562}"/>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5EBC03EB-E5B2-42CB-BF17-04EA7B3AF7BC}"/>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F93A8FD2-C834-DD46-C5DD-A2EC2FE420E2}"/>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6" name="عنصر نائب للتذييل 5">
            <a:extLst>
              <a:ext uri="{FF2B5EF4-FFF2-40B4-BE49-F238E27FC236}">
                <a16:creationId xmlns:a16="http://schemas.microsoft.com/office/drawing/2014/main" id="{82DF2C6F-AC18-9415-D7F4-AC7BEDFF985E}"/>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5A2B8F9-1B5A-0835-941C-03A9CF408782}"/>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1478674965"/>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AB413D3E-8BCA-301A-A6A5-CDF6C62460F0}"/>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3D78AC78-9A10-2E1B-3589-7B12B551CC9A}"/>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E9809EE7-1AFD-3C5E-6F60-40C20DC5EA70}"/>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3C0F02BD-D336-72B7-9997-1E4ACD68B1A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DA23D4D8-7941-5449-C94F-76FADD9C5FC9}"/>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E88A2F42-7528-295A-8A89-A38583B71B80}"/>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8" name="عنصر نائب للتذييل 7">
            <a:extLst>
              <a:ext uri="{FF2B5EF4-FFF2-40B4-BE49-F238E27FC236}">
                <a16:creationId xmlns:a16="http://schemas.microsoft.com/office/drawing/2014/main" id="{A493936C-3C1D-DB78-1090-E275DDA308CF}"/>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E0C36B40-383D-66E8-DB90-4028B7DFC221}"/>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72537398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CE41D7-C596-E810-26ED-9E8B08FC2A07}"/>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E1142930-51E2-979E-9A1B-8052F315B230}"/>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4" name="عنصر نائب للتذييل 3">
            <a:extLst>
              <a:ext uri="{FF2B5EF4-FFF2-40B4-BE49-F238E27FC236}">
                <a16:creationId xmlns:a16="http://schemas.microsoft.com/office/drawing/2014/main" id="{2D8841E8-F455-1178-8A4E-F081EBDBF689}"/>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4842341B-15E6-1330-672B-DCDFF7DC9350}"/>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2125365673"/>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108F463A-7C35-B85C-8F55-5CF7756B9AC7}"/>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3" name="عنصر نائب للتذييل 2">
            <a:extLst>
              <a:ext uri="{FF2B5EF4-FFF2-40B4-BE49-F238E27FC236}">
                <a16:creationId xmlns:a16="http://schemas.microsoft.com/office/drawing/2014/main" id="{629A502D-D27D-1732-6D23-CF50E00EDCA1}"/>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BEA952AF-9FC4-F21F-3739-2778BD57D10E}"/>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4219603268"/>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33F7E76-3354-706B-144D-ED70A2C2C039}"/>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3C14925E-67EC-B5A1-FB63-F58236FAC1B5}"/>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8AB1798E-40DE-065E-7C52-0F1D804CE0E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22023E3-0A0D-E3B4-69DF-E6E639F2FCD5}"/>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6" name="عنصر نائب للتذييل 5">
            <a:extLst>
              <a:ext uri="{FF2B5EF4-FFF2-40B4-BE49-F238E27FC236}">
                <a16:creationId xmlns:a16="http://schemas.microsoft.com/office/drawing/2014/main" id="{C13049AE-6E3C-A9D5-B9EF-FF3341C96FF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86653648-D16A-30C7-AF4F-63A4505BB43D}"/>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3821624849"/>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6B29D05-E36F-68CC-47DE-A42614729917}"/>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5FC035FD-DA47-7902-5748-92D082FDDB7D}"/>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079C0264-0CD3-C308-98DB-18CFA8B6245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0C210B0-D5B3-C608-C198-85715FC397F5}"/>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6" name="عنصر نائب للتذييل 5">
            <a:extLst>
              <a:ext uri="{FF2B5EF4-FFF2-40B4-BE49-F238E27FC236}">
                <a16:creationId xmlns:a16="http://schemas.microsoft.com/office/drawing/2014/main" id="{DFAE3D29-DC6B-55C5-77F9-0738EBDE4B3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D5FD70A3-49FB-1229-EA5A-DB42E38F4AC6}"/>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356084448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88E81E1-FD53-0E4C-F10D-6FECEC7B4FC6}"/>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7E981D03-6E11-9E48-E12E-82B65B21D4BD}"/>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57E844D-127F-A310-A1F0-C1F76C3414F4}"/>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310B69F-0405-C499-E9CE-CE55E0C372C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AB4BFB1-366A-0D10-6AC4-B791CB876D54}"/>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3523212475"/>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15AA534-8929-B156-9389-0C6F8E5761F7}"/>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E1945E2C-95EE-2739-1528-AFBE64EF6452}"/>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912BCFF-FDD4-F59D-B350-4F5618D00999}"/>
              </a:ext>
            </a:extLst>
          </p:cNvPr>
          <p:cNvSpPr>
            <a:spLocks noGrp="1"/>
          </p:cNvSpPr>
          <p:nvPr>
            <p:ph type="dt" sz="half" idx="10"/>
          </p:nvPr>
        </p:nvSpPr>
        <p:spPr/>
        <p:txBody>
          <a:bodyPr/>
          <a:lstStyle/>
          <a:p>
            <a:fld id="{C18B5BA8-2905-40F4-87AE-4A217A5B475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86A98B7-FBF8-F5CB-6BA3-69ABC5BCD3DB}"/>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FBAD4F6-372F-20B0-D457-9156C9D9B888}"/>
              </a:ext>
            </a:extLst>
          </p:cNvPr>
          <p:cNvSpPr>
            <a:spLocks noGrp="1"/>
          </p:cNvSpPr>
          <p:nvPr>
            <p:ph type="sldNum" sz="quarter" idx="12"/>
          </p:nvPr>
        </p:nvSpPr>
        <p:spPr/>
        <p:txBody>
          <a:bodyPr/>
          <a:lstStyle/>
          <a:p>
            <a:fld id="{39E30E22-A737-4E3B-9CAE-21ADD6007FA5}" type="slidenum">
              <a:rPr lang="ar-SA" smtClean="0"/>
              <a:t>‹#›</a:t>
            </a:fld>
            <a:endParaRPr lang="ar-SA"/>
          </a:p>
        </p:txBody>
      </p:sp>
    </p:spTree>
    <p:extLst>
      <p:ext uri="{BB962C8B-B14F-4D97-AF65-F5344CB8AC3E}">
        <p14:creationId xmlns:p14="http://schemas.microsoft.com/office/powerpoint/2010/main" val="342135635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B53B061-15B1-9738-926F-5C4FBDAF1292}"/>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316799BE-66B6-9D3C-CACA-B5F3A5DBF3BD}"/>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9EDAD136-FDA5-2741-75EA-D21263D7DC9D}"/>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5" name="عنصر نائب للتذييل 4">
            <a:extLst>
              <a:ext uri="{FF2B5EF4-FFF2-40B4-BE49-F238E27FC236}">
                <a16:creationId xmlns:a16="http://schemas.microsoft.com/office/drawing/2014/main" id="{8D386489-381F-C82D-0929-8DBC28EEB74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5FDF74C-1AE5-E5D8-52CB-B4665971041E}"/>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46844460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628B29B-84D3-9A4A-11B7-3DB94053CD29}"/>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FDD2B4C-A836-2EC2-5860-71E381C4F3A5}"/>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AE146FC4-CE56-18DB-6F59-E8DDB79376B7}"/>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5" name="عنصر نائب للتذييل 4">
            <a:extLst>
              <a:ext uri="{FF2B5EF4-FFF2-40B4-BE49-F238E27FC236}">
                <a16:creationId xmlns:a16="http://schemas.microsoft.com/office/drawing/2014/main" id="{2F9C02AE-CDA0-3F9F-C66A-B9E636E5FC4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D85AF586-7E64-FB6F-EAF8-C3B77B8DA33B}"/>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156317398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C929BD8-3780-BFC2-3C21-4807D59F7443}"/>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B6F8C7DF-1231-7755-5259-FE1C14921568}"/>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14439C82-AD60-A4EC-8D4B-B19CE6BF9C70}"/>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5" name="عنصر نائب للتذييل 4">
            <a:extLst>
              <a:ext uri="{FF2B5EF4-FFF2-40B4-BE49-F238E27FC236}">
                <a16:creationId xmlns:a16="http://schemas.microsoft.com/office/drawing/2014/main" id="{BE5B8BB4-CAC3-8425-32A1-DB7F14563623}"/>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92B40DCF-F433-142C-8970-ABFB1DB87B46}"/>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3770330964"/>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1F8A6326-220D-06CD-7D63-E1021548A415}"/>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C74CC98-29F7-3322-F899-7474F6FB79E9}"/>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D55DFA64-363D-CAE3-5D01-C2C8F21B6B40}"/>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16F7DE39-D895-0592-2ACD-966DEC577C1B}"/>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6" name="عنصر نائب للتذييل 5">
            <a:extLst>
              <a:ext uri="{FF2B5EF4-FFF2-40B4-BE49-F238E27FC236}">
                <a16:creationId xmlns:a16="http://schemas.microsoft.com/office/drawing/2014/main" id="{289CC00C-6762-252A-6670-57846B9A51B5}"/>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C9CCFBC1-308B-25C3-25A5-8B3D259B44C9}"/>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218159283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A0181AE-F010-E590-B177-EBD008A7BC10}"/>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69BAB724-E4DF-CDDF-A18D-CE95FEC43B0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0CDF66C8-1A1A-5C50-9F46-A997B131D701}"/>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9D3AA3ED-9CD7-8DE4-88E6-BA457CC9C042}"/>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84FE7028-1D27-F5EA-66AA-AD1A278A40C8}"/>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A8BB5B4E-B084-FE01-B6CD-4C47B09E7D92}"/>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8" name="عنصر نائب للتذييل 7">
            <a:extLst>
              <a:ext uri="{FF2B5EF4-FFF2-40B4-BE49-F238E27FC236}">
                <a16:creationId xmlns:a16="http://schemas.microsoft.com/office/drawing/2014/main" id="{E3781C39-B32F-408F-DF2E-B73E3E9DFF80}"/>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71F75A1B-BBD4-1766-A081-6D9004CB07A5}"/>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3322214037"/>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2520868-7C9A-9868-6317-0AFADF5EC2F3}"/>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BDC8D76C-C240-F106-401D-517BC24F7E6A}"/>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4" name="عنصر نائب للتذييل 3">
            <a:extLst>
              <a:ext uri="{FF2B5EF4-FFF2-40B4-BE49-F238E27FC236}">
                <a16:creationId xmlns:a16="http://schemas.microsoft.com/office/drawing/2014/main" id="{D30782F6-3864-9DA1-2C68-D8753CB2CCA2}"/>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69D01848-B253-F9DD-5CD2-96C53887BBB4}"/>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2263757423"/>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FE872DDC-26ED-C8B7-F4DE-8AB46878A6F8}"/>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3" name="عنصر نائب للتذييل 2">
            <a:extLst>
              <a:ext uri="{FF2B5EF4-FFF2-40B4-BE49-F238E27FC236}">
                <a16:creationId xmlns:a16="http://schemas.microsoft.com/office/drawing/2014/main" id="{7ED8D884-A9CC-201F-DB18-3D38DADBCC83}"/>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BBE2D69D-30AF-9CEE-95BB-F53AE1907E05}"/>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270178258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47632A7-A323-D88F-E53E-E4FC5F15FA0D}"/>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84ACBB9-9B0E-76B2-AC62-8BA6A4C1001D}"/>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2811ABAC-5545-43B0-54AA-18D414A75C8D}"/>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B1DC4F6-6441-119E-557C-777CA7DFA91C}"/>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6" name="عنصر نائب للتذييل 5">
            <a:extLst>
              <a:ext uri="{FF2B5EF4-FFF2-40B4-BE49-F238E27FC236}">
                <a16:creationId xmlns:a16="http://schemas.microsoft.com/office/drawing/2014/main" id="{AC4CF130-DFB9-0921-F543-AD7A48BD106C}"/>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92D8729E-A61F-486B-9439-BEFD9107C22A}"/>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3945420753"/>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8450F94B-1935-27C4-2C87-A7B13EF0049E}"/>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3EB4BFAF-B567-5987-0909-D5174312C1F2}"/>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65DFE1B2-B862-F3A0-1FE2-687BB33467D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DE5F8DEE-4F23-6815-3A49-9797C7BBD9A3}"/>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6" name="عنصر نائب للتذييل 5">
            <a:extLst>
              <a:ext uri="{FF2B5EF4-FFF2-40B4-BE49-F238E27FC236}">
                <a16:creationId xmlns:a16="http://schemas.microsoft.com/office/drawing/2014/main" id="{D3A7663D-73F0-6170-5D4C-704D9350EA6F}"/>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87912E38-3123-3D17-FE84-09AC55A64E6D}"/>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3587806496"/>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F3BC1F5-6BD7-4275-70F2-A809B9495517}"/>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0EC44E54-9836-0397-B093-6D5FF44C2D4B}"/>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6039921A-451A-A6FD-198C-A1AF8BBE0554}"/>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5" name="عنصر نائب للتذييل 4">
            <a:extLst>
              <a:ext uri="{FF2B5EF4-FFF2-40B4-BE49-F238E27FC236}">
                <a16:creationId xmlns:a16="http://schemas.microsoft.com/office/drawing/2014/main" id="{7866ED41-9044-47B9-7ACA-9CB5B42914E2}"/>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A38F39FB-CDBD-9138-6B01-A2CD80ED1B4A}"/>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96746759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639F69B1-7398-F45B-4EDF-75CA85B21A10}"/>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F26239AA-BCBE-993E-A817-0234B53F97E7}"/>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96C0B918-62DA-367D-0F36-B69ADE00BAC8}"/>
              </a:ext>
            </a:extLst>
          </p:cNvPr>
          <p:cNvSpPr>
            <a:spLocks noGrp="1"/>
          </p:cNvSpPr>
          <p:nvPr>
            <p:ph type="dt" sz="half" idx="10"/>
          </p:nvPr>
        </p:nvSpPr>
        <p:spPr/>
        <p:txBody>
          <a:bodyPr/>
          <a:lstStyle/>
          <a:p>
            <a:fld id="{EED33667-D0E1-4539-B8BB-1F58E3C3A5DE}" type="datetimeFigureOut">
              <a:rPr lang="ar-SA" smtClean="0"/>
              <a:t>25/02/48</a:t>
            </a:fld>
            <a:endParaRPr lang="ar-SA"/>
          </a:p>
        </p:txBody>
      </p:sp>
      <p:sp>
        <p:nvSpPr>
          <p:cNvPr id="5" name="عنصر نائب للتذييل 4">
            <a:extLst>
              <a:ext uri="{FF2B5EF4-FFF2-40B4-BE49-F238E27FC236}">
                <a16:creationId xmlns:a16="http://schemas.microsoft.com/office/drawing/2014/main" id="{B3DDEF30-8D67-B2BC-AB13-B66EF9A5D18F}"/>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015BC6B4-908C-71BC-CBDD-C0E45BF245DC}"/>
              </a:ext>
            </a:extLst>
          </p:cNvPr>
          <p:cNvSpPr>
            <a:spLocks noGrp="1"/>
          </p:cNvSpPr>
          <p:nvPr>
            <p:ph type="sldNum" sz="quarter" idx="12"/>
          </p:nvPr>
        </p:nvSpPr>
        <p:spPr/>
        <p:txBody>
          <a:bodyPr/>
          <a:lstStyle/>
          <a:p>
            <a:fld id="{63D8337F-F174-4A4D-A3AE-136BC2E13384}" type="slidenum">
              <a:rPr lang="ar-SA" smtClean="0"/>
              <a:t>‹#›</a:t>
            </a:fld>
            <a:endParaRPr lang="ar-SA"/>
          </a:p>
        </p:txBody>
      </p:sp>
    </p:spTree>
    <p:extLst>
      <p:ext uri="{BB962C8B-B14F-4D97-AF65-F5344CB8AC3E}">
        <p14:creationId xmlns:p14="http://schemas.microsoft.com/office/powerpoint/2010/main" val="333170507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7C4CF0-3C19-AA3A-CDB1-F4E37F380AD6}"/>
              </a:ext>
            </a:extLst>
          </p:cNvPr>
          <p:cNvSpPr>
            <a:spLocks noGrp="1"/>
          </p:cNvSpPr>
          <p:nvPr>
            <p:ph type="ctrTitle"/>
          </p:nvPr>
        </p:nvSpPr>
        <p:spPr>
          <a:xfrm>
            <a:off x="1143000" y="1122363"/>
            <a:ext cx="6858000" cy="2387600"/>
          </a:xfrm>
        </p:spPr>
        <p:txBody>
          <a:bodyPr anchor="b"/>
          <a:lstStyle>
            <a:lvl1pPr algn="ctr">
              <a:defRPr sz="45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99A32232-1374-FBB5-181D-76AF572E6C7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019415BD-6B9E-0682-0D49-958D3646CEEB}"/>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63A25EC-49D5-572A-444A-EA6E17B842D5}"/>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7FAB3888-187F-C497-4AF6-2ADAE582688F}"/>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B5C91266-AA21-045C-B0D4-A922C167803C}"/>
              </a:ext>
            </a:extLst>
          </p:cNvPr>
          <p:cNvPicPr>
            <a:picLocks noChangeAspect="1"/>
          </p:cNvPicPr>
          <p:nvPr userDrawn="1"/>
        </p:nvPicPr>
        <p:blipFill>
          <a:blip r:embed="rId2"/>
          <a:stretch>
            <a:fillRect/>
          </a:stretch>
        </p:blipFill>
        <p:spPr>
          <a:xfrm>
            <a:off x="-3048000" y="13001"/>
            <a:ext cx="12192000" cy="6858000"/>
          </a:xfrm>
          <a:prstGeom prst="rect">
            <a:avLst/>
          </a:prstGeom>
        </p:spPr>
      </p:pic>
    </p:spTree>
    <p:extLst>
      <p:ext uri="{BB962C8B-B14F-4D97-AF65-F5344CB8AC3E}">
        <p14:creationId xmlns:p14="http://schemas.microsoft.com/office/powerpoint/2010/main" val="2785646718"/>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DBBD172-BC09-E070-7ADF-FA36C6429D7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C56BF0F-FA65-B06E-68BC-0A1E9ED5CF58}"/>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BCBC0CE-AFB4-052C-23D1-7279F2AD4D36}"/>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B98A6FC7-A49E-7460-66E3-0316330DF1CF}"/>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11B1EC8D-97FE-A8D1-946F-CFC9C8CBD50D}"/>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46651749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5F5FDA6-D389-83BC-A5D2-189B7DFA76E9}"/>
              </a:ext>
            </a:extLst>
          </p:cNvPr>
          <p:cNvSpPr>
            <a:spLocks noGrp="1"/>
          </p:cNvSpPr>
          <p:nvPr>
            <p:ph type="title"/>
          </p:nvPr>
        </p:nvSpPr>
        <p:spPr>
          <a:xfrm>
            <a:off x="623888" y="1709739"/>
            <a:ext cx="7886700" cy="2852737"/>
          </a:xfrm>
        </p:spPr>
        <p:txBody>
          <a:bodyPr anchor="b"/>
          <a:lstStyle>
            <a:lvl1pPr>
              <a:defRPr sz="45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487648A-BE25-EA45-4693-2CD0407A887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2CDC7D7-E629-51E8-D7EC-85C06718BD21}"/>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0EED06E6-E36B-1269-04EB-DFF4883840F7}"/>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C360B360-113D-D30F-0D53-7D66924C012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79745191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2DA31D8-7BF4-0781-F934-6FAB0185BCF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A9E9A8F-9A6D-C7AF-68C2-7E5E01C9D074}"/>
              </a:ext>
            </a:extLst>
          </p:cNvPr>
          <p:cNvSpPr>
            <a:spLocks noGrp="1"/>
          </p:cNvSpPr>
          <p:nvPr>
            <p:ph sz="half" idx="1"/>
          </p:nvPr>
        </p:nvSpPr>
        <p:spPr>
          <a:xfrm>
            <a:off x="6286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15FACBC-6AE2-A554-4855-8353ED21FD7E}"/>
              </a:ext>
            </a:extLst>
          </p:cNvPr>
          <p:cNvSpPr>
            <a:spLocks noGrp="1"/>
          </p:cNvSpPr>
          <p:nvPr>
            <p:ph sz="half" idx="2"/>
          </p:nvPr>
        </p:nvSpPr>
        <p:spPr>
          <a:xfrm>
            <a:off x="46291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7807859-E282-A297-5301-DC4C91FC933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C9D50FB1-1971-ED77-2EA7-CED4148C9EB3}"/>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1BFA036-C758-CCC2-A010-0CB2E611769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804179897"/>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E39380-55CF-9318-90F7-9D427BBEAC58}"/>
              </a:ext>
            </a:extLst>
          </p:cNvPr>
          <p:cNvSpPr>
            <a:spLocks noGrp="1"/>
          </p:cNvSpPr>
          <p:nvPr>
            <p:ph type="title"/>
          </p:nvPr>
        </p:nvSpPr>
        <p:spPr>
          <a:xfrm>
            <a:off x="629841" y="365126"/>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EE40F2D-8F0D-C6BF-8F80-A23AF92E5DF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328CBCB-5951-CECB-5440-26849F5DAE36}"/>
              </a:ext>
            </a:extLst>
          </p:cNvPr>
          <p:cNvSpPr>
            <a:spLocks noGrp="1"/>
          </p:cNvSpPr>
          <p:nvPr>
            <p:ph sz="half" idx="2"/>
          </p:nvPr>
        </p:nvSpPr>
        <p:spPr>
          <a:xfrm>
            <a:off x="629842" y="2505075"/>
            <a:ext cx="3868340"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06825A9-4687-44E2-4547-1D8A5002FAA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46F1121-5633-6809-E984-7890497AFF9F}"/>
              </a:ext>
            </a:extLst>
          </p:cNvPr>
          <p:cNvSpPr>
            <a:spLocks noGrp="1"/>
          </p:cNvSpPr>
          <p:nvPr>
            <p:ph sz="quarter" idx="4"/>
          </p:nvPr>
        </p:nvSpPr>
        <p:spPr>
          <a:xfrm>
            <a:off x="4629150" y="2505075"/>
            <a:ext cx="3887391"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FC10647-5CE8-215A-C671-4177DFF0E05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8" name="عنصر نائب للتذييل 7">
            <a:extLst>
              <a:ext uri="{FF2B5EF4-FFF2-40B4-BE49-F238E27FC236}">
                <a16:creationId xmlns:a16="http://schemas.microsoft.com/office/drawing/2014/main" id="{E7D46BD7-1358-0B8C-0C9C-FE43B7CE04A0}"/>
              </a:ext>
            </a:extLst>
          </p:cNvPr>
          <p:cNvSpPr>
            <a:spLocks noGrp="1"/>
          </p:cNvSpPr>
          <p:nvPr>
            <p:ph type="ftr" sz="quarter" idx="11"/>
          </p:nvPr>
        </p:nvSpPr>
        <p:spPr/>
        <p:txBody>
          <a:bodyPr/>
          <a:lstStyle/>
          <a:p>
            <a:endParaRPr lang="ar-EG"/>
          </a:p>
        </p:txBody>
      </p:sp>
      <p:sp>
        <p:nvSpPr>
          <p:cNvPr id="9" name="عنصر نائب لرقم الشريحة 8">
            <a:extLst>
              <a:ext uri="{FF2B5EF4-FFF2-40B4-BE49-F238E27FC236}">
                <a16:creationId xmlns:a16="http://schemas.microsoft.com/office/drawing/2014/main" id="{3A27DB85-9079-5029-284A-451273B585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297130253"/>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FD3810-36BD-88F3-0FD2-8795716BCE3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0F3BA868-E32F-3B76-CB1F-C9AC04CEA13A}"/>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4" name="عنصر نائب للتذييل 3">
            <a:extLst>
              <a:ext uri="{FF2B5EF4-FFF2-40B4-BE49-F238E27FC236}">
                <a16:creationId xmlns:a16="http://schemas.microsoft.com/office/drawing/2014/main" id="{ADD2E8F8-D7CB-ABF8-8A62-FD50BDBBAEFC}"/>
              </a:ext>
            </a:extLst>
          </p:cNvPr>
          <p:cNvSpPr>
            <a:spLocks noGrp="1"/>
          </p:cNvSpPr>
          <p:nvPr>
            <p:ph type="ftr" sz="quarter" idx="11"/>
          </p:nvPr>
        </p:nvSpPr>
        <p:spPr/>
        <p:txBody>
          <a:bodyPr/>
          <a:lstStyle/>
          <a:p>
            <a:endParaRPr lang="ar-EG"/>
          </a:p>
        </p:txBody>
      </p:sp>
      <p:sp>
        <p:nvSpPr>
          <p:cNvPr id="5" name="عنصر نائب لرقم الشريحة 4">
            <a:extLst>
              <a:ext uri="{FF2B5EF4-FFF2-40B4-BE49-F238E27FC236}">
                <a16:creationId xmlns:a16="http://schemas.microsoft.com/office/drawing/2014/main" id="{E6B5463E-E4A6-E90C-4BA9-9BE27BD94305}"/>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742284254"/>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0BEB5AB-E0B8-19EE-D627-E51CEE3341C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3" name="عنصر نائب للتذييل 2">
            <a:extLst>
              <a:ext uri="{FF2B5EF4-FFF2-40B4-BE49-F238E27FC236}">
                <a16:creationId xmlns:a16="http://schemas.microsoft.com/office/drawing/2014/main" id="{CE905D48-EFCF-4AA3-7C3C-3817475C0F72}"/>
              </a:ext>
            </a:extLst>
          </p:cNvPr>
          <p:cNvSpPr>
            <a:spLocks noGrp="1"/>
          </p:cNvSpPr>
          <p:nvPr>
            <p:ph type="ftr" sz="quarter" idx="11"/>
          </p:nvPr>
        </p:nvSpPr>
        <p:spPr/>
        <p:txBody>
          <a:bodyPr/>
          <a:lstStyle/>
          <a:p>
            <a:endParaRPr lang="ar-EG"/>
          </a:p>
        </p:txBody>
      </p:sp>
      <p:sp>
        <p:nvSpPr>
          <p:cNvPr id="4" name="عنصر نائب لرقم الشريحة 3">
            <a:extLst>
              <a:ext uri="{FF2B5EF4-FFF2-40B4-BE49-F238E27FC236}">
                <a16:creationId xmlns:a16="http://schemas.microsoft.com/office/drawing/2014/main" id="{25905CA1-F0D0-0CAC-2C0A-88CBE83C94E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5" name="صورة 4">
            <a:extLst>
              <a:ext uri="{FF2B5EF4-FFF2-40B4-BE49-F238E27FC236}">
                <a16:creationId xmlns:a16="http://schemas.microsoft.com/office/drawing/2014/main" id="{12FE7D60-4F49-786F-427D-5BD754CA54E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0806942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5397C0E-A7BC-D015-85D4-579A86A127F0}"/>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C4645B4-712A-6B5B-5BFF-9F2DC2D088F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FDA114C1-C683-4644-AFE5-B3BD05E0E64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2C09710-BE94-B542-2F0C-AE15C3037E0F}"/>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7253EE1B-7DD2-6068-3BCF-81692CD41BA8}"/>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2AF0627-F7EC-9DC3-3017-84188F11BE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272110442"/>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0E804A-12D8-A00A-F488-56C1FDA7C5AA}"/>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72C41DAF-CAB8-7F88-6EB3-178ADEF6443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ar-SA"/>
          </a:p>
        </p:txBody>
      </p:sp>
      <p:sp>
        <p:nvSpPr>
          <p:cNvPr id="4" name="عنصر نائب للنص 3">
            <a:extLst>
              <a:ext uri="{FF2B5EF4-FFF2-40B4-BE49-F238E27FC236}">
                <a16:creationId xmlns:a16="http://schemas.microsoft.com/office/drawing/2014/main" id="{C47CBB7B-C297-F3A7-033C-7F7EB4EC0D9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5823139-C2EE-6A65-B1AE-C67AB42191F7}"/>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A8E9D633-4E2D-E6AD-5CE8-A3CF663C96FF}"/>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87713B54-5C6F-C564-910E-D62B1DF0794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593304891"/>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4C979B1-B281-47BE-F607-0BA298EB891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6F2CCF9-7616-0BF8-24D0-D33020B0F49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06376EB-40CF-6415-4C76-5F950022C268}"/>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993C76A-1902-7989-D1F1-D0D8106BE04D}"/>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476D8C3D-1E65-D55F-C9E8-F3D282DDC1A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853127405"/>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A1842D0-8ACE-0B7E-1A8C-9B9E092CCF42}"/>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FFCEF5E-D0B6-619D-EFFC-758159D2573C}"/>
              </a:ext>
            </a:extLst>
          </p:cNvPr>
          <p:cNvSpPr>
            <a:spLocks noGrp="1"/>
          </p:cNvSpPr>
          <p:nvPr>
            <p:ph type="body" orient="vert" idx="1"/>
          </p:nvPr>
        </p:nvSpPr>
        <p:spPr>
          <a:xfrm>
            <a:off x="628650" y="365125"/>
            <a:ext cx="5800725" cy="5811838"/>
          </a:xfrm>
        </p:spPr>
        <p:txBody>
          <a:bodyPr vert="eaVert"/>
          <a:lstStyle/>
          <a:p>
            <a:pPr lvl="0"/>
            <a:r>
              <a:rPr lang="ar-SA" dirty="0"/>
              <a:t>انقر لتحرير أنماط نص الشكل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p>
        </p:txBody>
      </p:sp>
      <p:sp>
        <p:nvSpPr>
          <p:cNvPr id="4" name="عنصر نائب للتاريخ 3">
            <a:extLst>
              <a:ext uri="{FF2B5EF4-FFF2-40B4-BE49-F238E27FC236}">
                <a16:creationId xmlns:a16="http://schemas.microsoft.com/office/drawing/2014/main" id="{B469FABE-0EF2-6F61-072C-1B63C90E3EC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7EBDA3E6-7ABE-7FC7-999E-37D1694A6612}"/>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B13A9B9B-C74F-259D-48A3-D164196BA7C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C2D0027B-A7AE-CE54-66FE-C83E4F6B0D84}"/>
              </a:ext>
            </a:extLst>
          </p:cNvPr>
          <p:cNvPicPr>
            <a:picLocks noChangeAspect="1"/>
          </p:cNvPicPr>
          <p:nvPr userDrawn="1"/>
        </p:nvPicPr>
        <p:blipFill>
          <a:blip r:embed="rId2"/>
          <a:stretch>
            <a:fillRect/>
          </a:stretch>
        </p:blipFill>
        <p:spPr>
          <a:xfrm>
            <a:off x="0" y="0"/>
            <a:ext cx="9144000" cy="6858000"/>
          </a:xfrm>
          <a:prstGeom prst="rect">
            <a:avLst/>
          </a:prstGeom>
          <a:noFill/>
        </p:spPr>
      </p:pic>
    </p:spTree>
    <p:extLst>
      <p:ext uri="{BB962C8B-B14F-4D97-AF65-F5344CB8AC3E}">
        <p14:creationId xmlns:p14="http://schemas.microsoft.com/office/powerpoint/2010/main" val="1927893346"/>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E3856CB0-AE38-B253-C2A0-DC336FA8F109}"/>
              </a:ext>
            </a:extLst>
          </p:cNvPr>
          <p:cNvSpPr>
            <a:spLocks noGrp="1"/>
          </p:cNvSpPr>
          <p:nvPr>
            <p:ph type="ctrTitle"/>
          </p:nvPr>
        </p:nvSpPr>
        <p:spPr>
          <a:xfrm>
            <a:off x="1143000" y="1122363"/>
            <a:ext cx="6858000" cy="2387600"/>
          </a:xfr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C54F88AC-C567-7B61-881F-1FB4FE77CB2C}"/>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2C13F76F-9CC3-D250-20B0-9EF793EEF98D}"/>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2A0E4180-60DB-A453-49ED-822198683D11}"/>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708FBEDF-81A6-2358-AAA1-C2D9E5457A4B}"/>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1653116164"/>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9389EEE6-8B4A-CAC0-F34F-B079832DF76D}"/>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4F64A306-A13C-E194-5E0F-1ECD08FA315D}"/>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1BBF11C-686F-1B46-ECCC-7449D176236B}"/>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EAAA3E1-72ED-7768-6382-B081D0C95C8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CAB51A26-40A9-4EC1-A2FA-0080E1C529B4}"/>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286759498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FC8372F-54E8-0ACB-45F9-8B2EE417B3A7}"/>
              </a:ext>
            </a:extLst>
          </p:cNvPr>
          <p:cNvSpPr>
            <a:spLocks noGrp="1"/>
          </p:cNvSpPr>
          <p:nvPr>
            <p:ph type="title"/>
          </p:nvPr>
        </p:nvSpPr>
        <p:spPr>
          <a:xfrm>
            <a:off x="623888" y="1709738"/>
            <a:ext cx="7886700" cy="2852737"/>
          </a:xfr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8B645AE-589A-57BB-7555-C4A58E4B4899}"/>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628F9919-256A-97FA-B216-37AB467F6A9C}"/>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EC7A5337-9396-F5CA-D443-50992D597AE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1D86B729-9ECA-2D05-7539-34D8E20CFDEC}"/>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4143058051"/>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04CCB33C-B358-7DDE-4ACA-0D27A98A7183}"/>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3BECD75-55D7-3F3A-ED6E-7265C3CCBED4}"/>
              </a:ext>
            </a:extLst>
          </p:cNvPr>
          <p:cNvSpPr>
            <a:spLocks noGrp="1"/>
          </p:cNvSpPr>
          <p:nvPr>
            <p:ph sz="half" idx="1"/>
          </p:nvPr>
        </p:nvSpPr>
        <p:spPr>
          <a:xfrm>
            <a:off x="62865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4BB464F9-53E6-D012-1380-6DDBB836425F}"/>
              </a:ext>
            </a:extLst>
          </p:cNvPr>
          <p:cNvSpPr>
            <a:spLocks noGrp="1"/>
          </p:cNvSpPr>
          <p:nvPr>
            <p:ph sz="half" idx="2"/>
          </p:nvPr>
        </p:nvSpPr>
        <p:spPr>
          <a:xfrm>
            <a:off x="4648200" y="1825625"/>
            <a:ext cx="386715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0C5AE24B-5D2C-E978-7C88-2BDFC103F2D5}"/>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502FBAEE-313F-A619-666E-3B23B98ED880}"/>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B1CDA34A-492E-4384-DA95-7B19CA2D9DFF}"/>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2690093353"/>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51BF8F1-1BD7-2985-2E86-CE6B316B11ED}"/>
              </a:ext>
            </a:extLst>
          </p:cNvPr>
          <p:cNvSpPr>
            <a:spLocks noGrp="1"/>
          </p:cNvSpPr>
          <p:nvPr>
            <p:ph type="title"/>
          </p:nvPr>
        </p:nvSpPr>
        <p:spPr>
          <a:xfrm>
            <a:off x="630238" y="365125"/>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B694840-ECBD-5E77-DA5E-55BA9BE1B738}"/>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0345B8C2-5AAF-2638-68BF-734C4262668A}"/>
              </a:ext>
            </a:extLst>
          </p:cNvPr>
          <p:cNvSpPr>
            <a:spLocks noGrp="1"/>
          </p:cNvSpPr>
          <p:nvPr>
            <p:ph sz="half" idx="2"/>
          </p:nvPr>
        </p:nvSpPr>
        <p:spPr>
          <a:xfrm>
            <a:off x="630238" y="2505075"/>
            <a:ext cx="386873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F63090FF-9E7B-1C13-0F81-4C0818B8E698}"/>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F622BE0D-2D75-1D4A-9595-E0AEC9BB1E95}"/>
              </a:ext>
            </a:extLst>
          </p:cNvPr>
          <p:cNvSpPr>
            <a:spLocks noGrp="1"/>
          </p:cNvSpPr>
          <p:nvPr>
            <p:ph sz="quarter" idx="4"/>
          </p:nvPr>
        </p:nvSpPr>
        <p:spPr>
          <a:xfrm>
            <a:off x="4629150" y="2505075"/>
            <a:ext cx="38877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60EB240D-CAB2-763A-1B21-63F7B3B0F00A}"/>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8" name="عنصر نائب للتذييل 7">
            <a:extLst>
              <a:ext uri="{FF2B5EF4-FFF2-40B4-BE49-F238E27FC236}">
                <a16:creationId xmlns:a16="http://schemas.microsoft.com/office/drawing/2014/main" id="{45705F76-D4B6-5098-15DD-7466A7BAFED2}"/>
              </a:ext>
            </a:extLst>
          </p:cNvPr>
          <p:cNvSpPr>
            <a:spLocks noGrp="1"/>
          </p:cNvSpPr>
          <p:nvPr>
            <p:ph type="ftr" sz="quarter" idx="11"/>
          </p:nvPr>
        </p:nvSpPr>
        <p:spPr/>
        <p:txBody>
          <a:bodyPr/>
          <a:lstStyle/>
          <a:p>
            <a:endParaRPr lang="ar-SA"/>
          </a:p>
        </p:txBody>
      </p:sp>
      <p:sp>
        <p:nvSpPr>
          <p:cNvPr id="9" name="عنصر نائب لرقم الشريحة 8">
            <a:extLst>
              <a:ext uri="{FF2B5EF4-FFF2-40B4-BE49-F238E27FC236}">
                <a16:creationId xmlns:a16="http://schemas.microsoft.com/office/drawing/2014/main" id="{CA647E10-5C15-F4F2-2B49-B945BA35A3AB}"/>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2450928674"/>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3E48EA2C-C150-CD57-3CEF-190AAEBE0EF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AC534AD6-8C60-E41C-E1AF-4232A896B514}"/>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4" name="عنصر نائب للتذييل 3">
            <a:extLst>
              <a:ext uri="{FF2B5EF4-FFF2-40B4-BE49-F238E27FC236}">
                <a16:creationId xmlns:a16="http://schemas.microsoft.com/office/drawing/2014/main" id="{1165BD8F-6765-A29F-971D-5C086C66846F}"/>
              </a:ext>
            </a:extLst>
          </p:cNvPr>
          <p:cNvSpPr>
            <a:spLocks noGrp="1"/>
          </p:cNvSpPr>
          <p:nvPr>
            <p:ph type="ftr" sz="quarter" idx="11"/>
          </p:nvPr>
        </p:nvSpPr>
        <p:spPr/>
        <p:txBody>
          <a:bodyPr/>
          <a:lstStyle/>
          <a:p>
            <a:endParaRPr lang="ar-SA"/>
          </a:p>
        </p:txBody>
      </p:sp>
      <p:sp>
        <p:nvSpPr>
          <p:cNvPr id="5" name="عنصر نائب لرقم الشريحة 4">
            <a:extLst>
              <a:ext uri="{FF2B5EF4-FFF2-40B4-BE49-F238E27FC236}">
                <a16:creationId xmlns:a16="http://schemas.microsoft.com/office/drawing/2014/main" id="{E92D8EF9-0FD3-F8BB-65DC-28083BA68AC9}"/>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397506259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08AB21D7-4B88-CD23-A9A7-7D2E9C9DA46C}"/>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3" name="عنصر نائب للتذييل 2">
            <a:extLst>
              <a:ext uri="{FF2B5EF4-FFF2-40B4-BE49-F238E27FC236}">
                <a16:creationId xmlns:a16="http://schemas.microsoft.com/office/drawing/2014/main" id="{87DCAFA6-E6B4-F492-9748-2336361AE10F}"/>
              </a:ext>
            </a:extLst>
          </p:cNvPr>
          <p:cNvSpPr>
            <a:spLocks noGrp="1"/>
          </p:cNvSpPr>
          <p:nvPr>
            <p:ph type="ftr" sz="quarter" idx="11"/>
          </p:nvPr>
        </p:nvSpPr>
        <p:spPr/>
        <p:txBody>
          <a:bodyPr/>
          <a:lstStyle/>
          <a:p>
            <a:endParaRPr lang="ar-SA"/>
          </a:p>
        </p:txBody>
      </p:sp>
      <p:sp>
        <p:nvSpPr>
          <p:cNvPr id="4" name="عنصر نائب لرقم الشريحة 3">
            <a:extLst>
              <a:ext uri="{FF2B5EF4-FFF2-40B4-BE49-F238E27FC236}">
                <a16:creationId xmlns:a16="http://schemas.microsoft.com/office/drawing/2014/main" id="{0BA286C7-6418-5566-9348-25B535D1A199}"/>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2505069214"/>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00FF634-02F8-D8B3-DFCB-35A0A75A4286}"/>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6DFF399F-65C7-0227-3952-B868D3B7EDE1}"/>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377265FF-495B-00CE-7BAC-8BB9ED72EA5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6BD71EBF-A008-8DF7-6BEE-52FB10E63B52}"/>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FB4D9102-51DC-1F52-97A0-963F8A4AF0ED}"/>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740D2E0F-2898-8AB6-2A47-B45DE6275359}"/>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108254747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6047844-C21E-A739-B662-48564A5173A0}"/>
              </a:ext>
            </a:extLst>
          </p:cNvPr>
          <p:cNvSpPr>
            <a:spLocks noGrp="1"/>
          </p:cNvSpPr>
          <p:nvPr>
            <p:ph type="title"/>
          </p:nvPr>
        </p:nvSpPr>
        <p:spPr>
          <a:xfrm>
            <a:off x="630238" y="457200"/>
            <a:ext cx="2949575" cy="1600200"/>
          </a:xfr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97D85C82-3699-053F-35EF-DBD4ED3C599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id="{06D99CEF-7898-7F86-C268-8224E8F7328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0F6AB76D-9C01-3C40-C836-935C4ECE7C06}"/>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6" name="عنصر نائب للتذييل 5">
            <a:extLst>
              <a:ext uri="{FF2B5EF4-FFF2-40B4-BE49-F238E27FC236}">
                <a16:creationId xmlns:a16="http://schemas.microsoft.com/office/drawing/2014/main" id="{8F7BC0A6-1F72-0A75-E58F-1AC2DC866FD8}"/>
              </a:ext>
            </a:extLst>
          </p:cNvPr>
          <p:cNvSpPr>
            <a:spLocks noGrp="1"/>
          </p:cNvSpPr>
          <p:nvPr>
            <p:ph type="ftr" sz="quarter" idx="11"/>
          </p:nvPr>
        </p:nvSpPr>
        <p:spPr/>
        <p:txBody>
          <a:bodyPr/>
          <a:lstStyle/>
          <a:p>
            <a:endParaRPr lang="ar-SA"/>
          </a:p>
        </p:txBody>
      </p:sp>
      <p:sp>
        <p:nvSpPr>
          <p:cNvPr id="7" name="عنصر نائب لرقم الشريحة 6">
            <a:extLst>
              <a:ext uri="{FF2B5EF4-FFF2-40B4-BE49-F238E27FC236}">
                <a16:creationId xmlns:a16="http://schemas.microsoft.com/office/drawing/2014/main" id="{8358F3D6-F281-14E6-8D97-F08D400ED0BB}"/>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422687118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DCA09CD8-9DBA-1485-4F9E-0DA87743F22F}"/>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DA745E8-CE0F-A97A-709A-CD902915007A}"/>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D9CBFCB-FCEF-D5BB-5D69-85C0534E4316}"/>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BA94D925-03D3-6084-5C57-ED0EC13E9044}"/>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85BC5B5E-E08C-E0CE-D479-2C883D21D4CA}"/>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2828732851"/>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2A9385DE-2796-703D-41A4-480326E1E55B}"/>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6BA35054-778A-5216-9CCA-0B4F0EF0CB14}"/>
              </a:ext>
            </a:extLst>
          </p:cNvPr>
          <p:cNvSpPr>
            <a:spLocks noGrp="1"/>
          </p:cNvSpPr>
          <p:nvPr>
            <p:ph type="body" orient="vert" idx="1"/>
          </p:nvPr>
        </p:nvSpPr>
        <p:spPr>
          <a:xfrm>
            <a:off x="628650" y="365125"/>
            <a:ext cx="57626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9BA71A7-970E-C58E-D94A-B7BF3BC6A00F}"/>
              </a:ext>
            </a:extLst>
          </p:cNvPr>
          <p:cNvSpPr>
            <a:spLocks noGrp="1"/>
          </p:cNvSpPr>
          <p:nvPr>
            <p:ph type="dt" sz="half" idx="10"/>
          </p:nvPr>
        </p:nvSpPr>
        <p:spPr/>
        <p:txBody>
          <a:bodyPr/>
          <a:lstStyle/>
          <a:p>
            <a:fld id="{1EB3F043-5B71-4792-8D84-5A9C528462D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78961F3E-4783-8955-0551-7EB3C78B0BBE}"/>
              </a:ext>
            </a:extLst>
          </p:cNvPr>
          <p:cNvSpPr>
            <a:spLocks noGrp="1"/>
          </p:cNvSpPr>
          <p:nvPr>
            <p:ph type="ftr" sz="quarter" idx="11"/>
          </p:nvPr>
        </p:nvSpPr>
        <p:spPr/>
        <p:txBody>
          <a:bodyPr/>
          <a:lstStyle/>
          <a:p>
            <a:endParaRPr lang="ar-SA"/>
          </a:p>
        </p:txBody>
      </p:sp>
      <p:sp>
        <p:nvSpPr>
          <p:cNvPr id="6" name="عنصر نائب لرقم الشريحة 5">
            <a:extLst>
              <a:ext uri="{FF2B5EF4-FFF2-40B4-BE49-F238E27FC236}">
                <a16:creationId xmlns:a16="http://schemas.microsoft.com/office/drawing/2014/main" id="{56C0BE92-C813-B24B-F794-7FBF34FBFEB8}"/>
              </a:ext>
            </a:extLst>
          </p:cNvPr>
          <p:cNvSpPr>
            <a:spLocks noGrp="1"/>
          </p:cNvSpPr>
          <p:nvPr>
            <p:ph type="sldNum" sz="quarter" idx="12"/>
          </p:nvPr>
        </p:nvSpPr>
        <p:spPr/>
        <p:txBody>
          <a:bodyPr/>
          <a:lstStyle/>
          <a:p>
            <a:fld id="{BB90153D-337F-4717-ADB7-17CDEE8D1AFF}" type="slidenum">
              <a:rPr lang="ar-SA" smtClean="0"/>
              <a:t>‹#›</a:t>
            </a:fld>
            <a:endParaRPr lang="ar-SA"/>
          </a:p>
        </p:txBody>
      </p:sp>
    </p:spTree>
    <p:extLst>
      <p:ext uri="{BB962C8B-B14F-4D97-AF65-F5344CB8AC3E}">
        <p14:creationId xmlns:p14="http://schemas.microsoft.com/office/powerpoint/2010/main" val="428831354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7C4CF0-3C19-AA3A-CDB1-F4E37F380AD6}"/>
              </a:ext>
            </a:extLst>
          </p:cNvPr>
          <p:cNvSpPr>
            <a:spLocks noGrp="1"/>
          </p:cNvSpPr>
          <p:nvPr>
            <p:ph type="ctrTitle"/>
          </p:nvPr>
        </p:nvSpPr>
        <p:spPr>
          <a:xfrm>
            <a:off x="1143000" y="1122363"/>
            <a:ext cx="6858000" cy="2387600"/>
          </a:xfrm>
        </p:spPr>
        <p:txBody>
          <a:bodyPr anchor="b"/>
          <a:lstStyle>
            <a:lvl1pPr algn="ctr">
              <a:defRPr sz="45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99A32232-1374-FBB5-181D-76AF572E6C7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019415BD-6B9E-0682-0D49-958D3646CEEB}"/>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63A25EC-49D5-572A-444A-EA6E17B842D5}"/>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7FAB3888-187F-C497-4AF6-2ADAE582688F}"/>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B5C91266-AA21-045C-B0D4-A922C167803C}"/>
              </a:ext>
            </a:extLst>
          </p:cNvPr>
          <p:cNvPicPr>
            <a:picLocks noChangeAspect="1"/>
          </p:cNvPicPr>
          <p:nvPr userDrawn="1"/>
        </p:nvPicPr>
        <p:blipFill>
          <a:blip r:embed="rId2"/>
          <a:stretch>
            <a:fillRect/>
          </a:stretch>
        </p:blipFill>
        <p:spPr>
          <a:xfrm>
            <a:off x="-3048000" y="13001"/>
            <a:ext cx="12192000" cy="6858000"/>
          </a:xfrm>
          <a:prstGeom prst="rect">
            <a:avLst/>
          </a:prstGeom>
        </p:spPr>
      </p:pic>
    </p:spTree>
    <p:extLst>
      <p:ext uri="{BB962C8B-B14F-4D97-AF65-F5344CB8AC3E}">
        <p14:creationId xmlns:p14="http://schemas.microsoft.com/office/powerpoint/2010/main" val="275128260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DBBD172-BC09-E070-7ADF-FA36C6429D7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C56BF0F-FA65-B06E-68BC-0A1E9ED5CF58}"/>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BCBC0CE-AFB4-052C-23D1-7279F2AD4D36}"/>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B98A6FC7-A49E-7460-66E3-0316330DF1CF}"/>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11B1EC8D-97FE-A8D1-946F-CFC9C8CBD50D}"/>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99986582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5F5FDA6-D389-83BC-A5D2-189B7DFA76E9}"/>
              </a:ext>
            </a:extLst>
          </p:cNvPr>
          <p:cNvSpPr>
            <a:spLocks noGrp="1"/>
          </p:cNvSpPr>
          <p:nvPr>
            <p:ph type="title"/>
          </p:nvPr>
        </p:nvSpPr>
        <p:spPr>
          <a:xfrm>
            <a:off x="623888" y="1709739"/>
            <a:ext cx="7886700" cy="2852737"/>
          </a:xfrm>
        </p:spPr>
        <p:txBody>
          <a:bodyPr anchor="b"/>
          <a:lstStyle>
            <a:lvl1pPr>
              <a:defRPr sz="45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487648A-BE25-EA45-4693-2CD0407A887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2CDC7D7-E629-51E8-D7EC-85C06718BD21}"/>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0EED06E6-E36B-1269-04EB-DFF4883840F7}"/>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C360B360-113D-D30F-0D53-7D66924C012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979155849"/>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2DA31D8-7BF4-0781-F934-6FAB0185BCF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A9E9A8F-9A6D-C7AF-68C2-7E5E01C9D074}"/>
              </a:ext>
            </a:extLst>
          </p:cNvPr>
          <p:cNvSpPr>
            <a:spLocks noGrp="1"/>
          </p:cNvSpPr>
          <p:nvPr>
            <p:ph sz="half" idx="1"/>
          </p:nvPr>
        </p:nvSpPr>
        <p:spPr>
          <a:xfrm>
            <a:off x="6286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15FACBC-6AE2-A554-4855-8353ED21FD7E}"/>
              </a:ext>
            </a:extLst>
          </p:cNvPr>
          <p:cNvSpPr>
            <a:spLocks noGrp="1"/>
          </p:cNvSpPr>
          <p:nvPr>
            <p:ph sz="half" idx="2"/>
          </p:nvPr>
        </p:nvSpPr>
        <p:spPr>
          <a:xfrm>
            <a:off x="46291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7807859-E282-A297-5301-DC4C91FC933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C9D50FB1-1971-ED77-2EA7-CED4148C9EB3}"/>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1BFA036-C758-CCC2-A010-0CB2E611769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485163635"/>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E39380-55CF-9318-90F7-9D427BBEAC58}"/>
              </a:ext>
            </a:extLst>
          </p:cNvPr>
          <p:cNvSpPr>
            <a:spLocks noGrp="1"/>
          </p:cNvSpPr>
          <p:nvPr>
            <p:ph type="title"/>
          </p:nvPr>
        </p:nvSpPr>
        <p:spPr>
          <a:xfrm>
            <a:off x="629841" y="365126"/>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EE40F2D-8F0D-C6BF-8F80-A23AF92E5DF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328CBCB-5951-CECB-5440-26849F5DAE36}"/>
              </a:ext>
            </a:extLst>
          </p:cNvPr>
          <p:cNvSpPr>
            <a:spLocks noGrp="1"/>
          </p:cNvSpPr>
          <p:nvPr>
            <p:ph sz="half" idx="2"/>
          </p:nvPr>
        </p:nvSpPr>
        <p:spPr>
          <a:xfrm>
            <a:off x="629842" y="2505075"/>
            <a:ext cx="3868340"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06825A9-4687-44E2-4547-1D8A5002FAA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46F1121-5633-6809-E984-7890497AFF9F}"/>
              </a:ext>
            </a:extLst>
          </p:cNvPr>
          <p:cNvSpPr>
            <a:spLocks noGrp="1"/>
          </p:cNvSpPr>
          <p:nvPr>
            <p:ph sz="quarter" idx="4"/>
          </p:nvPr>
        </p:nvSpPr>
        <p:spPr>
          <a:xfrm>
            <a:off x="4629150" y="2505075"/>
            <a:ext cx="3887391"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FC10647-5CE8-215A-C671-4177DFF0E05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8" name="عنصر نائب للتذييل 7">
            <a:extLst>
              <a:ext uri="{FF2B5EF4-FFF2-40B4-BE49-F238E27FC236}">
                <a16:creationId xmlns:a16="http://schemas.microsoft.com/office/drawing/2014/main" id="{E7D46BD7-1358-0B8C-0C9C-FE43B7CE04A0}"/>
              </a:ext>
            </a:extLst>
          </p:cNvPr>
          <p:cNvSpPr>
            <a:spLocks noGrp="1"/>
          </p:cNvSpPr>
          <p:nvPr>
            <p:ph type="ftr" sz="quarter" idx="11"/>
          </p:nvPr>
        </p:nvSpPr>
        <p:spPr/>
        <p:txBody>
          <a:bodyPr/>
          <a:lstStyle/>
          <a:p>
            <a:endParaRPr lang="ar-EG"/>
          </a:p>
        </p:txBody>
      </p:sp>
      <p:sp>
        <p:nvSpPr>
          <p:cNvPr id="9" name="عنصر نائب لرقم الشريحة 8">
            <a:extLst>
              <a:ext uri="{FF2B5EF4-FFF2-40B4-BE49-F238E27FC236}">
                <a16:creationId xmlns:a16="http://schemas.microsoft.com/office/drawing/2014/main" id="{3A27DB85-9079-5029-284A-451273B585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467486865"/>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FD3810-36BD-88F3-0FD2-8795716BCE3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0F3BA868-E32F-3B76-CB1F-C9AC04CEA13A}"/>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4" name="عنصر نائب للتذييل 3">
            <a:extLst>
              <a:ext uri="{FF2B5EF4-FFF2-40B4-BE49-F238E27FC236}">
                <a16:creationId xmlns:a16="http://schemas.microsoft.com/office/drawing/2014/main" id="{ADD2E8F8-D7CB-ABF8-8A62-FD50BDBBAEFC}"/>
              </a:ext>
            </a:extLst>
          </p:cNvPr>
          <p:cNvSpPr>
            <a:spLocks noGrp="1"/>
          </p:cNvSpPr>
          <p:nvPr>
            <p:ph type="ftr" sz="quarter" idx="11"/>
          </p:nvPr>
        </p:nvSpPr>
        <p:spPr/>
        <p:txBody>
          <a:bodyPr/>
          <a:lstStyle/>
          <a:p>
            <a:endParaRPr lang="ar-EG"/>
          </a:p>
        </p:txBody>
      </p:sp>
      <p:sp>
        <p:nvSpPr>
          <p:cNvPr id="5" name="عنصر نائب لرقم الشريحة 4">
            <a:extLst>
              <a:ext uri="{FF2B5EF4-FFF2-40B4-BE49-F238E27FC236}">
                <a16:creationId xmlns:a16="http://schemas.microsoft.com/office/drawing/2014/main" id="{E6B5463E-E4A6-E90C-4BA9-9BE27BD94305}"/>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50977260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0BEB5AB-E0B8-19EE-D627-E51CEE3341C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3" name="عنصر نائب للتذييل 2">
            <a:extLst>
              <a:ext uri="{FF2B5EF4-FFF2-40B4-BE49-F238E27FC236}">
                <a16:creationId xmlns:a16="http://schemas.microsoft.com/office/drawing/2014/main" id="{CE905D48-EFCF-4AA3-7C3C-3817475C0F72}"/>
              </a:ext>
            </a:extLst>
          </p:cNvPr>
          <p:cNvSpPr>
            <a:spLocks noGrp="1"/>
          </p:cNvSpPr>
          <p:nvPr>
            <p:ph type="ftr" sz="quarter" idx="11"/>
          </p:nvPr>
        </p:nvSpPr>
        <p:spPr/>
        <p:txBody>
          <a:bodyPr/>
          <a:lstStyle/>
          <a:p>
            <a:endParaRPr lang="ar-EG"/>
          </a:p>
        </p:txBody>
      </p:sp>
      <p:sp>
        <p:nvSpPr>
          <p:cNvPr id="4" name="عنصر نائب لرقم الشريحة 3">
            <a:extLst>
              <a:ext uri="{FF2B5EF4-FFF2-40B4-BE49-F238E27FC236}">
                <a16:creationId xmlns:a16="http://schemas.microsoft.com/office/drawing/2014/main" id="{25905CA1-F0D0-0CAC-2C0A-88CBE83C94E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5" name="صورة 4">
            <a:extLst>
              <a:ext uri="{FF2B5EF4-FFF2-40B4-BE49-F238E27FC236}">
                <a16:creationId xmlns:a16="http://schemas.microsoft.com/office/drawing/2014/main" id="{12FE7D60-4F49-786F-427D-5BD754CA54E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18161753"/>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5397C0E-A7BC-D015-85D4-579A86A127F0}"/>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C4645B4-712A-6B5B-5BFF-9F2DC2D088F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FDA114C1-C683-4644-AFE5-B3BD05E0E64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2C09710-BE94-B542-2F0C-AE15C3037E0F}"/>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7253EE1B-7DD2-6068-3BCF-81692CD41BA8}"/>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2AF0627-F7EC-9DC3-3017-84188F11BE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222052213"/>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0E804A-12D8-A00A-F488-56C1FDA7C5AA}"/>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72C41DAF-CAB8-7F88-6EB3-178ADEF6443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ar-SA"/>
          </a:p>
        </p:txBody>
      </p:sp>
      <p:sp>
        <p:nvSpPr>
          <p:cNvPr id="4" name="عنصر نائب للنص 3">
            <a:extLst>
              <a:ext uri="{FF2B5EF4-FFF2-40B4-BE49-F238E27FC236}">
                <a16:creationId xmlns:a16="http://schemas.microsoft.com/office/drawing/2014/main" id="{C47CBB7B-C297-F3A7-033C-7F7EB4EC0D9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5823139-C2EE-6A65-B1AE-C67AB42191F7}"/>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A8E9D633-4E2D-E6AD-5CE8-A3CF663C96FF}"/>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87713B54-5C6F-C564-910E-D62B1DF0794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40704015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4C979B1-B281-47BE-F607-0BA298EB891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6F2CCF9-7616-0BF8-24D0-D33020B0F49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06376EB-40CF-6415-4C76-5F950022C268}"/>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993C76A-1902-7989-D1F1-D0D8106BE04D}"/>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476D8C3D-1E65-D55F-C9E8-F3D282DDC1A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412957707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A1842D0-8ACE-0B7E-1A8C-9B9E092CCF42}"/>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FFCEF5E-D0B6-619D-EFFC-758159D2573C}"/>
              </a:ext>
            </a:extLst>
          </p:cNvPr>
          <p:cNvSpPr>
            <a:spLocks noGrp="1"/>
          </p:cNvSpPr>
          <p:nvPr>
            <p:ph type="body" orient="vert" idx="1"/>
          </p:nvPr>
        </p:nvSpPr>
        <p:spPr>
          <a:xfrm>
            <a:off x="628650" y="365125"/>
            <a:ext cx="58007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469FABE-0EF2-6F61-072C-1B63C90E3EC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7EBDA3E6-7ABE-7FC7-999E-37D1694A6612}"/>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B13A9B9B-C74F-259D-48A3-D164196BA7C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93915458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7C4CF0-3C19-AA3A-CDB1-F4E37F380AD6}"/>
              </a:ext>
            </a:extLst>
          </p:cNvPr>
          <p:cNvSpPr>
            <a:spLocks noGrp="1"/>
          </p:cNvSpPr>
          <p:nvPr>
            <p:ph type="ctrTitle"/>
          </p:nvPr>
        </p:nvSpPr>
        <p:spPr>
          <a:xfrm>
            <a:off x="1143000" y="1122363"/>
            <a:ext cx="6858000" cy="2387600"/>
          </a:xfrm>
        </p:spPr>
        <p:txBody>
          <a:bodyPr anchor="b"/>
          <a:lstStyle>
            <a:lvl1pPr algn="ctr">
              <a:defRPr sz="45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id="{99A32232-1374-FBB5-181D-76AF572E6C72}"/>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id="{019415BD-6B9E-0682-0D49-958D3646CEEB}"/>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63A25EC-49D5-572A-444A-EA6E17B842D5}"/>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7FAB3888-187F-C497-4AF6-2ADAE582688F}"/>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7" name="صورة 6">
            <a:extLst>
              <a:ext uri="{FF2B5EF4-FFF2-40B4-BE49-F238E27FC236}">
                <a16:creationId xmlns:a16="http://schemas.microsoft.com/office/drawing/2014/main" id="{B5C91266-AA21-045C-B0D4-A922C167803C}"/>
              </a:ext>
            </a:extLst>
          </p:cNvPr>
          <p:cNvPicPr>
            <a:picLocks noChangeAspect="1"/>
          </p:cNvPicPr>
          <p:nvPr userDrawn="1"/>
        </p:nvPicPr>
        <p:blipFill>
          <a:blip r:embed="rId2"/>
          <a:stretch>
            <a:fillRect/>
          </a:stretch>
        </p:blipFill>
        <p:spPr>
          <a:xfrm>
            <a:off x="-3048000" y="13001"/>
            <a:ext cx="12192000" cy="6858000"/>
          </a:xfrm>
          <a:prstGeom prst="rect">
            <a:avLst/>
          </a:prstGeom>
        </p:spPr>
      </p:pic>
    </p:spTree>
    <p:extLst>
      <p:ext uri="{BB962C8B-B14F-4D97-AF65-F5344CB8AC3E}">
        <p14:creationId xmlns:p14="http://schemas.microsoft.com/office/powerpoint/2010/main" val="1932006302"/>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DBBD172-BC09-E070-7ADF-FA36C6429D77}"/>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BC56BF0F-FA65-B06E-68BC-0A1E9ED5CF58}"/>
              </a:ext>
            </a:extLst>
          </p:cNvPr>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BCBC0CE-AFB4-052C-23D1-7279F2AD4D36}"/>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B98A6FC7-A49E-7460-66E3-0316330DF1CF}"/>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11B1EC8D-97FE-A8D1-946F-CFC9C8CBD50D}"/>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881463003"/>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5F5FDA6-D389-83BC-A5D2-189B7DFA76E9}"/>
              </a:ext>
            </a:extLst>
          </p:cNvPr>
          <p:cNvSpPr>
            <a:spLocks noGrp="1"/>
          </p:cNvSpPr>
          <p:nvPr>
            <p:ph type="title"/>
          </p:nvPr>
        </p:nvSpPr>
        <p:spPr>
          <a:xfrm>
            <a:off x="623888" y="1709739"/>
            <a:ext cx="7886700" cy="2852737"/>
          </a:xfrm>
        </p:spPr>
        <p:txBody>
          <a:bodyPr anchor="b"/>
          <a:lstStyle>
            <a:lvl1pPr>
              <a:defRPr sz="45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4487648A-BE25-EA45-4693-2CD0407A8878}"/>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id="{92CDC7D7-E629-51E8-D7EC-85C06718BD21}"/>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0EED06E6-E36B-1269-04EB-DFF4883840F7}"/>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C360B360-113D-D30F-0D53-7D66924C012F}"/>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404718948"/>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B2DA31D8-7BF4-0781-F934-6FAB0185BCFE}"/>
              </a:ext>
            </a:extLst>
          </p:cNvPr>
          <p:cNvSpPr>
            <a:spLocks noGrp="1"/>
          </p:cNvSpPr>
          <p:nvPr>
            <p:ph type="title"/>
          </p:nvPr>
        </p:nvSpPr>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DA9E9A8F-9A6D-C7AF-68C2-7E5E01C9D074}"/>
              </a:ext>
            </a:extLst>
          </p:cNvPr>
          <p:cNvSpPr>
            <a:spLocks noGrp="1"/>
          </p:cNvSpPr>
          <p:nvPr>
            <p:ph sz="half" idx="1"/>
          </p:nvPr>
        </p:nvSpPr>
        <p:spPr>
          <a:xfrm>
            <a:off x="6286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id="{F15FACBC-6AE2-A554-4855-8353ED21FD7E}"/>
              </a:ext>
            </a:extLst>
          </p:cNvPr>
          <p:cNvSpPr>
            <a:spLocks noGrp="1"/>
          </p:cNvSpPr>
          <p:nvPr>
            <p:ph sz="half" idx="2"/>
          </p:nvPr>
        </p:nvSpPr>
        <p:spPr>
          <a:xfrm>
            <a:off x="4629150" y="1825625"/>
            <a:ext cx="38862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id="{E7807859-E282-A297-5301-DC4C91FC933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C9D50FB1-1971-ED77-2EA7-CED4148C9EB3}"/>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1BFA036-C758-CCC2-A010-0CB2E611769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852276867"/>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6E39380-55CF-9318-90F7-9D427BBEAC58}"/>
              </a:ext>
            </a:extLst>
          </p:cNvPr>
          <p:cNvSpPr>
            <a:spLocks noGrp="1"/>
          </p:cNvSpPr>
          <p:nvPr>
            <p:ph type="title"/>
          </p:nvPr>
        </p:nvSpPr>
        <p:spPr>
          <a:xfrm>
            <a:off x="629841" y="365126"/>
            <a:ext cx="7886700" cy="1325563"/>
          </a:xfr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DEE40F2D-8F0D-C6BF-8F80-A23AF92E5DF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id="{2328CBCB-5951-CECB-5440-26849F5DAE36}"/>
              </a:ext>
            </a:extLst>
          </p:cNvPr>
          <p:cNvSpPr>
            <a:spLocks noGrp="1"/>
          </p:cNvSpPr>
          <p:nvPr>
            <p:ph sz="half" idx="2"/>
          </p:nvPr>
        </p:nvSpPr>
        <p:spPr>
          <a:xfrm>
            <a:off x="629842" y="2505075"/>
            <a:ext cx="3868340"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id="{E06825A9-4687-44E2-4547-1D8A5002FAA3}"/>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id="{C46F1121-5633-6809-E984-7890497AFF9F}"/>
              </a:ext>
            </a:extLst>
          </p:cNvPr>
          <p:cNvSpPr>
            <a:spLocks noGrp="1"/>
          </p:cNvSpPr>
          <p:nvPr>
            <p:ph sz="quarter" idx="4"/>
          </p:nvPr>
        </p:nvSpPr>
        <p:spPr>
          <a:xfrm>
            <a:off x="4629150" y="2505075"/>
            <a:ext cx="3887391"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id="{FFC10647-5CE8-215A-C671-4177DFF0E05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8" name="عنصر نائب للتذييل 7">
            <a:extLst>
              <a:ext uri="{FF2B5EF4-FFF2-40B4-BE49-F238E27FC236}">
                <a16:creationId xmlns:a16="http://schemas.microsoft.com/office/drawing/2014/main" id="{E7D46BD7-1358-0B8C-0C9C-FE43B7CE04A0}"/>
              </a:ext>
            </a:extLst>
          </p:cNvPr>
          <p:cNvSpPr>
            <a:spLocks noGrp="1"/>
          </p:cNvSpPr>
          <p:nvPr>
            <p:ph type="ftr" sz="quarter" idx="11"/>
          </p:nvPr>
        </p:nvSpPr>
        <p:spPr/>
        <p:txBody>
          <a:bodyPr/>
          <a:lstStyle/>
          <a:p>
            <a:endParaRPr lang="ar-EG"/>
          </a:p>
        </p:txBody>
      </p:sp>
      <p:sp>
        <p:nvSpPr>
          <p:cNvPr id="9" name="عنصر نائب لرقم الشريحة 8">
            <a:extLst>
              <a:ext uri="{FF2B5EF4-FFF2-40B4-BE49-F238E27FC236}">
                <a16:creationId xmlns:a16="http://schemas.microsoft.com/office/drawing/2014/main" id="{3A27DB85-9079-5029-284A-451273B585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632515687"/>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6FD3810-36BD-88F3-0FD2-8795716BCE3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id="{0F3BA868-E32F-3B76-CB1F-C9AC04CEA13A}"/>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4" name="عنصر نائب للتذييل 3">
            <a:extLst>
              <a:ext uri="{FF2B5EF4-FFF2-40B4-BE49-F238E27FC236}">
                <a16:creationId xmlns:a16="http://schemas.microsoft.com/office/drawing/2014/main" id="{ADD2E8F8-D7CB-ABF8-8A62-FD50BDBBAEFC}"/>
              </a:ext>
            </a:extLst>
          </p:cNvPr>
          <p:cNvSpPr>
            <a:spLocks noGrp="1"/>
          </p:cNvSpPr>
          <p:nvPr>
            <p:ph type="ftr" sz="quarter" idx="11"/>
          </p:nvPr>
        </p:nvSpPr>
        <p:spPr/>
        <p:txBody>
          <a:bodyPr/>
          <a:lstStyle/>
          <a:p>
            <a:endParaRPr lang="ar-EG"/>
          </a:p>
        </p:txBody>
      </p:sp>
      <p:sp>
        <p:nvSpPr>
          <p:cNvPr id="5" name="عنصر نائب لرقم الشريحة 4">
            <a:extLst>
              <a:ext uri="{FF2B5EF4-FFF2-40B4-BE49-F238E27FC236}">
                <a16:creationId xmlns:a16="http://schemas.microsoft.com/office/drawing/2014/main" id="{E6B5463E-E4A6-E90C-4BA9-9BE27BD94305}"/>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384173166"/>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id="{A0BEB5AB-E0B8-19EE-D627-E51CEE3341C4}"/>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3" name="عنصر نائب للتذييل 2">
            <a:extLst>
              <a:ext uri="{FF2B5EF4-FFF2-40B4-BE49-F238E27FC236}">
                <a16:creationId xmlns:a16="http://schemas.microsoft.com/office/drawing/2014/main" id="{CE905D48-EFCF-4AA3-7C3C-3817475C0F72}"/>
              </a:ext>
            </a:extLst>
          </p:cNvPr>
          <p:cNvSpPr>
            <a:spLocks noGrp="1"/>
          </p:cNvSpPr>
          <p:nvPr>
            <p:ph type="ftr" sz="quarter" idx="11"/>
          </p:nvPr>
        </p:nvSpPr>
        <p:spPr/>
        <p:txBody>
          <a:bodyPr/>
          <a:lstStyle/>
          <a:p>
            <a:endParaRPr lang="ar-EG"/>
          </a:p>
        </p:txBody>
      </p:sp>
      <p:sp>
        <p:nvSpPr>
          <p:cNvPr id="4" name="عنصر نائب لرقم الشريحة 3">
            <a:extLst>
              <a:ext uri="{FF2B5EF4-FFF2-40B4-BE49-F238E27FC236}">
                <a16:creationId xmlns:a16="http://schemas.microsoft.com/office/drawing/2014/main" id="{25905CA1-F0D0-0CAC-2C0A-88CBE83C94E7}"/>
              </a:ext>
            </a:extLst>
          </p:cNvPr>
          <p:cNvSpPr>
            <a:spLocks noGrp="1"/>
          </p:cNvSpPr>
          <p:nvPr>
            <p:ph type="sldNum" sz="quarter" idx="12"/>
          </p:nvPr>
        </p:nvSpPr>
        <p:spPr/>
        <p:txBody>
          <a:bodyPr/>
          <a:lstStyle/>
          <a:p>
            <a:fld id="{CDE988CE-7046-476C-934E-10FC8C1D24AA}" type="slidenum">
              <a:rPr lang="ar-EG" smtClean="0"/>
              <a:t>‹#›</a:t>
            </a:fld>
            <a:endParaRPr lang="ar-EG"/>
          </a:p>
        </p:txBody>
      </p:sp>
      <p:pic>
        <p:nvPicPr>
          <p:cNvPr id="5" name="صورة 4">
            <a:extLst>
              <a:ext uri="{FF2B5EF4-FFF2-40B4-BE49-F238E27FC236}">
                <a16:creationId xmlns:a16="http://schemas.microsoft.com/office/drawing/2014/main" id="{12FE7D60-4F49-786F-427D-5BD754CA54EF}"/>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88685595"/>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F5397C0E-A7BC-D015-85D4-579A86A127F0}"/>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id="{7C4645B4-712A-6B5B-5BFF-9F2DC2D088FC}"/>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id="{FDA114C1-C683-4644-AFE5-B3BD05E0E64A}"/>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F2C09710-BE94-B542-2F0C-AE15C3037E0F}"/>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7253EE1B-7DD2-6068-3BCF-81692CD41BA8}"/>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42AF0627-F7EC-9DC3-3017-84188F11BE9B}"/>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3362950135"/>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510E804A-12D8-A00A-F488-56C1FDA7C5AA}"/>
              </a:ext>
            </a:extLst>
          </p:cNvPr>
          <p:cNvSpPr>
            <a:spLocks noGrp="1"/>
          </p:cNvSpPr>
          <p:nvPr>
            <p:ph type="title"/>
          </p:nvPr>
        </p:nvSpPr>
        <p:spPr>
          <a:xfrm>
            <a:off x="629841" y="457200"/>
            <a:ext cx="2949178" cy="1600200"/>
          </a:xfrm>
        </p:spPr>
        <p:txBody>
          <a:bodyPr anchor="b"/>
          <a:lstStyle>
            <a:lvl1pPr>
              <a:defRPr sz="24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id="{72C41DAF-CAB8-7F88-6EB3-178ADEF6443D}"/>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ar-SA"/>
          </a:p>
        </p:txBody>
      </p:sp>
      <p:sp>
        <p:nvSpPr>
          <p:cNvPr id="4" name="عنصر نائب للنص 3">
            <a:extLst>
              <a:ext uri="{FF2B5EF4-FFF2-40B4-BE49-F238E27FC236}">
                <a16:creationId xmlns:a16="http://schemas.microsoft.com/office/drawing/2014/main" id="{C47CBB7B-C297-F3A7-033C-7F7EB4EC0D9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id="{75823139-C2EE-6A65-B1AE-C67AB42191F7}"/>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6" name="عنصر نائب للتذييل 5">
            <a:extLst>
              <a:ext uri="{FF2B5EF4-FFF2-40B4-BE49-F238E27FC236}">
                <a16:creationId xmlns:a16="http://schemas.microsoft.com/office/drawing/2014/main" id="{A8E9D633-4E2D-E6AD-5CE8-A3CF663C96FF}"/>
              </a:ext>
            </a:extLst>
          </p:cNvPr>
          <p:cNvSpPr>
            <a:spLocks noGrp="1"/>
          </p:cNvSpPr>
          <p:nvPr>
            <p:ph type="ftr" sz="quarter" idx="11"/>
          </p:nvPr>
        </p:nvSpPr>
        <p:spPr/>
        <p:txBody>
          <a:bodyPr/>
          <a:lstStyle/>
          <a:p>
            <a:endParaRPr lang="ar-EG"/>
          </a:p>
        </p:txBody>
      </p:sp>
      <p:sp>
        <p:nvSpPr>
          <p:cNvPr id="7" name="عنصر نائب لرقم الشريحة 6">
            <a:extLst>
              <a:ext uri="{FF2B5EF4-FFF2-40B4-BE49-F238E27FC236}">
                <a16:creationId xmlns:a16="http://schemas.microsoft.com/office/drawing/2014/main" id="{87713B54-5C6F-C564-910E-D62B1DF0794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281951462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4C979B1-B281-47BE-F607-0BA298EB8919}"/>
              </a:ext>
            </a:extLst>
          </p:cNvPr>
          <p:cNvSpPr>
            <a:spLocks noGrp="1"/>
          </p:cNvSpPr>
          <p:nvPr>
            <p:ph type="title"/>
          </p:nvPr>
        </p:nvSpPr>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36F2CCF9-7616-0BF8-24D0-D33020B0F499}"/>
              </a:ext>
            </a:extLst>
          </p:cNvPr>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406376EB-40CF-6415-4C76-5F950022C268}"/>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9993C76A-1902-7989-D1F1-D0D8106BE04D}"/>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476D8C3D-1E65-D55F-C9E8-F3D282DDC1A9}"/>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49723227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id="{AA1842D0-8ACE-0B7E-1A8C-9B9E092CCF42}"/>
              </a:ext>
            </a:extLst>
          </p:cNvPr>
          <p:cNvSpPr>
            <a:spLocks noGrp="1"/>
          </p:cNvSpPr>
          <p:nvPr>
            <p:ph type="title" orient="vert"/>
          </p:nvPr>
        </p:nvSpPr>
        <p:spPr>
          <a:xfrm>
            <a:off x="6543675" y="365125"/>
            <a:ext cx="1971675" cy="5811838"/>
          </a:xfr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id="{9FFCEF5E-D0B6-619D-EFFC-758159D2573C}"/>
              </a:ext>
            </a:extLst>
          </p:cNvPr>
          <p:cNvSpPr>
            <a:spLocks noGrp="1"/>
          </p:cNvSpPr>
          <p:nvPr>
            <p:ph type="body" orient="vert" idx="1"/>
          </p:nvPr>
        </p:nvSpPr>
        <p:spPr>
          <a:xfrm>
            <a:off x="628650" y="365125"/>
            <a:ext cx="5800725"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B469FABE-0EF2-6F61-072C-1B63C90E3EC9}"/>
              </a:ext>
            </a:extLst>
          </p:cNvPr>
          <p:cNvSpPr>
            <a:spLocks noGrp="1"/>
          </p:cNvSpPr>
          <p:nvPr>
            <p:ph type="dt" sz="half" idx="10"/>
          </p:nvPr>
        </p:nvSpPr>
        <p:spPr/>
        <p:txBody>
          <a:body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7EBDA3E6-7ABE-7FC7-999E-37D1694A6612}"/>
              </a:ext>
            </a:extLst>
          </p:cNvPr>
          <p:cNvSpPr>
            <a:spLocks noGrp="1"/>
          </p:cNvSpPr>
          <p:nvPr>
            <p:ph type="ftr" sz="quarter" idx="11"/>
          </p:nvPr>
        </p:nvSpPr>
        <p:spPr/>
        <p:txBody>
          <a:bodyPr/>
          <a:lstStyle/>
          <a:p>
            <a:endParaRPr lang="ar-EG"/>
          </a:p>
        </p:txBody>
      </p:sp>
      <p:sp>
        <p:nvSpPr>
          <p:cNvPr id="6" name="عنصر نائب لرقم الشريحة 5">
            <a:extLst>
              <a:ext uri="{FF2B5EF4-FFF2-40B4-BE49-F238E27FC236}">
                <a16:creationId xmlns:a16="http://schemas.microsoft.com/office/drawing/2014/main" id="{B13A9B9B-C74F-259D-48A3-D164196BA7C7}"/>
              </a:ext>
            </a:extLst>
          </p:cNvPr>
          <p:cNvSpPr>
            <a:spLocks noGrp="1"/>
          </p:cNvSpPr>
          <p:nvPr>
            <p:ph type="sldNum" sz="quarter" idx="12"/>
          </p:nvPr>
        </p:nvSpPr>
        <p:spPr/>
        <p:txBody>
          <a:bodyPr/>
          <a:lstStyle/>
          <a:p>
            <a:fld id="{CDE988CE-7046-476C-934E-10FC8C1D24AA}" type="slidenum">
              <a:rPr lang="ar-EG" smtClean="0"/>
              <a:t>‹#›</a:t>
            </a:fld>
            <a:endParaRPr lang="ar-EG"/>
          </a:p>
        </p:txBody>
      </p:sp>
    </p:spTree>
    <p:extLst>
      <p:ext uri="{BB962C8B-B14F-4D97-AF65-F5344CB8AC3E}">
        <p14:creationId xmlns:p14="http://schemas.microsoft.com/office/powerpoint/2010/main" val="151397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CB19F96B-A549-4D18-3056-83115138312D}"/>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129205F3-A729-898B-4DD0-DE24CDF0E216}"/>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E15C5A0C-AC91-A83F-8CD0-D32656D31BB1}"/>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D93FE26-126A-4DFA-9A6B-A5A39BEAC81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F4023197-A7A5-2D82-101F-75FB3A5831E0}"/>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45DFFA22-0D80-3E10-AC9E-E9C2DD1750B6}"/>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04A8677-C2F6-43A2-9447-7C77B5C11605}" type="slidenum">
              <a:rPr lang="ar-SA" smtClean="0"/>
              <a:t>‹#›</a:t>
            </a:fld>
            <a:endParaRPr lang="ar-SA"/>
          </a:p>
        </p:txBody>
      </p:sp>
    </p:spTree>
    <p:extLst>
      <p:ext uri="{BB962C8B-B14F-4D97-AF65-F5344CB8AC3E}">
        <p14:creationId xmlns:p14="http://schemas.microsoft.com/office/powerpoint/2010/main" val="445573359"/>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A1EC9C67-6F8F-0B59-151D-F0973BE48E02}"/>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8A2483CB-575E-05FB-B098-ACB78ECF80BD}"/>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727DA452-64A3-2109-AEBC-05DAB86441DB}"/>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D41CD53A-CDAB-4433-9533-C347FDE9F2B6}" type="datetimeFigureOut">
              <a:rPr lang="ar-SA" smtClean="0"/>
              <a:t>25/02/48</a:t>
            </a:fld>
            <a:endParaRPr lang="ar-SA"/>
          </a:p>
        </p:txBody>
      </p:sp>
      <p:sp>
        <p:nvSpPr>
          <p:cNvPr id="5" name="عنصر نائب للتذييل 4">
            <a:extLst>
              <a:ext uri="{FF2B5EF4-FFF2-40B4-BE49-F238E27FC236}">
                <a16:creationId xmlns:a16="http://schemas.microsoft.com/office/drawing/2014/main" id="{D3F93D9E-C812-DFB9-D59C-E112D24516D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CE67A971-9FE0-01D7-06B3-5BB763122192}"/>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6BA3470-B352-4AE6-A339-592D886CD873}" type="slidenum">
              <a:rPr lang="ar-SA" smtClean="0"/>
              <a:t>‹#›</a:t>
            </a:fld>
            <a:endParaRPr lang="ar-SA"/>
          </a:p>
        </p:txBody>
      </p:sp>
    </p:spTree>
    <p:extLst>
      <p:ext uri="{BB962C8B-B14F-4D97-AF65-F5344CB8AC3E}">
        <p14:creationId xmlns:p14="http://schemas.microsoft.com/office/powerpoint/2010/main" val="370915117"/>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FA482DAB-D23F-65E4-9BCE-301FF372BA1A}"/>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3C6A0561-1A47-3DC0-F7D1-D236176E48FC}"/>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9A78FBB-204C-A5CB-E895-0BA6465C4281}"/>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72DF734-02E6-4800-A650-ED512CF5CE5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6BCD907E-4B0C-453B-FB4C-A657CE88004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F6E89F62-291C-6DAE-7002-17615AB74810}"/>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75A41DC-A214-4699-A672-8E5236EFEB4E}" type="slidenum">
              <a:rPr lang="ar-SA" smtClean="0"/>
              <a:t>‹#›</a:t>
            </a:fld>
            <a:endParaRPr lang="ar-SA"/>
          </a:p>
        </p:txBody>
      </p:sp>
    </p:spTree>
    <p:extLst>
      <p:ext uri="{BB962C8B-B14F-4D97-AF65-F5344CB8AC3E}">
        <p14:creationId xmlns:p14="http://schemas.microsoft.com/office/powerpoint/2010/main" val="1708304723"/>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37C904F0-4889-257A-6E11-6C578BBBC20A}"/>
              </a:ext>
            </a:extLst>
          </p:cNvPr>
          <p:cNvSpPr>
            <a:spLocks noGrp="1"/>
          </p:cNvSpPr>
          <p:nvPr>
            <p:ph type="title"/>
          </p:nvPr>
        </p:nvSpPr>
        <p:spPr>
          <a:xfrm>
            <a:off x="628650" y="365126"/>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286D04F-A8E9-F742-A387-D89623AF2B62}"/>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2BF679C-5D4E-ED5D-1022-479919951631}"/>
              </a:ext>
            </a:extLst>
          </p:cNvPr>
          <p:cNvSpPr>
            <a:spLocks noGrp="1"/>
          </p:cNvSpPr>
          <p:nvPr>
            <p:ph type="dt" sz="half" idx="2"/>
          </p:nvPr>
        </p:nvSpPr>
        <p:spPr>
          <a:xfrm>
            <a:off x="6457950" y="6356351"/>
            <a:ext cx="2057400" cy="365125"/>
          </a:xfrm>
          <a:prstGeom prst="rect">
            <a:avLst/>
          </a:prstGeom>
        </p:spPr>
        <p:txBody>
          <a:bodyPr vert="horz" lIns="91440" tIns="45720" rIns="91440" bIns="45720" rtlCol="1" anchor="ctr"/>
          <a:lstStyle>
            <a:lvl1pPr algn="r">
              <a:defRPr sz="900">
                <a:solidFill>
                  <a:schemeClr val="tx1">
                    <a:tint val="75000"/>
                  </a:schemeClr>
                </a:solidFill>
              </a:defRPr>
            </a:lvl1p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DC63ED9A-5FE2-48CF-509E-E799C7A0A4C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1" anchor="ctr"/>
          <a:lstStyle>
            <a:lvl1pPr algn="ctr">
              <a:defRPr sz="900">
                <a:solidFill>
                  <a:schemeClr val="tx1">
                    <a:tint val="75000"/>
                  </a:schemeClr>
                </a:solidFill>
              </a:defRPr>
            </a:lvl1pPr>
          </a:lstStyle>
          <a:p>
            <a:endParaRPr lang="ar-EG"/>
          </a:p>
        </p:txBody>
      </p:sp>
      <p:sp>
        <p:nvSpPr>
          <p:cNvPr id="6" name="عنصر نائب لرقم الشريحة 5">
            <a:extLst>
              <a:ext uri="{FF2B5EF4-FFF2-40B4-BE49-F238E27FC236}">
                <a16:creationId xmlns:a16="http://schemas.microsoft.com/office/drawing/2014/main" id="{F1B7C4E2-BD77-57BA-8679-8A59C3267CC7}"/>
              </a:ext>
            </a:extLst>
          </p:cNvPr>
          <p:cNvSpPr>
            <a:spLocks noGrp="1"/>
          </p:cNvSpPr>
          <p:nvPr>
            <p:ph type="sldNum" sz="quarter" idx="4"/>
          </p:nvPr>
        </p:nvSpPr>
        <p:spPr>
          <a:xfrm>
            <a:off x="628650" y="6356351"/>
            <a:ext cx="2057400" cy="365125"/>
          </a:xfrm>
          <a:prstGeom prst="rect">
            <a:avLst/>
          </a:prstGeom>
        </p:spPr>
        <p:txBody>
          <a:bodyPr vert="horz" lIns="91440" tIns="45720" rIns="91440" bIns="45720" rtlCol="1" anchor="ctr"/>
          <a:lstStyle>
            <a:lvl1pPr algn="l">
              <a:defRPr sz="900">
                <a:solidFill>
                  <a:schemeClr val="tx1">
                    <a:tint val="75000"/>
                  </a:schemeClr>
                </a:solidFill>
              </a:defRPr>
            </a:lvl1pPr>
          </a:lstStyle>
          <a:p>
            <a:fld id="{CDE988CE-7046-476C-934E-10FC8C1D24AA}" type="slidenum">
              <a:rPr lang="ar-EG" smtClean="0"/>
              <a:t>‹#›</a:t>
            </a:fld>
            <a:endParaRPr lang="ar-EG"/>
          </a:p>
        </p:txBody>
      </p:sp>
    </p:spTree>
    <p:extLst>
      <p:ext uri="{BB962C8B-B14F-4D97-AF65-F5344CB8AC3E}">
        <p14:creationId xmlns:p14="http://schemas.microsoft.com/office/powerpoint/2010/main" val="4080928984"/>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ar-SA"/>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37C904F0-4889-257A-6E11-6C578BBBC20A}"/>
              </a:ext>
            </a:extLst>
          </p:cNvPr>
          <p:cNvSpPr>
            <a:spLocks noGrp="1"/>
          </p:cNvSpPr>
          <p:nvPr>
            <p:ph type="title"/>
          </p:nvPr>
        </p:nvSpPr>
        <p:spPr>
          <a:xfrm>
            <a:off x="628650" y="365126"/>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286D04F-A8E9-F742-A387-D89623AF2B62}"/>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2BF679C-5D4E-ED5D-1022-479919951631}"/>
              </a:ext>
            </a:extLst>
          </p:cNvPr>
          <p:cNvSpPr>
            <a:spLocks noGrp="1"/>
          </p:cNvSpPr>
          <p:nvPr>
            <p:ph type="dt" sz="half" idx="2"/>
          </p:nvPr>
        </p:nvSpPr>
        <p:spPr>
          <a:xfrm>
            <a:off x="6457950" y="6356351"/>
            <a:ext cx="2057400" cy="365125"/>
          </a:xfrm>
          <a:prstGeom prst="rect">
            <a:avLst/>
          </a:prstGeom>
        </p:spPr>
        <p:txBody>
          <a:bodyPr vert="horz" lIns="91440" tIns="45720" rIns="91440" bIns="45720" rtlCol="1" anchor="ctr"/>
          <a:lstStyle>
            <a:lvl1pPr algn="r">
              <a:defRPr sz="900">
                <a:solidFill>
                  <a:schemeClr val="tx1">
                    <a:tint val="75000"/>
                  </a:schemeClr>
                </a:solidFill>
              </a:defRPr>
            </a:lvl1p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DC63ED9A-5FE2-48CF-509E-E799C7A0A4C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1" anchor="ctr"/>
          <a:lstStyle>
            <a:lvl1pPr algn="ctr">
              <a:defRPr sz="900">
                <a:solidFill>
                  <a:schemeClr val="tx1">
                    <a:tint val="75000"/>
                  </a:schemeClr>
                </a:solidFill>
              </a:defRPr>
            </a:lvl1pPr>
          </a:lstStyle>
          <a:p>
            <a:endParaRPr lang="ar-EG"/>
          </a:p>
        </p:txBody>
      </p:sp>
      <p:sp>
        <p:nvSpPr>
          <p:cNvPr id="6" name="عنصر نائب لرقم الشريحة 5">
            <a:extLst>
              <a:ext uri="{FF2B5EF4-FFF2-40B4-BE49-F238E27FC236}">
                <a16:creationId xmlns:a16="http://schemas.microsoft.com/office/drawing/2014/main" id="{F1B7C4E2-BD77-57BA-8679-8A59C3267CC7}"/>
              </a:ext>
            </a:extLst>
          </p:cNvPr>
          <p:cNvSpPr>
            <a:spLocks noGrp="1"/>
          </p:cNvSpPr>
          <p:nvPr>
            <p:ph type="sldNum" sz="quarter" idx="4"/>
          </p:nvPr>
        </p:nvSpPr>
        <p:spPr>
          <a:xfrm>
            <a:off x="628650" y="6356351"/>
            <a:ext cx="2057400" cy="365125"/>
          </a:xfrm>
          <a:prstGeom prst="rect">
            <a:avLst/>
          </a:prstGeom>
        </p:spPr>
        <p:txBody>
          <a:bodyPr vert="horz" lIns="91440" tIns="45720" rIns="91440" bIns="45720" rtlCol="1" anchor="ctr"/>
          <a:lstStyle>
            <a:lvl1pPr algn="l">
              <a:defRPr sz="900">
                <a:solidFill>
                  <a:schemeClr val="tx1">
                    <a:tint val="75000"/>
                  </a:schemeClr>
                </a:solidFill>
              </a:defRPr>
            </a:lvl1pPr>
          </a:lstStyle>
          <a:p>
            <a:fld id="{CDE988CE-7046-476C-934E-10FC8C1D24AA}" type="slidenum">
              <a:rPr lang="ar-EG" smtClean="0"/>
              <a:t>‹#›</a:t>
            </a:fld>
            <a:endParaRPr lang="ar-EG"/>
          </a:p>
        </p:txBody>
      </p:sp>
    </p:spTree>
    <p:extLst>
      <p:ext uri="{BB962C8B-B14F-4D97-AF65-F5344CB8AC3E}">
        <p14:creationId xmlns:p14="http://schemas.microsoft.com/office/powerpoint/2010/main" val="1212736445"/>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 id="2147483764" r:id="rId9"/>
    <p:sldLayoutId id="2147483765" r:id="rId10"/>
    <p:sldLayoutId id="2147483766" r:id="rId11"/>
  </p:sldLayoutIdLst>
  <p:txStyles>
    <p:titleStyle>
      <a:lvl1pPr algn="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ar-SA"/>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CF185CC1-705D-5502-2F3F-47282AE8C0EC}"/>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EC70CD3-6362-7407-D14E-567CA9CAEEF8}"/>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27355AA-5115-B80C-85C6-E4DB15BC4355}"/>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4977BA7-DB70-4338-BA96-AB2835EAFABB}" type="datetimeFigureOut">
              <a:rPr lang="ar-SA" smtClean="0"/>
              <a:t>25/02/48</a:t>
            </a:fld>
            <a:endParaRPr lang="ar-SA"/>
          </a:p>
        </p:txBody>
      </p:sp>
      <p:sp>
        <p:nvSpPr>
          <p:cNvPr id="5" name="عنصر نائب للتذييل 4">
            <a:extLst>
              <a:ext uri="{FF2B5EF4-FFF2-40B4-BE49-F238E27FC236}">
                <a16:creationId xmlns:a16="http://schemas.microsoft.com/office/drawing/2014/main" id="{4B07E136-7575-765B-CD0F-2893BCB27CE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8A6EA599-6984-8623-0B00-1A0620E68F5F}"/>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55CEF90-E830-4EAF-882E-CEC60E7007CB}" type="slidenum">
              <a:rPr lang="ar-SA" smtClean="0"/>
              <a:t>‹#›</a:t>
            </a:fld>
            <a:endParaRPr lang="ar-SA"/>
          </a:p>
        </p:txBody>
      </p:sp>
    </p:spTree>
    <p:extLst>
      <p:ext uri="{BB962C8B-B14F-4D97-AF65-F5344CB8AC3E}">
        <p14:creationId xmlns:p14="http://schemas.microsoft.com/office/powerpoint/2010/main" val="254007227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225CDEB0-C081-3826-F3BC-EB11578BF5D9}"/>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0518383B-18F6-BA0A-8F4B-1A1FA5CF2E8C}"/>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0F24F6BC-50F9-4259-889E-AAE37B1EE91E}"/>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695F1A5-59C2-46FF-A4A9-DCB7DFAA5CBD}" type="datetimeFigureOut">
              <a:rPr lang="ar-SA" smtClean="0"/>
              <a:t>25/02/48</a:t>
            </a:fld>
            <a:endParaRPr lang="ar-SA"/>
          </a:p>
        </p:txBody>
      </p:sp>
      <p:sp>
        <p:nvSpPr>
          <p:cNvPr id="5" name="عنصر نائب للتذييل 4">
            <a:extLst>
              <a:ext uri="{FF2B5EF4-FFF2-40B4-BE49-F238E27FC236}">
                <a16:creationId xmlns:a16="http://schemas.microsoft.com/office/drawing/2014/main" id="{78CF8627-5C26-DF96-8172-18B10202502D}"/>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1763DCB5-EC70-47B9-295B-D6AAC12E509B}"/>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D1E496CD-BCDF-4AC4-A86C-C4FFF77D7EBB}" type="slidenum">
              <a:rPr lang="ar-SA" smtClean="0"/>
              <a:t>‹#›</a:t>
            </a:fld>
            <a:endParaRPr lang="ar-SA"/>
          </a:p>
        </p:txBody>
      </p:sp>
    </p:spTree>
    <p:extLst>
      <p:ext uri="{BB962C8B-B14F-4D97-AF65-F5344CB8AC3E}">
        <p14:creationId xmlns:p14="http://schemas.microsoft.com/office/powerpoint/2010/main" val="3770689350"/>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78E9078F-F189-AEB4-1F0B-3AE7F4742A2B}"/>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B34FA8E-5AE1-3B09-97AD-B6BB3C4F13FF}"/>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70946B4-6F61-3313-1433-B460ADD6E15C}"/>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193CFC3-9965-451E-B10C-05D32CBA6F90}" type="datetimeFigureOut">
              <a:rPr lang="ar-SA" smtClean="0"/>
              <a:t>25/02/48</a:t>
            </a:fld>
            <a:endParaRPr lang="ar-SA"/>
          </a:p>
        </p:txBody>
      </p:sp>
      <p:sp>
        <p:nvSpPr>
          <p:cNvPr id="5" name="عنصر نائب للتذييل 4">
            <a:extLst>
              <a:ext uri="{FF2B5EF4-FFF2-40B4-BE49-F238E27FC236}">
                <a16:creationId xmlns:a16="http://schemas.microsoft.com/office/drawing/2014/main" id="{C5A23C6D-56BC-AD42-A0ED-3EAF4FDCA29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5F001CD0-1945-92F9-337E-5FE983411112}"/>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32CC546-CC0D-415A-8DCC-384685600B99}" type="slidenum">
              <a:rPr lang="ar-SA" smtClean="0"/>
              <a:t>‹#›</a:t>
            </a:fld>
            <a:endParaRPr lang="ar-SA"/>
          </a:p>
        </p:txBody>
      </p:sp>
    </p:spTree>
    <p:extLst>
      <p:ext uri="{BB962C8B-B14F-4D97-AF65-F5344CB8AC3E}">
        <p14:creationId xmlns:p14="http://schemas.microsoft.com/office/powerpoint/2010/main" val="3208420866"/>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245C88-50EC-4CDD-8C00-729CD1D4565A}" type="datetimeFigureOut">
              <a:rPr lang="ar-EG" smtClean="0"/>
              <a:t>25/02/1448</a:t>
            </a:fld>
            <a:endParaRPr lang="ar-EG"/>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DE988CE-7046-476C-934E-10FC8C1D24AA}" type="slidenum">
              <a:rPr lang="ar-EG" smtClean="0"/>
              <a:t>‹#›</a:t>
            </a:fld>
            <a:endParaRPr lang="ar-EG"/>
          </a:p>
        </p:txBody>
      </p:sp>
    </p:spTree>
    <p:extLst>
      <p:ext uri="{BB962C8B-B14F-4D97-AF65-F5344CB8AC3E}">
        <p14:creationId xmlns:p14="http://schemas.microsoft.com/office/powerpoint/2010/main" val="4130671198"/>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1AC8A3B1-2BC3-A219-2422-7EEDBBF2060A}"/>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557DE3C3-F0A7-EA1A-3D83-E679BA20B153}"/>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73CE9FC-A363-1479-7C54-D8476E1BDE56}"/>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1DDC57D-AF21-40E7-BD8B-73CAE19C3B17}" type="datetimeFigureOut">
              <a:rPr lang="ar-SA" smtClean="0"/>
              <a:t>25/02/48</a:t>
            </a:fld>
            <a:endParaRPr lang="ar-SA"/>
          </a:p>
        </p:txBody>
      </p:sp>
      <p:sp>
        <p:nvSpPr>
          <p:cNvPr id="5" name="عنصر نائب للتذييل 4">
            <a:extLst>
              <a:ext uri="{FF2B5EF4-FFF2-40B4-BE49-F238E27FC236}">
                <a16:creationId xmlns:a16="http://schemas.microsoft.com/office/drawing/2014/main" id="{8310A127-5C4A-D371-83BD-D420AA49D6F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B6A5D126-D22E-A5B7-009C-27C25AF37086}"/>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CD0E55E9-F130-4191-A25F-9D0931CE8F1D}" type="slidenum">
              <a:rPr lang="ar-SA" smtClean="0"/>
              <a:t>‹#›</a:t>
            </a:fld>
            <a:endParaRPr lang="ar-SA"/>
          </a:p>
        </p:txBody>
      </p:sp>
    </p:spTree>
    <p:extLst>
      <p:ext uri="{BB962C8B-B14F-4D97-AF65-F5344CB8AC3E}">
        <p14:creationId xmlns:p14="http://schemas.microsoft.com/office/powerpoint/2010/main" val="2188452986"/>
      </p:ext>
    </p:extLst>
  </p:cSld>
  <p:clrMap bg1="lt1" tx1="dk1" bg2="lt2" tx2="dk2" accent1="accent1" accent2="accent2" accent3="accent3" accent4="accent4" accent5="accent5" accent6="accent6" hlink="hlink" folHlink="folHlink"/>
  <p:sldLayoutIdLst>
    <p:sldLayoutId id="2147483912" r:id="rId1"/>
    <p:sldLayoutId id="2147483913" r:id="rId2"/>
    <p:sldLayoutId id="2147483914"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5A112C6E-4FE9-ADEA-656D-658EDA520D6E}"/>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CB3F55FB-7804-DA93-E08F-34E72862A855}"/>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14F967B2-7ED8-BF14-313F-31497544B635}"/>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9732F48-260A-412F-AD26-AC45CE0F96A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B6634C38-2447-42DA-C672-2A8936AA6E56}"/>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2E6A87B8-7D0E-828D-506C-8DA141767BAD}"/>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50A90B4-1D33-423F-9A18-18775AEE239F}" type="slidenum">
              <a:rPr lang="ar-SA" smtClean="0"/>
              <a:t>‹#›</a:t>
            </a:fld>
            <a:endParaRPr lang="ar-SA"/>
          </a:p>
        </p:txBody>
      </p:sp>
    </p:spTree>
    <p:extLst>
      <p:ext uri="{BB962C8B-B14F-4D97-AF65-F5344CB8AC3E}">
        <p14:creationId xmlns:p14="http://schemas.microsoft.com/office/powerpoint/2010/main" val="3215106637"/>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BB4083CE-E148-729B-CB13-71BDF28CA8AA}"/>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3BD699B-EC8E-E128-41C9-C0852F107A29}"/>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3CBFF912-43CB-8251-651F-8F382A8D1840}"/>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C18B5BA8-2905-40F4-87AE-4A217A5B475F}" type="datetimeFigureOut">
              <a:rPr lang="ar-SA" smtClean="0"/>
              <a:t>25/02/48</a:t>
            </a:fld>
            <a:endParaRPr lang="ar-SA"/>
          </a:p>
        </p:txBody>
      </p:sp>
      <p:sp>
        <p:nvSpPr>
          <p:cNvPr id="5" name="عنصر نائب للتذييل 4">
            <a:extLst>
              <a:ext uri="{FF2B5EF4-FFF2-40B4-BE49-F238E27FC236}">
                <a16:creationId xmlns:a16="http://schemas.microsoft.com/office/drawing/2014/main" id="{873FE0C4-8224-C447-4573-3CBFA66B9D85}"/>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FC9E2DBF-20F8-C13D-DD44-D56AB346A6CE}"/>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9E30E22-A737-4E3B-9CAE-21ADD6007FA5}" type="slidenum">
              <a:rPr lang="ar-SA" smtClean="0"/>
              <a:t>‹#›</a:t>
            </a:fld>
            <a:endParaRPr lang="ar-SA"/>
          </a:p>
        </p:txBody>
      </p:sp>
    </p:spTree>
    <p:extLst>
      <p:ext uri="{BB962C8B-B14F-4D97-AF65-F5344CB8AC3E}">
        <p14:creationId xmlns:p14="http://schemas.microsoft.com/office/powerpoint/2010/main" val="2531908053"/>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453ED878-CBDD-DF38-D495-5E319A83A3DF}"/>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FBFA709B-ED58-A3D1-E80A-3CD8A887580E}"/>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88EF0AA1-52BC-8206-EDA3-CA5A2F4ADBC1}"/>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EED33667-D0E1-4539-B8BB-1F58E3C3A5DE}" type="datetimeFigureOut">
              <a:rPr lang="ar-SA" smtClean="0"/>
              <a:t>25/02/48</a:t>
            </a:fld>
            <a:endParaRPr lang="ar-SA"/>
          </a:p>
        </p:txBody>
      </p:sp>
      <p:sp>
        <p:nvSpPr>
          <p:cNvPr id="5" name="عنصر نائب للتذييل 4">
            <a:extLst>
              <a:ext uri="{FF2B5EF4-FFF2-40B4-BE49-F238E27FC236}">
                <a16:creationId xmlns:a16="http://schemas.microsoft.com/office/drawing/2014/main" id="{FE561FF2-BB05-B406-FAE2-AAD4E1E3A678}"/>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8F2B31B0-6D68-ADC0-46DF-376C4A12BBEB}"/>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63D8337F-F174-4A4D-A3AE-136BC2E13384}" type="slidenum">
              <a:rPr lang="ar-SA" smtClean="0"/>
              <a:t>‹#›</a:t>
            </a:fld>
            <a:endParaRPr lang="ar-SA"/>
          </a:p>
        </p:txBody>
      </p:sp>
    </p:spTree>
    <p:extLst>
      <p:ext uri="{BB962C8B-B14F-4D97-AF65-F5344CB8AC3E}">
        <p14:creationId xmlns:p14="http://schemas.microsoft.com/office/powerpoint/2010/main" val="2597374967"/>
      </p:ext>
    </p:extLst>
  </p:cSld>
  <p:clrMap bg1="lt1" tx1="dk1" bg2="lt2" tx2="dk2" accent1="accent1" accent2="accent2" accent3="accent3" accent4="accent4" accent5="accent5" accent6="accent6" hlink="hlink" folHlink="folHlink"/>
  <p:sldLayoutIdLst>
    <p:sldLayoutId id="2147483876" r:id="rId1"/>
    <p:sldLayoutId id="2147483877" r:id="rId2"/>
    <p:sldLayoutId id="2147483878" r:id="rId3"/>
    <p:sldLayoutId id="2147483879" r:id="rId4"/>
    <p:sldLayoutId id="2147483880" r:id="rId5"/>
    <p:sldLayoutId id="2147483881" r:id="rId6"/>
    <p:sldLayoutId id="2147483882" r:id="rId7"/>
    <p:sldLayoutId id="2147483883" r:id="rId8"/>
    <p:sldLayoutId id="2147483884" r:id="rId9"/>
    <p:sldLayoutId id="2147483885" r:id="rId10"/>
    <p:sldLayoutId id="2147483886"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37C904F0-4889-257A-6E11-6C578BBBC20A}"/>
              </a:ext>
            </a:extLst>
          </p:cNvPr>
          <p:cNvSpPr>
            <a:spLocks noGrp="1"/>
          </p:cNvSpPr>
          <p:nvPr>
            <p:ph type="title"/>
          </p:nvPr>
        </p:nvSpPr>
        <p:spPr>
          <a:xfrm>
            <a:off x="628650" y="365126"/>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286D04F-A8E9-F742-A387-D89623AF2B62}"/>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2BF679C-5D4E-ED5D-1022-479919951631}"/>
              </a:ext>
            </a:extLst>
          </p:cNvPr>
          <p:cNvSpPr>
            <a:spLocks noGrp="1"/>
          </p:cNvSpPr>
          <p:nvPr>
            <p:ph type="dt" sz="half" idx="2"/>
          </p:nvPr>
        </p:nvSpPr>
        <p:spPr>
          <a:xfrm>
            <a:off x="6457950" y="6356351"/>
            <a:ext cx="2057400" cy="365125"/>
          </a:xfrm>
          <a:prstGeom prst="rect">
            <a:avLst/>
          </a:prstGeom>
        </p:spPr>
        <p:txBody>
          <a:bodyPr vert="horz" lIns="91440" tIns="45720" rIns="91440" bIns="45720" rtlCol="1" anchor="ctr"/>
          <a:lstStyle>
            <a:lvl1pPr algn="r">
              <a:defRPr sz="900">
                <a:solidFill>
                  <a:schemeClr val="tx1">
                    <a:tint val="75000"/>
                  </a:schemeClr>
                </a:solidFill>
              </a:defRPr>
            </a:lvl1p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DC63ED9A-5FE2-48CF-509E-E799C7A0A4C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1" anchor="ctr"/>
          <a:lstStyle>
            <a:lvl1pPr algn="ctr">
              <a:defRPr sz="900">
                <a:solidFill>
                  <a:schemeClr val="tx1">
                    <a:tint val="75000"/>
                  </a:schemeClr>
                </a:solidFill>
              </a:defRPr>
            </a:lvl1pPr>
          </a:lstStyle>
          <a:p>
            <a:endParaRPr lang="ar-EG"/>
          </a:p>
        </p:txBody>
      </p:sp>
      <p:sp>
        <p:nvSpPr>
          <p:cNvPr id="6" name="عنصر نائب لرقم الشريحة 5">
            <a:extLst>
              <a:ext uri="{FF2B5EF4-FFF2-40B4-BE49-F238E27FC236}">
                <a16:creationId xmlns:a16="http://schemas.microsoft.com/office/drawing/2014/main" id="{F1B7C4E2-BD77-57BA-8679-8A59C3267CC7}"/>
              </a:ext>
            </a:extLst>
          </p:cNvPr>
          <p:cNvSpPr>
            <a:spLocks noGrp="1"/>
          </p:cNvSpPr>
          <p:nvPr>
            <p:ph type="sldNum" sz="quarter" idx="4"/>
          </p:nvPr>
        </p:nvSpPr>
        <p:spPr>
          <a:xfrm>
            <a:off x="628650" y="6356351"/>
            <a:ext cx="2057400" cy="365125"/>
          </a:xfrm>
          <a:prstGeom prst="rect">
            <a:avLst/>
          </a:prstGeom>
        </p:spPr>
        <p:txBody>
          <a:bodyPr vert="horz" lIns="91440" tIns="45720" rIns="91440" bIns="45720" rtlCol="1" anchor="ctr"/>
          <a:lstStyle>
            <a:lvl1pPr algn="l">
              <a:defRPr sz="900">
                <a:solidFill>
                  <a:schemeClr val="tx1">
                    <a:tint val="75000"/>
                  </a:schemeClr>
                </a:solidFill>
              </a:defRPr>
            </a:lvl1pPr>
          </a:lstStyle>
          <a:p>
            <a:fld id="{CDE988CE-7046-476C-934E-10FC8C1D24AA}" type="slidenum">
              <a:rPr lang="ar-EG" smtClean="0"/>
              <a:t>‹#›</a:t>
            </a:fld>
            <a:endParaRPr lang="ar-EG"/>
          </a:p>
        </p:txBody>
      </p:sp>
    </p:spTree>
    <p:extLst>
      <p:ext uri="{BB962C8B-B14F-4D97-AF65-F5344CB8AC3E}">
        <p14:creationId xmlns:p14="http://schemas.microsoft.com/office/powerpoint/2010/main" val="4165842201"/>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ar-SA"/>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038DF69A-83C6-C231-ABB3-5FC97C7E9BC5}"/>
              </a:ext>
            </a:extLst>
          </p:cNvPr>
          <p:cNvSpPr>
            <a:spLocks noGrp="1"/>
          </p:cNvSpPr>
          <p:nvPr>
            <p:ph type="title"/>
          </p:nvPr>
        </p:nvSpPr>
        <p:spPr>
          <a:xfrm>
            <a:off x="628650" y="365125"/>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94F0C301-60F0-BC1B-17CF-5BB88786A955}"/>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C0845E28-FF07-03E2-1266-33004A9B2479}"/>
              </a:ext>
            </a:extLst>
          </p:cNvPr>
          <p:cNvSpPr>
            <a:spLocks noGrp="1"/>
          </p:cNvSpPr>
          <p:nvPr>
            <p:ph type="dt" sz="half" idx="2"/>
          </p:nvPr>
        </p:nvSpPr>
        <p:spPr>
          <a:xfrm>
            <a:off x="6457950" y="6356350"/>
            <a:ext cx="20574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1EB3F043-5B71-4792-8D84-5A9C528462DA}" type="datetimeFigureOut">
              <a:rPr lang="ar-SA" smtClean="0"/>
              <a:t>25/02/48</a:t>
            </a:fld>
            <a:endParaRPr lang="ar-SA"/>
          </a:p>
        </p:txBody>
      </p:sp>
      <p:sp>
        <p:nvSpPr>
          <p:cNvPr id="5" name="عنصر نائب للتذييل 4">
            <a:extLst>
              <a:ext uri="{FF2B5EF4-FFF2-40B4-BE49-F238E27FC236}">
                <a16:creationId xmlns:a16="http://schemas.microsoft.com/office/drawing/2014/main" id="{F1CA65F5-0FF7-1EE0-173A-55D9D8ADC7C2}"/>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a:extLst>
              <a:ext uri="{FF2B5EF4-FFF2-40B4-BE49-F238E27FC236}">
                <a16:creationId xmlns:a16="http://schemas.microsoft.com/office/drawing/2014/main" id="{9853C9C3-60AF-89A7-8E25-11E14488562D}"/>
              </a:ext>
            </a:extLst>
          </p:cNvPr>
          <p:cNvSpPr>
            <a:spLocks noGrp="1"/>
          </p:cNvSpPr>
          <p:nvPr>
            <p:ph type="sldNum" sz="quarter" idx="4"/>
          </p:nvPr>
        </p:nvSpPr>
        <p:spPr>
          <a:xfrm>
            <a:off x="628650" y="6356350"/>
            <a:ext cx="20574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BB90153D-337F-4717-ADB7-17CDEE8D1AFF}" type="slidenum">
              <a:rPr lang="ar-SA" smtClean="0"/>
              <a:t>‹#›</a:t>
            </a:fld>
            <a:endParaRPr lang="ar-SA"/>
          </a:p>
        </p:txBody>
      </p:sp>
    </p:spTree>
    <p:extLst>
      <p:ext uri="{BB962C8B-B14F-4D97-AF65-F5344CB8AC3E}">
        <p14:creationId xmlns:p14="http://schemas.microsoft.com/office/powerpoint/2010/main" val="3553641062"/>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37C904F0-4889-257A-6E11-6C578BBBC20A}"/>
              </a:ext>
            </a:extLst>
          </p:cNvPr>
          <p:cNvSpPr>
            <a:spLocks noGrp="1"/>
          </p:cNvSpPr>
          <p:nvPr>
            <p:ph type="title"/>
          </p:nvPr>
        </p:nvSpPr>
        <p:spPr>
          <a:xfrm>
            <a:off x="628650" y="365126"/>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286D04F-A8E9-F742-A387-D89623AF2B62}"/>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2BF679C-5D4E-ED5D-1022-479919951631}"/>
              </a:ext>
            </a:extLst>
          </p:cNvPr>
          <p:cNvSpPr>
            <a:spLocks noGrp="1"/>
          </p:cNvSpPr>
          <p:nvPr>
            <p:ph type="dt" sz="half" idx="2"/>
          </p:nvPr>
        </p:nvSpPr>
        <p:spPr>
          <a:xfrm>
            <a:off x="6457950" y="6356351"/>
            <a:ext cx="2057400" cy="365125"/>
          </a:xfrm>
          <a:prstGeom prst="rect">
            <a:avLst/>
          </a:prstGeom>
        </p:spPr>
        <p:txBody>
          <a:bodyPr vert="horz" lIns="91440" tIns="45720" rIns="91440" bIns="45720" rtlCol="1" anchor="ctr"/>
          <a:lstStyle>
            <a:lvl1pPr algn="r">
              <a:defRPr sz="900">
                <a:solidFill>
                  <a:schemeClr val="tx1">
                    <a:tint val="75000"/>
                  </a:schemeClr>
                </a:solidFill>
              </a:defRPr>
            </a:lvl1p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DC63ED9A-5FE2-48CF-509E-E799C7A0A4C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1" anchor="ctr"/>
          <a:lstStyle>
            <a:lvl1pPr algn="ctr">
              <a:defRPr sz="900">
                <a:solidFill>
                  <a:schemeClr val="tx1">
                    <a:tint val="75000"/>
                  </a:schemeClr>
                </a:solidFill>
              </a:defRPr>
            </a:lvl1pPr>
          </a:lstStyle>
          <a:p>
            <a:endParaRPr lang="ar-EG"/>
          </a:p>
        </p:txBody>
      </p:sp>
      <p:sp>
        <p:nvSpPr>
          <p:cNvPr id="6" name="عنصر نائب لرقم الشريحة 5">
            <a:extLst>
              <a:ext uri="{FF2B5EF4-FFF2-40B4-BE49-F238E27FC236}">
                <a16:creationId xmlns:a16="http://schemas.microsoft.com/office/drawing/2014/main" id="{F1B7C4E2-BD77-57BA-8679-8A59C3267CC7}"/>
              </a:ext>
            </a:extLst>
          </p:cNvPr>
          <p:cNvSpPr>
            <a:spLocks noGrp="1"/>
          </p:cNvSpPr>
          <p:nvPr>
            <p:ph type="sldNum" sz="quarter" idx="4"/>
          </p:nvPr>
        </p:nvSpPr>
        <p:spPr>
          <a:xfrm>
            <a:off x="628650" y="6356351"/>
            <a:ext cx="2057400" cy="365125"/>
          </a:xfrm>
          <a:prstGeom prst="rect">
            <a:avLst/>
          </a:prstGeom>
        </p:spPr>
        <p:txBody>
          <a:bodyPr vert="horz" lIns="91440" tIns="45720" rIns="91440" bIns="45720" rtlCol="1" anchor="ctr"/>
          <a:lstStyle>
            <a:lvl1pPr algn="l">
              <a:defRPr sz="900">
                <a:solidFill>
                  <a:schemeClr val="tx1">
                    <a:tint val="75000"/>
                  </a:schemeClr>
                </a:solidFill>
              </a:defRPr>
            </a:lvl1pPr>
          </a:lstStyle>
          <a:p>
            <a:fld id="{CDE988CE-7046-476C-934E-10FC8C1D24AA}" type="slidenum">
              <a:rPr lang="ar-EG" smtClean="0"/>
              <a:t>‹#›</a:t>
            </a:fld>
            <a:endParaRPr lang="ar-EG"/>
          </a:p>
        </p:txBody>
      </p:sp>
    </p:spTree>
    <p:extLst>
      <p:ext uri="{BB962C8B-B14F-4D97-AF65-F5344CB8AC3E}">
        <p14:creationId xmlns:p14="http://schemas.microsoft.com/office/powerpoint/2010/main" val="1377269375"/>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txStyles>
    <p:titleStyle>
      <a:lvl1pPr algn="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ar-SA"/>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عنصر نائب للعنوان 1">
            <a:extLst>
              <a:ext uri="{FF2B5EF4-FFF2-40B4-BE49-F238E27FC236}">
                <a16:creationId xmlns:a16="http://schemas.microsoft.com/office/drawing/2014/main" id="{37C904F0-4889-257A-6E11-6C578BBBC20A}"/>
              </a:ext>
            </a:extLst>
          </p:cNvPr>
          <p:cNvSpPr>
            <a:spLocks noGrp="1"/>
          </p:cNvSpPr>
          <p:nvPr>
            <p:ph type="title"/>
          </p:nvPr>
        </p:nvSpPr>
        <p:spPr>
          <a:xfrm>
            <a:off x="628650" y="365126"/>
            <a:ext cx="7886700" cy="1325563"/>
          </a:xfrm>
          <a:prstGeom prst="rect">
            <a:avLst/>
          </a:prstGeom>
        </p:spPr>
        <p:txBody>
          <a:bodyPr vert="horz" lIns="91440" tIns="45720" rIns="91440" bIns="45720" rtlCol="1" anchor="ctr">
            <a:normAutofit/>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id="{A286D04F-A8E9-F742-A387-D89623AF2B62}"/>
              </a:ext>
            </a:extLst>
          </p:cNvPr>
          <p:cNvSpPr>
            <a:spLocks noGrp="1"/>
          </p:cNvSpPr>
          <p:nvPr>
            <p:ph type="body" idx="1"/>
          </p:nvPr>
        </p:nvSpPr>
        <p:spPr>
          <a:xfrm>
            <a:off x="628650" y="1825625"/>
            <a:ext cx="7886700" cy="4351338"/>
          </a:xfrm>
          <a:prstGeom prst="rect">
            <a:avLst/>
          </a:prstGeom>
        </p:spPr>
        <p:txBody>
          <a:bodyPr vert="horz" lIns="91440" tIns="45720" rIns="91440" bIns="45720" rtlCol="1">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id="{22BF679C-5D4E-ED5D-1022-479919951631}"/>
              </a:ext>
            </a:extLst>
          </p:cNvPr>
          <p:cNvSpPr>
            <a:spLocks noGrp="1"/>
          </p:cNvSpPr>
          <p:nvPr>
            <p:ph type="dt" sz="half" idx="2"/>
          </p:nvPr>
        </p:nvSpPr>
        <p:spPr>
          <a:xfrm>
            <a:off x="6457950" y="6356351"/>
            <a:ext cx="2057400" cy="365125"/>
          </a:xfrm>
          <a:prstGeom prst="rect">
            <a:avLst/>
          </a:prstGeom>
        </p:spPr>
        <p:txBody>
          <a:bodyPr vert="horz" lIns="91440" tIns="45720" rIns="91440" bIns="45720" rtlCol="1" anchor="ctr"/>
          <a:lstStyle>
            <a:lvl1pPr algn="r">
              <a:defRPr sz="900">
                <a:solidFill>
                  <a:schemeClr val="tx1">
                    <a:tint val="75000"/>
                  </a:schemeClr>
                </a:solidFill>
              </a:defRPr>
            </a:lvl1pPr>
          </a:lstStyle>
          <a:p>
            <a:fld id="{1C245C88-50EC-4CDD-8C00-729CD1D4565A}" type="datetimeFigureOut">
              <a:rPr lang="ar-EG" smtClean="0"/>
              <a:t>25/02/1448</a:t>
            </a:fld>
            <a:endParaRPr lang="ar-EG"/>
          </a:p>
        </p:txBody>
      </p:sp>
      <p:sp>
        <p:nvSpPr>
          <p:cNvPr id="5" name="عنصر نائب للتذييل 4">
            <a:extLst>
              <a:ext uri="{FF2B5EF4-FFF2-40B4-BE49-F238E27FC236}">
                <a16:creationId xmlns:a16="http://schemas.microsoft.com/office/drawing/2014/main" id="{DC63ED9A-5FE2-48CF-509E-E799C7A0A4C3}"/>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1" anchor="ctr"/>
          <a:lstStyle>
            <a:lvl1pPr algn="ctr">
              <a:defRPr sz="900">
                <a:solidFill>
                  <a:schemeClr val="tx1">
                    <a:tint val="75000"/>
                  </a:schemeClr>
                </a:solidFill>
              </a:defRPr>
            </a:lvl1pPr>
          </a:lstStyle>
          <a:p>
            <a:endParaRPr lang="ar-EG"/>
          </a:p>
        </p:txBody>
      </p:sp>
      <p:sp>
        <p:nvSpPr>
          <p:cNvPr id="6" name="عنصر نائب لرقم الشريحة 5">
            <a:extLst>
              <a:ext uri="{FF2B5EF4-FFF2-40B4-BE49-F238E27FC236}">
                <a16:creationId xmlns:a16="http://schemas.microsoft.com/office/drawing/2014/main" id="{F1B7C4E2-BD77-57BA-8679-8A59C3267CC7}"/>
              </a:ext>
            </a:extLst>
          </p:cNvPr>
          <p:cNvSpPr>
            <a:spLocks noGrp="1"/>
          </p:cNvSpPr>
          <p:nvPr>
            <p:ph type="sldNum" sz="quarter" idx="4"/>
          </p:nvPr>
        </p:nvSpPr>
        <p:spPr>
          <a:xfrm>
            <a:off x="628650" y="6356351"/>
            <a:ext cx="2057400" cy="365125"/>
          </a:xfrm>
          <a:prstGeom prst="rect">
            <a:avLst/>
          </a:prstGeom>
        </p:spPr>
        <p:txBody>
          <a:bodyPr vert="horz" lIns="91440" tIns="45720" rIns="91440" bIns="45720" rtlCol="1" anchor="ctr"/>
          <a:lstStyle>
            <a:lvl1pPr algn="l">
              <a:defRPr sz="900">
                <a:solidFill>
                  <a:schemeClr val="tx1">
                    <a:tint val="75000"/>
                  </a:schemeClr>
                </a:solidFill>
              </a:defRPr>
            </a:lvl1pPr>
          </a:lstStyle>
          <a:p>
            <a:fld id="{CDE988CE-7046-476C-934E-10FC8C1D24AA}" type="slidenum">
              <a:rPr lang="ar-EG" smtClean="0"/>
              <a:t>‹#›</a:t>
            </a:fld>
            <a:endParaRPr lang="ar-EG"/>
          </a:p>
        </p:txBody>
      </p:sp>
    </p:spTree>
    <p:extLst>
      <p:ext uri="{BB962C8B-B14F-4D97-AF65-F5344CB8AC3E}">
        <p14:creationId xmlns:p14="http://schemas.microsoft.com/office/powerpoint/2010/main" val="3504658120"/>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r"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ar-SA"/>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9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0.xml"/></Relationships>
</file>

<file path=ppt/slides/_rels/slide11.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9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3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9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9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9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9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a:extLst>
              <a:ext uri="{FF2B5EF4-FFF2-40B4-BE49-F238E27FC236}">
                <a16:creationId xmlns:a16="http://schemas.microsoft.com/office/drawing/2014/main" id="{05E32E42-2104-7616-5C4C-F0314CB394F4}"/>
              </a:ext>
            </a:extLst>
          </p:cNvPr>
          <p:cNvPicPr>
            <a:picLocks noChangeAspect="1"/>
          </p:cNvPicPr>
          <p:nvPr/>
        </p:nvPicPr>
        <p:blipFill>
          <a:blip r:embed="rId2"/>
          <a:stretch>
            <a:fillRect/>
          </a:stretch>
        </p:blipFill>
        <p:spPr>
          <a:xfrm>
            <a:off x="0" y="19050"/>
            <a:ext cx="9144000" cy="6838950"/>
          </a:xfrm>
          <a:prstGeom prst="rect">
            <a:avLst/>
          </a:prstGeom>
        </p:spPr>
      </p:pic>
    </p:spTree>
    <p:extLst>
      <p:ext uri="{BB962C8B-B14F-4D97-AF65-F5344CB8AC3E}">
        <p14:creationId xmlns:p14="http://schemas.microsoft.com/office/powerpoint/2010/main" val="2970945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مربع نص 7">
            <a:extLst>
              <a:ext uri="{FF2B5EF4-FFF2-40B4-BE49-F238E27FC236}">
                <a16:creationId xmlns:a16="http://schemas.microsoft.com/office/drawing/2014/main" id="{2BCDA037-55DD-456A-87EA-C80F6C618A22}"/>
              </a:ext>
            </a:extLst>
          </p:cNvPr>
          <p:cNvSpPr txBox="1"/>
          <p:nvPr/>
        </p:nvSpPr>
        <p:spPr>
          <a:xfrm>
            <a:off x="2438400" y="3332212"/>
            <a:ext cx="5476572" cy="1107996"/>
          </a:xfrm>
          <a:prstGeom prst="rect">
            <a:avLst/>
          </a:prstGeom>
          <a:noFill/>
          <a:ln w="38100">
            <a:noFill/>
          </a:ln>
          <a:effectLst/>
          <a:scene3d>
            <a:camera prst="orthographicFront"/>
            <a:lightRig rig="threePt" dir="t"/>
          </a:scene3d>
          <a:sp3d>
            <a:bevelT w="114300" prst="artDeco"/>
          </a:sp3d>
        </p:spPr>
        <p:txBody>
          <a:bodyPr wrap="square" rtlCol="1">
            <a:sp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lang="ar-EG" sz="6600" b="1" kern="0" dirty="0">
                <a:effectLst>
                  <a:outerShdw blurRad="38100" dist="38100" dir="2700000" algn="tl">
                    <a:srgbClr val="000000">
                      <a:alpha val="43137"/>
                    </a:srgbClr>
                  </a:outerShdw>
                </a:effectLst>
                <a:latin typeface="Arial"/>
                <a:cs typeface="Arial"/>
                <a:sym typeface="Arial"/>
              </a:rPr>
              <a:t>تقويم الوحدة الأولى </a:t>
            </a:r>
            <a:r>
              <a:rPr kumimoji="0" lang="ar-EG" sz="6600" b="1" i="0" u="none" strike="noStrike" kern="0" cap="none" spc="0" normalizeH="0" baseline="0" noProof="0" dirty="0">
                <a:ln>
                  <a:noFill/>
                </a:ln>
                <a:effectLst>
                  <a:outerShdw blurRad="38100" dist="38100" dir="2700000" algn="tl">
                    <a:srgbClr val="000000">
                      <a:alpha val="43137"/>
                    </a:srgbClr>
                  </a:outerShdw>
                </a:effectLst>
                <a:uLnTx/>
                <a:uFillTx/>
                <a:latin typeface="Arial"/>
                <a:cs typeface="Arial"/>
                <a:sym typeface="Arial"/>
              </a:rPr>
              <a:t> </a:t>
            </a:r>
          </a:p>
        </p:txBody>
      </p:sp>
      <p:pic>
        <p:nvPicPr>
          <p:cNvPr id="2" name="صورة 1">
            <a:extLst>
              <a:ext uri="{FF2B5EF4-FFF2-40B4-BE49-F238E27FC236}">
                <a16:creationId xmlns:a16="http://schemas.microsoft.com/office/drawing/2014/main" id="{EF3AF64B-391C-48CD-4434-0449CAC03719}"/>
              </a:ext>
            </a:extLst>
          </p:cNvPr>
          <p:cNvPicPr>
            <a:picLocks noChangeAspect="1"/>
          </p:cNvPicPr>
          <p:nvPr/>
        </p:nvPicPr>
        <p:blipFill>
          <a:blip r:embed="rId3"/>
          <a:stretch>
            <a:fillRect/>
          </a:stretch>
        </p:blipFill>
        <p:spPr>
          <a:xfrm>
            <a:off x="-76200" y="-17646"/>
            <a:ext cx="9220200" cy="6858000"/>
          </a:xfrm>
          <a:prstGeom prst="rect">
            <a:avLst/>
          </a:prstGeom>
        </p:spPr>
      </p:pic>
      <p:sp>
        <p:nvSpPr>
          <p:cNvPr id="13" name="العنوان 1"/>
          <p:cNvSpPr>
            <a:spLocks noGrp="1"/>
          </p:cNvSpPr>
          <p:nvPr>
            <p:ph type="title"/>
          </p:nvPr>
        </p:nvSpPr>
        <p:spPr>
          <a:xfrm>
            <a:off x="2402006" y="1286535"/>
            <a:ext cx="4050601" cy="1199642"/>
          </a:xfrm>
          <a:prstGeom prst="rect">
            <a:avLst/>
          </a:prstGeom>
          <a:effectLst>
            <a:glow rad="228600">
              <a:schemeClr val="accent1">
                <a:satMod val="175000"/>
                <a:alpha val="40000"/>
              </a:schemeClr>
            </a:glow>
            <a:softEdge rad="63500"/>
          </a:effectLst>
        </p:spPr>
        <p:txBody>
          <a:bodyPr vert="horz" lIns="68580" tIns="34290" rIns="68580" bIns="34290" rtlCol="1" anchor="ctr">
            <a:noAutofit/>
          </a:bodyPr>
          <a:lstStyle/>
          <a:p>
            <a:pPr>
              <a:lnSpc>
                <a:spcPct val="95000"/>
              </a:lnSpc>
              <a:spcBef>
                <a:spcPct val="0"/>
              </a:spcBef>
              <a:buClr>
                <a:srgbClr val="000000"/>
              </a:buClr>
              <a:buSzTx/>
              <a:buFont typeface="Arial"/>
            </a:pPr>
            <a:r>
              <a:rPr lang="ar-EG" sz="7200" b="1" kern="1200" dirty="0">
                <a:solidFill>
                  <a:srgbClr val="C00000"/>
                </a:solidFill>
                <a:effectLst>
                  <a:outerShdw blurRad="38100" dist="38100" dir="2700000" algn="tl">
                    <a:srgbClr val="000000">
                      <a:alpha val="43137"/>
                    </a:srgbClr>
                  </a:outerShdw>
                </a:effectLst>
                <a:latin typeface="Simplified Arabic" panose="02020603050405020304" pitchFamily="18" charset="-78"/>
                <a:ea typeface="Tahoma" panose="020B0604030504040204" pitchFamily="34" charset="0"/>
                <a:cs typeface="Simplified Arabic" panose="02020603050405020304" pitchFamily="18" charset="-78"/>
                <a:sym typeface="Arial"/>
              </a:rPr>
              <a:t>الوحدة الأولى</a:t>
            </a:r>
            <a:endParaRPr lang="ar-SA" sz="7200" b="1" kern="1200" dirty="0">
              <a:solidFill>
                <a:srgbClr val="C00000"/>
              </a:solidFill>
              <a:effectLst>
                <a:outerShdw blurRad="38100" dist="38100" dir="2700000" algn="tl">
                  <a:srgbClr val="000000">
                    <a:alpha val="43137"/>
                  </a:srgbClr>
                </a:outerShdw>
              </a:effectLst>
              <a:latin typeface="Simplified Arabic" panose="02020603050405020304" pitchFamily="18" charset="-78"/>
              <a:ea typeface="Tahoma" panose="020B0604030504040204" pitchFamily="34" charset="0"/>
              <a:cs typeface="Simplified Arabic" panose="02020603050405020304" pitchFamily="18" charset="-78"/>
              <a:sym typeface="Arial"/>
            </a:endParaRPr>
          </a:p>
        </p:txBody>
      </p:sp>
      <p:sp>
        <p:nvSpPr>
          <p:cNvPr id="7" name="العنوان 1">
            <a:extLst>
              <a:ext uri="{FF2B5EF4-FFF2-40B4-BE49-F238E27FC236}">
                <a16:creationId xmlns:a16="http://schemas.microsoft.com/office/drawing/2014/main" id="{E59BC822-3E3A-4277-9059-B1308CD4A5A3}"/>
              </a:ext>
            </a:extLst>
          </p:cNvPr>
          <p:cNvSpPr txBox="1">
            <a:spLocks/>
          </p:cNvSpPr>
          <p:nvPr/>
        </p:nvSpPr>
        <p:spPr bwMode="black">
          <a:xfrm rot="20862113">
            <a:off x="2384698" y="3544459"/>
            <a:ext cx="5435996" cy="1224663"/>
          </a:xfrm>
          <a:prstGeom prst="rect">
            <a:avLst/>
          </a:prstGeom>
        </p:spPr>
        <p:txBody>
          <a:bodyPr vert="horz" lIns="68580" tIns="34290" rIns="68580" bIns="34290" rtlCol="1" anchor="ctr">
            <a:noAutofit/>
          </a:bodyPr>
          <a:lstStyle>
            <a:lvl1pPr algn="r" defTabSz="914400" rtl="1" eaLnBrk="1" latinLnBrk="0" hangingPunct="1">
              <a:lnSpc>
                <a:spcPct val="95000"/>
              </a:lnSpc>
              <a:spcBef>
                <a:spcPct val="0"/>
              </a:spcBef>
              <a:buNone/>
              <a:defRPr sz="3000"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marL="0" marR="0" lvl="0" indent="0" algn="ctr" defTabSz="914400" rtl="1" eaLnBrk="1" fontAlgn="auto" latinLnBrk="0" hangingPunct="1">
              <a:lnSpc>
                <a:spcPct val="95000"/>
              </a:lnSpc>
              <a:spcBef>
                <a:spcPct val="0"/>
              </a:spcBef>
              <a:spcAft>
                <a:spcPts val="0"/>
              </a:spcAft>
              <a:buClr>
                <a:srgbClr val="000000"/>
              </a:buClr>
              <a:buSzTx/>
              <a:buFont typeface="Arial"/>
              <a:buNone/>
              <a:tabLst/>
              <a:defRPr/>
            </a:pPr>
            <a:r>
              <a:rPr kumimoji="0" lang="ar-EG" sz="11500" b="1" i="0" u="none" strike="noStrike" kern="1200" cap="none" spc="0" normalizeH="0" baseline="0" noProof="0" dirty="0">
                <a:ln w="28575">
                  <a:solidFill>
                    <a:srgbClr val="FFFFFF"/>
                  </a:solidFill>
                </a:ln>
                <a:solidFill>
                  <a:schemeClr val="accent1">
                    <a:lumMod val="50000"/>
                  </a:schemeClr>
                </a:solidFill>
                <a:effectLst>
                  <a:glow rad="228600">
                    <a:srgbClr val="F79646">
                      <a:satMod val="175000"/>
                      <a:alpha val="40000"/>
                    </a:srgbClr>
                  </a:glow>
                  <a:outerShdw blurRad="38100" dist="38100" dir="2700000" algn="tl">
                    <a:srgbClr val="000000">
                      <a:alpha val="43137"/>
                    </a:srgbClr>
                  </a:outerShdw>
                </a:effectLst>
                <a:uLnTx/>
                <a:uFillTx/>
                <a:latin typeface="Simplified Arabic" panose="02020603050405020304" pitchFamily="18" charset="-78"/>
                <a:ea typeface="Tahoma" panose="020B0604030504040204" pitchFamily="34" charset="0"/>
                <a:cs typeface="Simplified Arabic" panose="02020603050405020304" pitchFamily="18" charset="-78"/>
                <a:sym typeface="Arial"/>
              </a:rPr>
              <a:t>التاريخ</a:t>
            </a:r>
            <a:endParaRPr kumimoji="0" lang="ar-SA" sz="8800" b="1" i="0" u="none" strike="noStrike" kern="1200" cap="none" spc="0" normalizeH="0" baseline="0" noProof="0" dirty="0">
              <a:ln w="28575">
                <a:solidFill>
                  <a:srgbClr val="FFFFFF"/>
                </a:solidFill>
              </a:ln>
              <a:solidFill>
                <a:schemeClr val="accent1">
                  <a:lumMod val="50000"/>
                </a:schemeClr>
              </a:solidFill>
              <a:effectLst>
                <a:glow rad="228600">
                  <a:srgbClr val="F79646">
                    <a:satMod val="175000"/>
                    <a:alpha val="40000"/>
                  </a:srgbClr>
                </a:glow>
                <a:outerShdw blurRad="38100" dist="38100" dir="2700000" algn="tl">
                  <a:srgbClr val="000000">
                    <a:alpha val="43137"/>
                  </a:srgbClr>
                </a:outerShdw>
              </a:effectLst>
              <a:uLnTx/>
              <a:uFillTx/>
              <a:latin typeface="Simplified Arabic" panose="02020603050405020304" pitchFamily="18" charset="-78"/>
              <a:ea typeface="Tahoma" panose="020B0604030504040204" pitchFamily="34" charset="0"/>
              <a:cs typeface="Simplified Arabic" panose="02020603050405020304" pitchFamily="18" charset="-78"/>
              <a:sym typeface="Arial"/>
            </a:endParaRPr>
          </a:p>
        </p:txBody>
      </p:sp>
      <p:sp>
        <p:nvSpPr>
          <p:cNvPr id="3" name="مستطيل 2">
            <a:extLst>
              <a:ext uri="{FF2B5EF4-FFF2-40B4-BE49-F238E27FC236}">
                <a16:creationId xmlns:a16="http://schemas.microsoft.com/office/drawing/2014/main" id="{0FF2CE74-C0FA-4148-87AC-79336DEB0A08}"/>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7764923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500" fill="hold"/>
                                        <p:tgtEl>
                                          <p:spTgt spid="13"/>
                                        </p:tgtEl>
                                        <p:attrNameLst>
                                          <p:attrName>ppt_x</p:attrName>
                                        </p:attrNameLst>
                                      </p:cBhvr>
                                      <p:tavLst>
                                        <p:tav tm="0">
                                          <p:val>
                                            <p:strVal val="0-#ppt_w/2"/>
                                          </p:val>
                                        </p:tav>
                                        <p:tav tm="100000">
                                          <p:val>
                                            <p:strVal val="#ppt_x"/>
                                          </p:val>
                                        </p:tav>
                                      </p:tavLst>
                                    </p:anim>
                                    <p:anim calcmode="lin" valueType="num">
                                      <p:cBhvr additive="base">
                                        <p:cTn id="11"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0-#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971800" y="2745084"/>
            <a:ext cx="42672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dirty="0"/>
              <a:t>عصور ما قبل التاريخ.</a:t>
            </a:r>
            <a:endParaRPr lang="en-US" dirty="0"/>
          </a:p>
        </p:txBody>
      </p:sp>
      <p:sp>
        <p:nvSpPr>
          <p:cNvPr id="15" name="TextBox 14"/>
          <p:cNvSpPr txBox="1"/>
          <p:nvPr/>
        </p:nvSpPr>
        <p:spPr>
          <a:xfrm>
            <a:off x="3429000" y="3607139"/>
            <a:ext cx="38100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dirty="0"/>
              <a:t>العصور الحديثة.</a:t>
            </a:r>
            <a:endParaRPr lang="en-US" dirty="0"/>
          </a:p>
        </p:txBody>
      </p:sp>
      <p:sp>
        <p:nvSpPr>
          <p:cNvPr id="20" name="TextBox 19"/>
          <p:cNvSpPr txBox="1"/>
          <p:nvPr/>
        </p:nvSpPr>
        <p:spPr>
          <a:xfrm>
            <a:off x="2971800" y="4537227"/>
            <a:ext cx="4267200" cy="751488"/>
          </a:xfrm>
          <a:prstGeom prst="rect">
            <a:avLst/>
          </a:prstGeom>
          <a:noFill/>
        </p:spPr>
        <p:txBody>
          <a:bodyPr wrap="square" rtlCol="1">
            <a:spAutoFit/>
          </a:bodyPr>
          <a:lstStyle>
            <a:defPPr>
              <a:defRPr lang="ar-EG"/>
            </a:defPPr>
            <a:lvl1pPr marL="457200" indent="-457200">
              <a:lnSpc>
                <a:spcPct val="150000"/>
              </a:lnSpc>
              <a:buSzPct val="200000"/>
              <a:buFont typeface="Wingdings" panose="05000000000000000000" pitchFamily="2" charset="2"/>
              <a:buChar char="q"/>
              <a:defRPr sz="3200" b="1"/>
            </a:lvl1pPr>
          </a:lstStyle>
          <a:p>
            <a:r>
              <a:rPr lang="ar-EG" dirty="0"/>
              <a:t>العصور القديمة.</a:t>
            </a:r>
            <a:endParaRPr lang="en-US" dirty="0"/>
          </a:p>
        </p:txBody>
      </p:sp>
      <p:sp>
        <p:nvSpPr>
          <p:cNvPr id="22" name="TextBox 21"/>
          <p:cNvSpPr txBox="1"/>
          <p:nvPr/>
        </p:nvSpPr>
        <p:spPr>
          <a:xfrm>
            <a:off x="3048000" y="5446450"/>
            <a:ext cx="41910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dirty="0"/>
              <a:t>العصور الإسلامية.</a:t>
            </a:r>
            <a:endParaRPr lang="en-US" dirty="0"/>
          </a:p>
        </p:txBody>
      </p:sp>
      <p:sp>
        <p:nvSpPr>
          <p:cNvPr id="7" name="TextBox 6"/>
          <p:cNvSpPr txBox="1"/>
          <p:nvPr/>
        </p:nvSpPr>
        <p:spPr>
          <a:xfrm>
            <a:off x="914400" y="1384926"/>
            <a:ext cx="7010400" cy="935847"/>
          </a:xfrm>
          <a:prstGeom prst="chevron">
            <a:avLst/>
          </a:prstGeom>
          <a:solidFill>
            <a:srgbClr val="CB9661">
              <a:alpha val="48000"/>
            </a:srgbClr>
          </a:solidFill>
          <a:ln w="38100">
            <a:solidFill>
              <a:schemeClr val="tx1"/>
            </a:solidFill>
          </a:ln>
          <a:effectLst>
            <a:outerShdw blurRad="50800" dist="38100" dir="13500000" algn="br" rotWithShape="0">
              <a:prstClr val="black">
                <a:alpha val="40000"/>
              </a:prstClr>
            </a:outerShdw>
          </a:effectLst>
        </p:spPr>
        <p:txBody>
          <a:bodyPr vert="horz" lIns="91440" tIns="45720" rIns="91440" bIns="45720" rtlCol="1" anchor="ctr">
            <a:noAutofit/>
          </a:bodyPr>
          <a:lstStyle>
            <a:defPPr>
              <a:defRPr lang="ar-EG"/>
            </a:defPPr>
            <a:lvl1pPr algn="ctr">
              <a:lnSpc>
                <a:spcPct val="95000"/>
              </a:lnSpc>
              <a:spcBef>
                <a:spcPct val="0"/>
              </a:spcBef>
              <a:defRPr sz="40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EG" sz="3200" b="1" dirty="0">
                <a:ln w="0"/>
                <a:solidFill>
                  <a:srgbClr val="C00000"/>
                </a:solidFill>
                <a:effectLst>
                  <a:outerShdw blurRad="38100" dist="19050" dir="2700000" algn="tl" rotWithShape="0">
                    <a:schemeClr val="dk1">
                      <a:alpha val="40000"/>
                    </a:schemeClr>
                  </a:outerShdw>
                </a:effectLst>
                <a:cs typeface="+mj-cs"/>
              </a:rPr>
              <a:t>1- يرتب الطلبة العصور الآتية حسب أقدمها زمناً بالأرقام:</a:t>
            </a:r>
            <a:endParaRPr lang="en-US" sz="3200" b="1" dirty="0">
              <a:ln w="0"/>
              <a:solidFill>
                <a:srgbClr val="C00000"/>
              </a:solidFill>
              <a:effectLst>
                <a:outerShdw blurRad="38100" dist="19050" dir="2700000" algn="tl" rotWithShape="0">
                  <a:schemeClr val="dk1">
                    <a:alpha val="40000"/>
                  </a:schemeClr>
                </a:outerShdw>
              </a:effectLst>
              <a:cs typeface="+mj-cs"/>
            </a:endParaRPr>
          </a:p>
        </p:txBody>
      </p:sp>
      <p:sp>
        <p:nvSpPr>
          <p:cNvPr id="16" name="TextBox 15"/>
          <p:cNvSpPr txBox="1"/>
          <p:nvPr/>
        </p:nvSpPr>
        <p:spPr>
          <a:xfrm>
            <a:off x="6560819" y="2667000"/>
            <a:ext cx="475343" cy="769441"/>
          </a:xfrm>
          <a:prstGeom prst="rect">
            <a:avLst/>
          </a:prstGeom>
          <a:noFill/>
        </p:spPr>
        <p:txBody>
          <a:bodyPr wrap="square" rtlCol="0">
            <a:spAutoFit/>
          </a:bodyPr>
          <a:lstStyle/>
          <a:p>
            <a:pPr algn="ctr"/>
            <a:r>
              <a:rPr lang="ar-EG" sz="4400" b="1" dirty="0">
                <a:solidFill>
                  <a:srgbClr val="FF0000"/>
                </a:solidFill>
              </a:rPr>
              <a:t>1</a:t>
            </a:r>
            <a:endParaRPr lang="en-US" sz="4400" b="1" dirty="0">
              <a:solidFill>
                <a:srgbClr val="FF0000"/>
              </a:solidFill>
            </a:endParaRPr>
          </a:p>
        </p:txBody>
      </p:sp>
      <p:sp>
        <p:nvSpPr>
          <p:cNvPr id="19" name="TextBox 18"/>
          <p:cNvSpPr txBox="1"/>
          <p:nvPr/>
        </p:nvSpPr>
        <p:spPr>
          <a:xfrm>
            <a:off x="6553200" y="5373060"/>
            <a:ext cx="457200" cy="769441"/>
          </a:xfrm>
          <a:prstGeom prst="rect">
            <a:avLst/>
          </a:prstGeom>
          <a:noFill/>
        </p:spPr>
        <p:txBody>
          <a:bodyPr wrap="square" rtlCol="0">
            <a:spAutoFit/>
          </a:bodyPr>
          <a:lstStyle/>
          <a:p>
            <a:r>
              <a:rPr lang="ar-EG" sz="4400" b="1" dirty="0">
                <a:solidFill>
                  <a:srgbClr val="FF0000"/>
                </a:solidFill>
              </a:rPr>
              <a:t>3</a:t>
            </a:r>
            <a:endParaRPr lang="en-US" sz="4400" b="1" dirty="0">
              <a:solidFill>
                <a:srgbClr val="FF0000"/>
              </a:solidFill>
            </a:endParaRPr>
          </a:p>
        </p:txBody>
      </p:sp>
      <p:sp>
        <p:nvSpPr>
          <p:cNvPr id="23" name="TextBox 22"/>
          <p:cNvSpPr txBox="1"/>
          <p:nvPr/>
        </p:nvSpPr>
        <p:spPr>
          <a:xfrm>
            <a:off x="6569890" y="3501601"/>
            <a:ext cx="475343" cy="769441"/>
          </a:xfrm>
          <a:prstGeom prst="rect">
            <a:avLst/>
          </a:prstGeom>
          <a:noFill/>
        </p:spPr>
        <p:txBody>
          <a:bodyPr wrap="square" rtlCol="0">
            <a:spAutoFit/>
          </a:bodyPr>
          <a:lstStyle/>
          <a:p>
            <a:r>
              <a:rPr lang="ar-EG" sz="4400" b="1" dirty="0">
                <a:solidFill>
                  <a:srgbClr val="FF0000"/>
                </a:solidFill>
              </a:rPr>
              <a:t>4</a:t>
            </a:r>
            <a:endParaRPr lang="en-US" sz="4400" b="1" dirty="0">
              <a:solidFill>
                <a:srgbClr val="FF0000"/>
              </a:solidFill>
            </a:endParaRPr>
          </a:p>
        </p:txBody>
      </p:sp>
      <p:sp>
        <p:nvSpPr>
          <p:cNvPr id="24" name="TextBox 23"/>
          <p:cNvSpPr txBox="1"/>
          <p:nvPr/>
        </p:nvSpPr>
        <p:spPr>
          <a:xfrm>
            <a:off x="6578962" y="4452882"/>
            <a:ext cx="457200" cy="769441"/>
          </a:xfrm>
          <a:prstGeom prst="rect">
            <a:avLst/>
          </a:prstGeom>
          <a:noFill/>
        </p:spPr>
        <p:txBody>
          <a:bodyPr wrap="square" rtlCol="0">
            <a:spAutoFit/>
          </a:bodyPr>
          <a:lstStyle/>
          <a:p>
            <a:r>
              <a:rPr lang="ar-EG" sz="4400" b="1" dirty="0">
                <a:solidFill>
                  <a:srgbClr val="FF0000"/>
                </a:solidFill>
              </a:rPr>
              <a:t>2</a:t>
            </a:r>
            <a:endParaRPr lang="en-US" sz="4400" b="1" dirty="0">
              <a:solidFill>
                <a:srgbClr val="FF0000"/>
              </a:solidFill>
            </a:endParaRPr>
          </a:p>
        </p:txBody>
      </p:sp>
      <p:sp>
        <p:nvSpPr>
          <p:cNvPr id="2" name="مستطيل 1">
            <a:extLst>
              <a:ext uri="{FF2B5EF4-FFF2-40B4-BE49-F238E27FC236}">
                <a16:creationId xmlns:a16="http://schemas.microsoft.com/office/drawing/2014/main" id="{E2D48459-5160-E5CA-C37C-E7A16CDC466B}"/>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1035025720"/>
      </p:ext>
    </p:extLst>
  </p:cSld>
  <p:clrMapOvr>
    <a:masterClrMapping/>
  </p:clrMapOvr>
  <p:transition spd="med">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fill="hold"/>
                                        <p:tgtEl>
                                          <p:spTgt spid="22"/>
                                        </p:tgtEl>
                                        <p:attrNameLst>
                                          <p:attrName>ppt_x</p:attrName>
                                        </p:attrNameLst>
                                      </p:cBhvr>
                                      <p:tavLst>
                                        <p:tav tm="0">
                                          <p:val>
                                            <p:strVal val="#ppt_x"/>
                                          </p:val>
                                        </p:tav>
                                        <p:tav tm="100000">
                                          <p:val>
                                            <p:strVal val="#ppt_x"/>
                                          </p:val>
                                        </p:tav>
                                      </p:tavLst>
                                    </p:anim>
                                    <p:anim calcmode="lin" valueType="num">
                                      <p:cBhvr additive="base">
                                        <p:cTn id="31"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500" fill="hold"/>
                                        <p:tgtEl>
                                          <p:spTgt spid="24"/>
                                        </p:tgtEl>
                                        <p:attrNameLst>
                                          <p:attrName>ppt_x</p:attrName>
                                        </p:attrNameLst>
                                      </p:cBhvr>
                                      <p:tavLst>
                                        <p:tav tm="0">
                                          <p:val>
                                            <p:strVal val="#ppt_x"/>
                                          </p:val>
                                        </p:tav>
                                        <p:tav tm="100000">
                                          <p:val>
                                            <p:strVal val="#ppt_x"/>
                                          </p:val>
                                        </p:tav>
                                      </p:tavLst>
                                    </p:anim>
                                    <p:anim calcmode="lin" valueType="num">
                                      <p:cBhvr additive="base">
                                        <p:cTn id="43"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additive="base">
                                        <p:cTn id="48" dur="500" fill="hold"/>
                                        <p:tgtEl>
                                          <p:spTgt spid="19"/>
                                        </p:tgtEl>
                                        <p:attrNameLst>
                                          <p:attrName>ppt_x</p:attrName>
                                        </p:attrNameLst>
                                      </p:cBhvr>
                                      <p:tavLst>
                                        <p:tav tm="0">
                                          <p:val>
                                            <p:strVal val="#ppt_x"/>
                                          </p:val>
                                        </p:tav>
                                        <p:tav tm="100000">
                                          <p:val>
                                            <p:strVal val="#ppt_x"/>
                                          </p:val>
                                        </p:tav>
                                      </p:tavLst>
                                    </p:anim>
                                    <p:anim calcmode="lin" valueType="num">
                                      <p:cBhvr additive="base">
                                        <p:cTn id="49"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ppt_x"/>
                                          </p:val>
                                        </p:tav>
                                        <p:tav tm="100000">
                                          <p:val>
                                            <p:strVal val="#ppt_x"/>
                                          </p:val>
                                        </p:tav>
                                      </p:tavLst>
                                    </p:anim>
                                    <p:anim calcmode="lin" valueType="num">
                                      <p:cBhvr additive="base">
                                        <p:cTn id="55"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20" grpId="0"/>
      <p:bldP spid="22" grpId="0"/>
      <p:bldP spid="7" grpId="0" animBg="1"/>
      <p:bldP spid="16" grpId="0"/>
      <p:bldP spid="19" grpId="0"/>
      <p:bldP spid="23" grpId="0"/>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TextBox 26"/>
          <p:cNvSpPr txBox="1"/>
          <p:nvPr/>
        </p:nvSpPr>
        <p:spPr>
          <a:xfrm>
            <a:off x="508095" y="1146145"/>
            <a:ext cx="8305800" cy="1295400"/>
          </a:xfrm>
          <a:prstGeom prst="horizontalScroll">
            <a:avLst/>
          </a:prstGeom>
          <a:solidFill>
            <a:srgbClr val="CB9661"/>
          </a:solidFill>
          <a:ln w="38100">
            <a:solidFill>
              <a:schemeClr val="tx1"/>
            </a:solidFill>
          </a:ln>
          <a:effectLst>
            <a:outerShdw blurRad="50800" dist="38100" dir="8100000" algn="tr" rotWithShape="0">
              <a:prstClr val="black">
                <a:alpha val="40000"/>
              </a:prstClr>
            </a:outerShdw>
            <a:reflection blurRad="6350" stA="52000" endA="300" endPos="35000" dir="5400000" sy="-100000" algn="bl" rotWithShape="0"/>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EG" dirty="0">
                <a:solidFill>
                  <a:srgbClr val="C00000"/>
                </a:solidFill>
              </a:rPr>
              <a:t>2- ماذا نستفيد من دراسة الأحداث التاريخية في رأيك؟</a:t>
            </a:r>
          </a:p>
        </p:txBody>
      </p:sp>
      <p:sp>
        <p:nvSpPr>
          <p:cNvPr id="35" name="TextBox 34"/>
          <p:cNvSpPr txBox="1"/>
          <p:nvPr/>
        </p:nvSpPr>
        <p:spPr>
          <a:xfrm>
            <a:off x="1136745" y="2971800"/>
            <a:ext cx="7315200" cy="58477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a:lnSpc>
                <a:spcPct val="100000"/>
              </a:lnSpc>
              <a:buSzPct val="100000"/>
              <a:buFont typeface="Arial" panose="020B0604020202020204" pitchFamily="34" charset="0"/>
              <a:buChar char="•"/>
            </a:pPr>
            <a:r>
              <a:rPr lang="ar-EG" dirty="0">
                <a:solidFill>
                  <a:srgbClr val="002060"/>
                </a:solidFill>
              </a:rPr>
              <a:t>يحفظ تراث الأمم والمجتمعات.</a:t>
            </a:r>
            <a:endParaRPr lang="en-US" dirty="0">
              <a:solidFill>
                <a:srgbClr val="002060"/>
              </a:solidFill>
            </a:endParaRPr>
          </a:p>
        </p:txBody>
      </p:sp>
      <p:sp>
        <p:nvSpPr>
          <p:cNvPr id="36" name="TextBox 35"/>
          <p:cNvSpPr txBox="1"/>
          <p:nvPr/>
        </p:nvSpPr>
        <p:spPr>
          <a:xfrm>
            <a:off x="870045" y="3679686"/>
            <a:ext cx="7581900" cy="584775"/>
          </a:xfrm>
          <a:prstGeom prst="rect">
            <a:avLst/>
          </a:prstGeom>
          <a:noFill/>
        </p:spPr>
        <p:txBody>
          <a:bodyPr wrap="square" rtlCol="1">
            <a:spAutoFit/>
          </a:bodyPr>
          <a:lstStyle>
            <a:defPPr>
              <a:defRPr lang="ar-SA"/>
            </a:defPPr>
            <a:lvl1pPr marL="457200" indent="-457200">
              <a:lnSpc>
                <a:spcPct val="100000"/>
              </a:lnSpc>
              <a:buSzPct val="100000"/>
              <a:buFont typeface="Arial" panose="020B0604020202020204" pitchFamily="34" charset="0"/>
              <a:buChar char="•"/>
              <a:defRPr sz="3200" b="1">
                <a:solidFill>
                  <a:srgbClr val="FF0000"/>
                </a:solidFill>
              </a:defRPr>
            </a:lvl1pPr>
          </a:lstStyle>
          <a:p>
            <a:r>
              <a:rPr lang="ar-EG" dirty="0">
                <a:solidFill>
                  <a:srgbClr val="002060"/>
                </a:solidFill>
              </a:rPr>
              <a:t>يقدم العبرة والعظة.</a:t>
            </a:r>
            <a:endParaRPr lang="en-US" dirty="0">
              <a:solidFill>
                <a:srgbClr val="002060"/>
              </a:solidFill>
            </a:endParaRPr>
          </a:p>
        </p:txBody>
      </p:sp>
      <p:sp>
        <p:nvSpPr>
          <p:cNvPr id="37" name="TextBox 36"/>
          <p:cNvSpPr txBox="1"/>
          <p:nvPr/>
        </p:nvSpPr>
        <p:spPr>
          <a:xfrm>
            <a:off x="1289145" y="4445030"/>
            <a:ext cx="7162800" cy="584775"/>
          </a:xfrm>
          <a:prstGeom prst="rect">
            <a:avLst/>
          </a:prstGeom>
          <a:noFill/>
        </p:spPr>
        <p:txBody>
          <a:bodyPr wrap="square" rtlCol="1">
            <a:spAutoFit/>
          </a:bodyPr>
          <a:lstStyle>
            <a:defPPr>
              <a:defRPr lang="ar-SA"/>
            </a:defPPr>
            <a:lvl1pPr marL="457200" indent="-457200">
              <a:lnSpc>
                <a:spcPct val="100000"/>
              </a:lnSpc>
              <a:buSzPct val="100000"/>
              <a:buFont typeface="Arial" panose="020B0604020202020204" pitchFamily="34" charset="0"/>
              <a:buChar char="•"/>
              <a:defRPr sz="3200" b="1">
                <a:solidFill>
                  <a:srgbClr val="FF0000"/>
                </a:solidFill>
              </a:defRPr>
            </a:lvl1pPr>
          </a:lstStyle>
          <a:p>
            <a:r>
              <a:rPr lang="ar-EG" dirty="0">
                <a:solidFill>
                  <a:srgbClr val="002060"/>
                </a:solidFill>
              </a:rPr>
              <a:t>يعزز الهوية والمواطنة.</a:t>
            </a:r>
            <a:endParaRPr lang="en-US" dirty="0">
              <a:solidFill>
                <a:srgbClr val="002060"/>
              </a:solidFill>
            </a:endParaRPr>
          </a:p>
        </p:txBody>
      </p:sp>
      <p:sp>
        <p:nvSpPr>
          <p:cNvPr id="26" name="TextBox 36">
            <a:extLst>
              <a:ext uri="{FF2B5EF4-FFF2-40B4-BE49-F238E27FC236}">
                <a16:creationId xmlns:a16="http://schemas.microsoft.com/office/drawing/2014/main" id="{D1BC8030-E86D-4E1D-BED8-67230AA4F5AB}"/>
              </a:ext>
            </a:extLst>
          </p:cNvPr>
          <p:cNvSpPr txBox="1"/>
          <p:nvPr/>
        </p:nvSpPr>
        <p:spPr>
          <a:xfrm>
            <a:off x="1289145" y="5258273"/>
            <a:ext cx="7162800" cy="584775"/>
          </a:xfrm>
          <a:prstGeom prst="rect">
            <a:avLst/>
          </a:prstGeom>
          <a:noFill/>
        </p:spPr>
        <p:txBody>
          <a:bodyPr wrap="square" rtlCol="1">
            <a:spAutoFit/>
          </a:bodyPr>
          <a:lstStyle>
            <a:defPPr>
              <a:defRPr lang="ar-SA"/>
            </a:defPPr>
            <a:lvl1pPr marL="457200" indent="-457200">
              <a:lnSpc>
                <a:spcPct val="100000"/>
              </a:lnSpc>
              <a:buSzPct val="100000"/>
              <a:buFont typeface="Arial" panose="020B0604020202020204" pitchFamily="34" charset="0"/>
              <a:buChar char="•"/>
              <a:defRPr sz="3200" b="1">
                <a:solidFill>
                  <a:srgbClr val="FF0000"/>
                </a:solidFill>
              </a:defRPr>
            </a:lvl1pPr>
          </a:lstStyle>
          <a:p>
            <a:r>
              <a:rPr lang="ar-EG" dirty="0">
                <a:solidFill>
                  <a:srgbClr val="002060"/>
                </a:solidFill>
              </a:rPr>
              <a:t>يساعد على فهم الحاضر وتوقع المستقبل.</a:t>
            </a:r>
            <a:endParaRPr lang="en-US" dirty="0">
              <a:solidFill>
                <a:srgbClr val="002060"/>
              </a:solidFill>
            </a:endParaRPr>
          </a:p>
        </p:txBody>
      </p:sp>
      <p:sp>
        <p:nvSpPr>
          <p:cNvPr id="2" name="مستطيل 1">
            <a:extLst>
              <a:ext uri="{FF2B5EF4-FFF2-40B4-BE49-F238E27FC236}">
                <a16:creationId xmlns:a16="http://schemas.microsoft.com/office/drawing/2014/main" id="{C75D5760-80A3-8CFC-2078-313A398BBF63}"/>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3501879839"/>
      </p:ext>
    </p:extLst>
  </p:cSld>
  <p:clrMapOvr>
    <a:masterClrMapping/>
  </p:clrMapOvr>
  <p:transition spd="med">
    <p:pull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ppt_x"/>
                                          </p:val>
                                        </p:tav>
                                        <p:tav tm="100000">
                                          <p:val>
                                            <p:strVal val="#ppt_x"/>
                                          </p:val>
                                        </p:tav>
                                      </p:tavLst>
                                    </p:anim>
                                    <p:anim calcmode="lin" valueType="num">
                                      <p:cBhvr additive="base">
                                        <p:cTn id="13"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ppt_x"/>
                                          </p:val>
                                        </p:tav>
                                        <p:tav tm="100000">
                                          <p:val>
                                            <p:strVal val="#ppt_x"/>
                                          </p:val>
                                        </p:tav>
                                      </p:tavLst>
                                    </p:anim>
                                    <p:anim calcmode="lin" valueType="num">
                                      <p:cBhvr additive="base">
                                        <p:cTn id="25"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6"/>
                                        </p:tgtEl>
                                        <p:attrNameLst>
                                          <p:attrName>style.visibility</p:attrName>
                                        </p:attrNameLst>
                                      </p:cBhvr>
                                      <p:to>
                                        <p:strVal val="visible"/>
                                      </p:to>
                                    </p:set>
                                    <p:anim calcmode="lin" valueType="num">
                                      <p:cBhvr additive="base">
                                        <p:cTn id="30" dur="500" fill="hold"/>
                                        <p:tgtEl>
                                          <p:spTgt spid="26"/>
                                        </p:tgtEl>
                                        <p:attrNameLst>
                                          <p:attrName>ppt_x</p:attrName>
                                        </p:attrNameLst>
                                      </p:cBhvr>
                                      <p:tavLst>
                                        <p:tav tm="0">
                                          <p:val>
                                            <p:strVal val="#ppt_x"/>
                                          </p:val>
                                        </p:tav>
                                        <p:tav tm="100000">
                                          <p:val>
                                            <p:strVal val="#ppt_x"/>
                                          </p:val>
                                        </p:tav>
                                      </p:tavLst>
                                    </p:anim>
                                    <p:anim calcmode="lin" valueType="num">
                                      <p:cBhvr additive="base">
                                        <p:cTn id="31"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5" grpId="0"/>
      <p:bldP spid="36" grpId="0"/>
      <p:bldP spid="37" grpId="0"/>
      <p:bldP spid="2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0" y="1180871"/>
            <a:ext cx="8912014" cy="646986"/>
          </a:xfrm>
          <a:prstGeom prst="rect">
            <a:avLst/>
          </a:prstGeom>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r>
              <a:rPr lang="ar-EG" sz="2400" dirty="0">
                <a:solidFill>
                  <a:schemeClr val="tx1"/>
                </a:solidFill>
              </a:rPr>
              <a:t>3- يكمل الطلبة الفراغات الآتية بما يناسبها من الكلمات: </a:t>
            </a:r>
            <a:endParaRPr lang="en-US" sz="2400" dirty="0">
              <a:solidFill>
                <a:schemeClr val="tx1"/>
              </a:solidFill>
            </a:endParaRPr>
          </a:p>
        </p:txBody>
      </p:sp>
      <p:sp>
        <p:nvSpPr>
          <p:cNvPr id="21" name="TextBox 20"/>
          <p:cNvSpPr txBox="1"/>
          <p:nvPr/>
        </p:nvSpPr>
        <p:spPr>
          <a:xfrm>
            <a:off x="6629400" y="1999443"/>
            <a:ext cx="144780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a:r>
              <a:rPr lang="ar-EG" sz="3200" b="1" dirty="0"/>
              <a:t>الحاضر</a:t>
            </a:r>
            <a:endParaRPr lang="en-US" sz="3200" b="1" dirty="0"/>
          </a:p>
        </p:txBody>
      </p:sp>
      <p:sp>
        <p:nvSpPr>
          <p:cNvPr id="22" name="TextBox 21"/>
          <p:cNvSpPr txBox="1"/>
          <p:nvPr/>
        </p:nvSpPr>
        <p:spPr>
          <a:xfrm>
            <a:off x="4949614" y="1999443"/>
            <a:ext cx="125476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a:r>
              <a:rPr lang="ar-EG" sz="3200" b="1" dirty="0"/>
              <a:t>أحداث</a:t>
            </a:r>
            <a:endParaRPr lang="en-US" sz="3200" b="1" dirty="0"/>
          </a:p>
        </p:txBody>
      </p:sp>
      <p:sp>
        <p:nvSpPr>
          <p:cNvPr id="23" name="TextBox 22"/>
          <p:cNvSpPr txBox="1"/>
          <p:nvPr/>
        </p:nvSpPr>
        <p:spPr>
          <a:xfrm>
            <a:off x="2883747" y="1999443"/>
            <a:ext cx="164084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a:r>
              <a:rPr lang="ar-EG" sz="3200" b="1" dirty="0"/>
              <a:t>المستقبل</a:t>
            </a:r>
            <a:endParaRPr lang="en-US" sz="3200" b="1" dirty="0"/>
          </a:p>
        </p:txBody>
      </p:sp>
      <p:sp>
        <p:nvSpPr>
          <p:cNvPr id="24" name="TextBox 23"/>
          <p:cNvSpPr txBox="1"/>
          <p:nvPr/>
        </p:nvSpPr>
        <p:spPr>
          <a:xfrm>
            <a:off x="914400" y="1999443"/>
            <a:ext cx="154432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a:r>
              <a:rPr lang="ar-EG" sz="3200" b="1" dirty="0"/>
              <a:t>الزمن</a:t>
            </a:r>
            <a:endParaRPr lang="en-US" sz="3200" b="1" dirty="0"/>
          </a:p>
        </p:txBody>
      </p:sp>
      <p:sp>
        <p:nvSpPr>
          <p:cNvPr id="26" name="TextBox 25"/>
          <p:cNvSpPr txBox="1"/>
          <p:nvPr/>
        </p:nvSpPr>
        <p:spPr>
          <a:xfrm>
            <a:off x="609600" y="3141508"/>
            <a:ext cx="7692814" cy="1200329"/>
          </a:xfrm>
          <a:prstGeom prst="rect">
            <a:avLst/>
          </a:prstGeom>
        </p:spPr>
        <p:txBody>
          <a:bodyPr wrap="square">
            <a:spAutoFit/>
          </a:bodyPr>
          <a:lstStyle>
            <a:defPPr>
              <a:defRPr lang="ar-EG"/>
            </a:defPPr>
            <a:lvl1pPr>
              <a:defRPr sz="3600" b="1"/>
            </a:lvl1pPr>
          </a:lstStyle>
          <a:p>
            <a:r>
              <a:rPr lang="ar-EG" dirty="0"/>
              <a:t>1- التاريخ هو التوثيق لـ </a:t>
            </a:r>
            <a:r>
              <a:rPr lang="ar-EG" sz="1800" dirty="0"/>
              <a:t>.........................</a:t>
            </a:r>
            <a:r>
              <a:rPr lang="ar-EG" dirty="0"/>
              <a:t> الإنسان والمكان في زمن معين.</a:t>
            </a:r>
            <a:endParaRPr lang="en-US" dirty="0"/>
          </a:p>
        </p:txBody>
      </p:sp>
      <p:sp>
        <p:nvSpPr>
          <p:cNvPr id="28" name="TextBox 27"/>
          <p:cNvSpPr txBox="1"/>
          <p:nvPr/>
        </p:nvSpPr>
        <p:spPr>
          <a:xfrm>
            <a:off x="914400" y="4752425"/>
            <a:ext cx="7388014" cy="1200329"/>
          </a:xfrm>
          <a:prstGeom prst="rect">
            <a:avLst/>
          </a:prstGeom>
        </p:spPr>
        <p:txBody>
          <a:bodyPr wrap="square">
            <a:spAutoFit/>
          </a:bodyPr>
          <a:lstStyle>
            <a:defPPr>
              <a:defRPr lang="ar-SA"/>
            </a:defPPr>
            <a:lvl1pPr>
              <a:defRPr sz="3600" b="1"/>
            </a:lvl1pPr>
          </a:lstStyle>
          <a:p>
            <a:r>
              <a:rPr lang="ar-EG" dirty="0"/>
              <a:t>2- التاريخ يساعد على فهم </a:t>
            </a:r>
            <a:r>
              <a:rPr lang="ar-EG" sz="2000" dirty="0"/>
              <a:t>.......................</a:t>
            </a:r>
            <a:r>
              <a:rPr lang="ar-EG" dirty="0"/>
              <a:t>، وتوقع </a:t>
            </a:r>
            <a:r>
              <a:rPr lang="ar-EG" sz="2000" dirty="0"/>
              <a:t>...................................</a:t>
            </a:r>
            <a:r>
              <a:rPr lang="ar-EG" dirty="0"/>
              <a:t>.</a:t>
            </a:r>
            <a:endParaRPr lang="en-US" dirty="0"/>
          </a:p>
        </p:txBody>
      </p:sp>
      <p:sp>
        <p:nvSpPr>
          <p:cNvPr id="35" name="TextBox 34">
            <a:extLst>
              <a:ext uri="{FF2B5EF4-FFF2-40B4-BE49-F238E27FC236}">
                <a16:creationId xmlns:a16="http://schemas.microsoft.com/office/drawing/2014/main" id="{AB586331-3F66-4BBB-87B1-A44F708BB3B5}"/>
              </a:ext>
            </a:extLst>
          </p:cNvPr>
          <p:cNvSpPr txBox="1"/>
          <p:nvPr/>
        </p:nvSpPr>
        <p:spPr>
          <a:xfrm>
            <a:off x="2911687" y="3184216"/>
            <a:ext cx="169672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a:lnSpc>
                <a:spcPct val="100000"/>
              </a:lnSpc>
              <a:buSzPct val="100000"/>
              <a:buNone/>
            </a:pPr>
            <a:r>
              <a:rPr lang="ar-EG" sz="4000" dirty="0">
                <a:solidFill>
                  <a:srgbClr val="FF0000"/>
                </a:solidFill>
              </a:rPr>
              <a:t>أحداث</a:t>
            </a:r>
            <a:endParaRPr lang="en-US" sz="4000" dirty="0">
              <a:solidFill>
                <a:srgbClr val="FF0000"/>
              </a:solidFill>
            </a:endParaRPr>
          </a:p>
        </p:txBody>
      </p:sp>
      <p:sp>
        <p:nvSpPr>
          <p:cNvPr id="47" name="TextBox 34">
            <a:extLst>
              <a:ext uri="{FF2B5EF4-FFF2-40B4-BE49-F238E27FC236}">
                <a16:creationId xmlns:a16="http://schemas.microsoft.com/office/drawing/2014/main" id="{E874A0EE-D9F7-4C72-9756-D9E2B4610172}"/>
              </a:ext>
            </a:extLst>
          </p:cNvPr>
          <p:cNvSpPr txBox="1"/>
          <p:nvPr/>
        </p:nvSpPr>
        <p:spPr>
          <a:xfrm>
            <a:off x="2484967" y="4800600"/>
            <a:ext cx="169672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a:lnSpc>
                <a:spcPct val="100000"/>
              </a:lnSpc>
              <a:buSzPct val="100000"/>
              <a:buNone/>
            </a:pPr>
            <a:r>
              <a:rPr lang="ar-EG" sz="4000" dirty="0">
                <a:solidFill>
                  <a:srgbClr val="FF0000"/>
                </a:solidFill>
              </a:rPr>
              <a:t>الحاضر</a:t>
            </a:r>
            <a:endParaRPr lang="en-US" sz="4000" dirty="0">
              <a:solidFill>
                <a:srgbClr val="FF0000"/>
              </a:solidFill>
            </a:endParaRPr>
          </a:p>
        </p:txBody>
      </p:sp>
      <p:sp>
        <p:nvSpPr>
          <p:cNvPr id="48" name="TextBox 34">
            <a:extLst>
              <a:ext uri="{FF2B5EF4-FFF2-40B4-BE49-F238E27FC236}">
                <a16:creationId xmlns:a16="http://schemas.microsoft.com/office/drawing/2014/main" id="{4494865A-655F-4997-BAB6-6D06BB625666}"/>
              </a:ext>
            </a:extLst>
          </p:cNvPr>
          <p:cNvSpPr txBox="1"/>
          <p:nvPr/>
        </p:nvSpPr>
        <p:spPr>
          <a:xfrm>
            <a:off x="6204374" y="5310943"/>
            <a:ext cx="169672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a:lnSpc>
                <a:spcPct val="100000"/>
              </a:lnSpc>
              <a:buSzPct val="100000"/>
              <a:buNone/>
            </a:pPr>
            <a:r>
              <a:rPr lang="ar-EG" sz="4000" dirty="0">
                <a:solidFill>
                  <a:srgbClr val="FF0000"/>
                </a:solidFill>
              </a:rPr>
              <a:t>المستقبل</a:t>
            </a:r>
            <a:endParaRPr lang="en-US" sz="4000" dirty="0">
              <a:solidFill>
                <a:srgbClr val="FF0000"/>
              </a:solidFill>
            </a:endParaRPr>
          </a:p>
        </p:txBody>
      </p:sp>
      <p:sp>
        <p:nvSpPr>
          <p:cNvPr id="2" name="مستطيل 1">
            <a:extLst>
              <a:ext uri="{FF2B5EF4-FFF2-40B4-BE49-F238E27FC236}">
                <a16:creationId xmlns:a16="http://schemas.microsoft.com/office/drawing/2014/main" id="{68EC1919-5532-163D-9132-FC40593BBB77}"/>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414786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fade">
                                      <p:cBhvr>
                                        <p:cTn id="26" dur="500"/>
                                        <p:tgtEl>
                                          <p:spTgt spid="26"/>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 calcmode="lin" valueType="num">
                                      <p:cBhvr additive="base">
                                        <p:cTn id="31" dur="500" fill="hold"/>
                                        <p:tgtEl>
                                          <p:spTgt spid="35"/>
                                        </p:tgtEl>
                                        <p:attrNameLst>
                                          <p:attrName>ppt_x</p:attrName>
                                        </p:attrNameLst>
                                      </p:cBhvr>
                                      <p:tavLst>
                                        <p:tav tm="0">
                                          <p:val>
                                            <p:strVal val="#ppt_x"/>
                                          </p:val>
                                        </p:tav>
                                        <p:tav tm="100000">
                                          <p:val>
                                            <p:strVal val="#ppt_x"/>
                                          </p:val>
                                        </p:tav>
                                      </p:tavLst>
                                    </p:anim>
                                    <p:anim calcmode="lin" valueType="num">
                                      <p:cBhvr additive="base">
                                        <p:cTn id="32"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48"/>
                                        </p:tgtEl>
                                        <p:attrNameLst>
                                          <p:attrName>style.visibility</p:attrName>
                                        </p:attrNameLst>
                                      </p:cBhvr>
                                      <p:to>
                                        <p:strVal val="visible"/>
                                      </p:to>
                                    </p:set>
                                    <p:anim calcmode="lin" valueType="num">
                                      <p:cBhvr additive="base">
                                        <p:cTn id="48" dur="500" fill="hold"/>
                                        <p:tgtEl>
                                          <p:spTgt spid="48"/>
                                        </p:tgtEl>
                                        <p:attrNameLst>
                                          <p:attrName>ppt_x</p:attrName>
                                        </p:attrNameLst>
                                      </p:cBhvr>
                                      <p:tavLst>
                                        <p:tav tm="0">
                                          <p:val>
                                            <p:strVal val="#ppt_x"/>
                                          </p:val>
                                        </p:tav>
                                        <p:tav tm="100000">
                                          <p:val>
                                            <p:strVal val="#ppt_x"/>
                                          </p:val>
                                        </p:tav>
                                      </p:tavLst>
                                    </p:anim>
                                    <p:anim calcmode="lin" valueType="num">
                                      <p:cBhvr additive="base">
                                        <p:cTn id="49"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animBg="1"/>
      <p:bldP spid="22" grpId="0" animBg="1"/>
      <p:bldP spid="23" grpId="0" animBg="1"/>
      <p:bldP spid="24" grpId="0" animBg="1"/>
      <p:bldP spid="26" grpId="0"/>
      <p:bldP spid="28" grpId="0"/>
      <p:bldP spid="35" grpId="0"/>
      <p:bldP spid="47" grpId="0"/>
      <p:bldP spid="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352800" y="1219200"/>
            <a:ext cx="4914900" cy="1752600"/>
          </a:xfrm>
          <a:prstGeom prst="cloudCallout">
            <a:avLst>
              <a:gd name="adj1" fmla="val -26824"/>
              <a:gd name="adj2" fmla="val 82839"/>
            </a:avLst>
          </a:prstGeom>
          <a:solidFill>
            <a:srgbClr val="CB9661"/>
          </a:solidFill>
          <a:scene3d>
            <a:camera prst="orthographicFront"/>
            <a:lightRig rig="threePt" dir="t"/>
          </a:scene3d>
          <a:sp3d>
            <a:bevelT prst="convex"/>
          </a:sp3d>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r>
              <a:rPr lang="ar-EG" dirty="0">
                <a:solidFill>
                  <a:srgbClr val="C00000"/>
                </a:solidFill>
              </a:rPr>
              <a:t>4- أيهما أطول زمنًاً: العصر أم العهد؟ </a:t>
            </a:r>
            <a:endParaRPr lang="en-US" dirty="0">
              <a:solidFill>
                <a:srgbClr val="C00000"/>
              </a:solidFill>
            </a:endParaRPr>
          </a:p>
        </p:txBody>
      </p:sp>
      <p:sp>
        <p:nvSpPr>
          <p:cNvPr id="31" name="TextBox 30"/>
          <p:cNvSpPr txBox="1"/>
          <p:nvPr/>
        </p:nvSpPr>
        <p:spPr>
          <a:xfrm>
            <a:off x="1905000" y="4267200"/>
            <a:ext cx="4648200" cy="830997"/>
          </a:xfrm>
          <a:prstGeom prst="rect">
            <a:avLst/>
          </a:prstGeom>
          <a:noFill/>
        </p:spPr>
        <p:txBody>
          <a:bodyPr wrap="square" rtlCol="1">
            <a:spAutoFit/>
          </a:bodyPr>
          <a:lstStyle>
            <a:defPPr>
              <a:defRPr lang="ar-SA"/>
            </a:defPPr>
            <a:lvl1pPr indent="0" algn="ctr">
              <a:lnSpc>
                <a:spcPct val="100000"/>
              </a:lnSpc>
              <a:buSzPct val="100000"/>
              <a:buFont typeface="Wingdings" panose="05000000000000000000" pitchFamily="2" charset="2"/>
              <a:buNone/>
              <a:defRPr sz="4000" b="1">
                <a:solidFill>
                  <a:srgbClr val="FF0000"/>
                </a:solidFill>
              </a:defRPr>
            </a:lvl1pPr>
          </a:lstStyle>
          <a:p>
            <a:r>
              <a:rPr lang="ar-EG" sz="4800" dirty="0">
                <a:solidFill>
                  <a:schemeClr val="tx1"/>
                </a:solidFill>
              </a:rPr>
              <a:t>الأكثر زمناً هو العصر</a:t>
            </a:r>
            <a:endParaRPr lang="en-US" sz="4800" dirty="0">
              <a:solidFill>
                <a:schemeClr val="tx1"/>
              </a:solidFill>
            </a:endParaRPr>
          </a:p>
        </p:txBody>
      </p:sp>
      <p:sp>
        <p:nvSpPr>
          <p:cNvPr id="3" name="مستطيل 2">
            <a:extLst>
              <a:ext uri="{FF2B5EF4-FFF2-40B4-BE49-F238E27FC236}">
                <a16:creationId xmlns:a16="http://schemas.microsoft.com/office/drawing/2014/main" id="{0A3ED8A1-2DB9-7194-F234-8AA8B4E5D23D}"/>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334833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additive="base">
                                        <p:cTn id="12" dur="500" fill="hold"/>
                                        <p:tgtEl>
                                          <p:spTgt spid="31"/>
                                        </p:tgtEl>
                                        <p:attrNameLst>
                                          <p:attrName>ppt_x</p:attrName>
                                        </p:attrNameLst>
                                      </p:cBhvr>
                                      <p:tavLst>
                                        <p:tav tm="0">
                                          <p:val>
                                            <p:strVal val="#ppt_x"/>
                                          </p:val>
                                        </p:tav>
                                        <p:tav tm="100000">
                                          <p:val>
                                            <p:strVal val="#ppt_x"/>
                                          </p:val>
                                        </p:tav>
                                      </p:tavLst>
                                    </p:anim>
                                    <p:anim calcmode="lin" valueType="num">
                                      <p:cBhvr additive="base">
                                        <p:cTn id="13"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TextBox 32"/>
          <p:cNvSpPr txBox="1"/>
          <p:nvPr/>
        </p:nvSpPr>
        <p:spPr>
          <a:xfrm>
            <a:off x="1371600" y="1183648"/>
            <a:ext cx="6874764" cy="1219200"/>
          </a:xfrm>
          <a:prstGeom prst="flowChartDocument">
            <a:avLst/>
          </a:prstGeom>
          <a:solidFill>
            <a:srgbClr val="CB9661"/>
          </a:solidFill>
          <a:ln w="57150">
            <a:solidFill>
              <a:schemeClr val="tx1"/>
            </a:solidFill>
          </a:ln>
          <a:effectLst>
            <a:reflection blurRad="6350" stA="52000" endA="300" endPos="35000" dir="5400000" sy="-100000" algn="bl" rotWithShape="0"/>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r>
              <a:rPr lang="ar-EG" b="1" dirty="0">
                <a:solidFill>
                  <a:schemeClr val="tx1"/>
                </a:solidFill>
                <a:cs typeface="+mj-cs"/>
              </a:rPr>
              <a:t>5- يرتب الطلبة العناصر الآتية بدءاً بأطولها زمناً: </a:t>
            </a:r>
            <a:endParaRPr lang="en-US" b="1" dirty="0">
              <a:solidFill>
                <a:schemeClr val="tx1"/>
              </a:solidFill>
              <a:cs typeface="+mj-cs"/>
            </a:endParaRPr>
          </a:p>
        </p:txBody>
      </p:sp>
      <p:sp>
        <p:nvSpPr>
          <p:cNvPr id="39" name="TextBox 38"/>
          <p:cNvSpPr txBox="1"/>
          <p:nvPr/>
        </p:nvSpPr>
        <p:spPr>
          <a:xfrm>
            <a:off x="5291328" y="3249012"/>
            <a:ext cx="19050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dirty="0"/>
              <a:t>الحِقُبة</a:t>
            </a:r>
            <a:endParaRPr lang="en-US" dirty="0"/>
          </a:p>
        </p:txBody>
      </p:sp>
      <p:sp>
        <p:nvSpPr>
          <p:cNvPr id="40" name="TextBox 39"/>
          <p:cNvSpPr txBox="1"/>
          <p:nvPr/>
        </p:nvSpPr>
        <p:spPr>
          <a:xfrm>
            <a:off x="2414017" y="3249012"/>
            <a:ext cx="20574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a:t>الدٌهر</a:t>
            </a:r>
            <a:endParaRPr lang="en-US" dirty="0"/>
          </a:p>
        </p:txBody>
      </p:sp>
      <p:sp>
        <p:nvSpPr>
          <p:cNvPr id="41" name="TextBox 40"/>
          <p:cNvSpPr txBox="1"/>
          <p:nvPr/>
        </p:nvSpPr>
        <p:spPr>
          <a:xfrm>
            <a:off x="5181600" y="4501056"/>
            <a:ext cx="20574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a:t>العَقُد</a:t>
            </a:r>
            <a:endParaRPr lang="en-US" dirty="0"/>
          </a:p>
        </p:txBody>
      </p:sp>
      <p:sp>
        <p:nvSpPr>
          <p:cNvPr id="42" name="TextBox 41"/>
          <p:cNvSpPr txBox="1"/>
          <p:nvPr/>
        </p:nvSpPr>
        <p:spPr>
          <a:xfrm>
            <a:off x="2471928" y="4577256"/>
            <a:ext cx="2057400" cy="751488"/>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r>
              <a:rPr lang="ar-EG"/>
              <a:t>القَرٌن</a:t>
            </a:r>
            <a:endParaRPr lang="en-US" dirty="0"/>
          </a:p>
        </p:txBody>
      </p:sp>
      <p:sp>
        <p:nvSpPr>
          <p:cNvPr id="17" name="TextBox 15">
            <a:extLst>
              <a:ext uri="{FF2B5EF4-FFF2-40B4-BE49-F238E27FC236}">
                <a16:creationId xmlns:a16="http://schemas.microsoft.com/office/drawing/2014/main" id="{03C63CB6-B86E-4A35-9BAE-D6A4978830EE}"/>
              </a:ext>
            </a:extLst>
          </p:cNvPr>
          <p:cNvSpPr txBox="1"/>
          <p:nvPr/>
        </p:nvSpPr>
        <p:spPr>
          <a:xfrm>
            <a:off x="3749185" y="3161207"/>
            <a:ext cx="475343" cy="769441"/>
          </a:xfrm>
          <a:prstGeom prst="rect">
            <a:avLst/>
          </a:prstGeom>
          <a:noFill/>
        </p:spPr>
        <p:txBody>
          <a:bodyPr wrap="square" rtlCol="0">
            <a:spAutoFit/>
          </a:bodyPr>
          <a:lstStyle/>
          <a:p>
            <a:pPr algn="ctr"/>
            <a:r>
              <a:rPr lang="ar-EG" sz="4400" b="1" dirty="0">
                <a:solidFill>
                  <a:srgbClr val="FF0000"/>
                </a:solidFill>
              </a:rPr>
              <a:t>1</a:t>
            </a:r>
            <a:endParaRPr lang="en-US" sz="4400" b="1" dirty="0">
              <a:solidFill>
                <a:srgbClr val="FF0000"/>
              </a:solidFill>
            </a:endParaRPr>
          </a:p>
        </p:txBody>
      </p:sp>
      <p:sp>
        <p:nvSpPr>
          <p:cNvPr id="18" name="TextBox 15">
            <a:extLst>
              <a:ext uri="{FF2B5EF4-FFF2-40B4-BE49-F238E27FC236}">
                <a16:creationId xmlns:a16="http://schemas.microsoft.com/office/drawing/2014/main" id="{5D55E4E8-710C-4967-B54F-D32720779EAB}"/>
              </a:ext>
            </a:extLst>
          </p:cNvPr>
          <p:cNvSpPr txBox="1"/>
          <p:nvPr/>
        </p:nvSpPr>
        <p:spPr>
          <a:xfrm>
            <a:off x="6434328" y="3161207"/>
            <a:ext cx="475343" cy="769441"/>
          </a:xfrm>
          <a:prstGeom prst="rect">
            <a:avLst/>
          </a:prstGeom>
          <a:noFill/>
        </p:spPr>
        <p:txBody>
          <a:bodyPr wrap="square" rtlCol="0">
            <a:spAutoFit/>
          </a:bodyPr>
          <a:lstStyle/>
          <a:p>
            <a:pPr algn="ctr"/>
            <a:r>
              <a:rPr lang="ar-EG" sz="4400" b="1" dirty="0">
                <a:solidFill>
                  <a:srgbClr val="FF0000"/>
                </a:solidFill>
              </a:rPr>
              <a:t>2</a:t>
            </a:r>
            <a:endParaRPr lang="en-US" sz="4400" b="1" dirty="0">
              <a:solidFill>
                <a:srgbClr val="FF0000"/>
              </a:solidFill>
            </a:endParaRPr>
          </a:p>
        </p:txBody>
      </p:sp>
      <p:sp>
        <p:nvSpPr>
          <p:cNvPr id="19" name="TextBox 15">
            <a:extLst>
              <a:ext uri="{FF2B5EF4-FFF2-40B4-BE49-F238E27FC236}">
                <a16:creationId xmlns:a16="http://schemas.microsoft.com/office/drawing/2014/main" id="{4BC4B07E-45F2-45C8-B673-F893EC9DEAB3}"/>
              </a:ext>
            </a:extLst>
          </p:cNvPr>
          <p:cNvSpPr txBox="1"/>
          <p:nvPr/>
        </p:nvSpPr>
        <p:spPr>
          <a:xfrm>
            <a:off x="3825385" y="4473629"/>
            <a:ext cx="475343" cy="769441"/>
          </a:xfrm>
          <a:prstGeom prst="rect">
            <a:avLst/>
          </a:prstGeom>
          <a:noFill/>
        </p:spPr>
        <p:txBody>
          <a:bodyPr wrap="square" rtlCol="0">
            <a:spAutoFit/>
          </a:bodyPr>
          <a:lstStyle/>
          <a:p>
            <a:pPr algn="ctr"/>
            <a:r>
              <a:rPr lang="ar-EG" sz="4400" b="1" dirty="0">
                <a:solidFill>
                  <a:srgbClr val="FF0000"/>
                </a:solidFill>
              </a:rPr>
              <a:t>3</a:t>
            </a:r>
            <a:endParaRPr lang="en-US" sz="4400" b="1" dirty="0">
              <a:solidFill>
                <a:srgbClr val="FF0000"/>
              </a:solidFill>
            </a:endParaRPr>
          </a:p>
        </p:txBody>
      </p:sp>
      <p:sp>
        <p:nvSpPr>
          <p:cNvPr id="20" name="TextBox 15">
            <a:extLst>
              <a:ext uri="{FF2B5EF4-FFF2-40B4-BE49-F238E27FC236}">
                <a16:creationId xmlns:a16="http://schemas.microsoft.com/office/drawing/2014/main" id="{310DE713-DB57-417F-9BDD-C22B52223B9D}"/>
              </a:ext>
            </a:extLst>
          </p:cNvPr>
          <p:cNvSpPr txBox="1"/>
          <p:nvPr/>
        </p:nvSpPr>
        <p:spPr>
          <a:xfrm>
            <a:off x="6492385" y="4406492"/>
            <a:ext cx="475343" cy="769441"/>
          </a:xfrm>
          <a:prstGeom prst="rect">
            <a:avLst/>
          </a:prstGeom>
          <a:noFill/>
        </p:spPr>
        <p:txBody>
          <a:bodyPr wrap="square" rtlCol="0">
            <a:spAutoFit/>
          </a:bodyPr>
          <a:lstStyle/>
          <a:p>
            <a:pPr algn="ctr"/>
            <a:r>
              <a:rPr lang="ar-EG" sz="4400" b="1" dirty="0">
                <a:solidFill>
                  <a:srgbClr val="FF0000"/>
                </a:solidFill>
              </a:rPr>
              <a:t>4</a:t>
            </a:r>
            <a:endParaRPr lang="en-US" sz="4400" b="1" dirty="0">
              <a:solidFill>
                <a:srgbClr val="FF0000"/>
              </a:solidFill>
            </a:endParaRPr>
          </a:p>
        </p:txBody>
      </p:sp>
      <p:sp>
        <p:nvSpPr>
          <p:cNvPr id="2" name="مستطيل 1">
            <a:extLst>
              <a:ext uri="{FF2B5EF4-FFF2-40B4-BE49-F238E27FC236}">
                <a16:creationId xmlns:a16="http://schemas.microsoft.com/office/drawing/2014/main" id="{55A2001B-B0B0-B01A-6A0D-9F36921E7BCC}"/>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1194428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fade">
                                      <p:cBhvr>
                                        <p:cTn id="12" dur="500"/>
                                        <p:tgtEl>
                                          <p:spTgt spid="3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fade">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2"/>
                                        </p:tgtEl>
                                        <p:attrNameLst>
                                          <p:attrName>style.visibility</p:attrName>
                                        </p:attrNameLst>
                                      </p:cBhvr>
                                      <p:to>
                                        <p:strVal val="visible"/>
                                      </p:to>
                                    </p:set>
                                    <p:animEffect transition="in" filter="fade">
                                      <p:cBhvr>
                                        <p:cTn id="27" dur="500"/>
                                        <p:tgtEl>
                                          <p:spTgt spid="42"/>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additive="base">
                                        <p:cTn id="32" dur="500" fill="hold"/>
                                        <p:tgtEl>
                                          <p:spTgt spid="17"/>
                                        </p:tgtEl>
                                        <p:attrNameLst>
                                          <p:attrName>ppt_x</p:attrName>
                                        </p:attrNameLst>
                                      </p:cBhvr>
                                      <p:tavLst>
                                        <p:tav tm="0">
                                          <p:val>
                                            <p:strVal val="#ppt_x"/>
                                          </p:val>
                                        </p:tav>
                                        <p:tav tm="100000">
                                          <p:val>
                                            <p:strVal val="#ppt_x"/>
                                          </p:val>
                                        </p:tav>
                                      </p:tavLst>
                                    </p:anim>
                                    <p:anim calcmode="lin" valueType="num">
                                      <p:cBhvr additive="base">
                                        <p:cTn id="33"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ppt_x"/>
                                          </p:val>
                                        </p:tav>
                                        <p:tav tm="100000">
                                          <p:val>
                                            <p:strVal val="#ppt_x"/>
                                          </p:val>
                                        </p:tav>
                                      </p:tavLst>
                                    </p:anim>
                                    <p:anim calcmode="lin" valueType="num">
                                      <p:cBhvr additive="base">
                                        <p:cTn id="4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500" fill="hold"/>
                                        <p:tgtEl>
                                          <p:spTgt spid="20"/>
                                        </p:tgtEl>
                                        <p:attrNameLst>
                                          <p:attrName>ppt_x</p:attrName>
                                        </p:attrNameLst>
                                      </p:cBhvr>
                                      <p:tavLst>
                                        <p:tav tm="0">
                                          <p:val>
                                            <p:strVal val="#ppt_x"/>
                                          </p:val>
                                        </p:tav>
                                        <p:tav tm="100000">
                                          <p:val>
                                            <p:strVal val="#ppt_x"/>
                                          </p:val>
                                        </p:tav>
                                      </p:tavLst>
                                    </p:anim>
                                    <p:anim calcmode="lin" valueType="num">
                                      <p:cBhvr additive="base">
                                        <p:cTn id="5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9" grpId="0"/>
      <p:bldP spid="40" grpId="0"/>
      <p:bldP spid="41" grpId="0"/>
      <p:bldP spid="42" grpId="0"/>
      <p:bldP spid="17"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p:cNvSpPr txBox="1"/>
          <p:nvPr/>
        </p:nvSpPr>
        <p:spPr>
          <a:xfrm>
            <a:off x="457200" y="1144024"/>
            <a:ext cx="8229600" cy="1030603"/>
          </a:xfrm>
          <a:prstGeom prst="rect">
            <a:avLst/>
          </a:prstGeom>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r>
              <a:rPr lang="ar-EG" sz="2000" dirty="0"/>
              <a:t>6- يضع الطلبة علامة (</a:t>
            </a:r>
            <a:r>
              <a:rPr lang="ar-EG" sz="2000" dirty="0">
                <a:sym typeface="Wingdings 2" panose="05020102010507070707" pitchFamily="18" charset="2"/>
              </a:rPr>
              <a:t></a:t>
            </a:r>
            <a:r>
              <a:rPr lang="ar-EG" sz="2000" dirty="0"/>
              <a:t>) امام العبارة الصحيحة، وعلامة (</a:t>
            </a:r>
            <a:r>
              <a:rPr lang="ar-EG" sz="2000" dirty="0">
                <a:sym typeface="Wingdings 2" panose="05020102010507070707" pitchFamily="18" charset="2"/>
              </a:rPr>
              <a:t></a:t>
            </a:r>
            <a:r>
              <a:rPr lang="ar-EG" sz="2000" dirty="0"/>
              <a:t>) أمام العبارة غير الصحيحة فيما يأتي:</a:t>
            </a:r>
            <a:endParaRPr lang="en-US" sz="2000" dirty="0"/>
          </a:p>
        </p:txBody>
      </p:sp>
      <p:sp>
        <p:nvSpPr>
          <p:cNvPr id="35" name="TextBox 34"/>
          <p:cNvSpPr txBox="1"/>
          <p:nvPr/>
        </p:nvSpPr>
        <p:spPr>
          <a:xfrm>
            <a:off x="723900" y="2450812"/>
            <a:ext cx="7696200" cy="584775"/>
          </a:xfrm>
          <a:prstGeom prst="rect">
            <a:avLst/>
          </a:prstGeom>
          <a:noFill/>
        </p:spPr>
        <p:txBody>
          <a:bodyPr wrap="square" rtlCol="0">
            <a:spAutoFit/>
          </a:bodyPr>
          <a:lstStyle/>
          <a:p>
            <a:r>
              <a:rPr lang="ar-EG" sz="3200" b="1" dirty="0"/>
              <a:t>أ- من فوائد التاريخ تعزيز الهوية الوطنية.             </a:t>
            </a:r>
            <a:r>
              <a:rPr lang="ar-EG" sz="3200" b="1" dirty="0">
                <a:latin typeface="Tahoma" panose="020B0604030504040204" pitchFamily="34" charset="0"/>
                <a:ea typeface="Tahoma" panose="020B0604030504040204" pitchFamily="34" charset="0"/>
                <a:cs typeface="Tahoma" panose="020B0604030504040204" pitchFamily="34" charset="0"/>
              </a:rPr>
              <a:t>∕</a:t>
            </a:r>
            <a:endParaRPr lang="en-US" sz="3200" b="1" dirty="0"/>
          </a:p>
        </p:txBody>
      </p:sp>
      <p:sp>
        <p:nvSpPr>
          <p:cNvPr id="38" name="TextBox 37"/>
          <p:cNvSpPr txBox="1"/>
          <p:nvPr/>
        </p:nvSpPr>
        <p:spPr>
          <a:xfrm>
            <a:off x="723900" y="3301425"/>
            <a:ext cx="7735825" cy="584775"/>
          </a:xfrm>
          <a:prstGeom prst="rect">
            <a:avLst/>
          </a:prstGeom>
          <a:noFill/>
        </p:spPr>
        <p:txBody>
          <a:bodyPr wrap="square" rtlCol="0">
            <a:spAutoFit/>
          </a:bodyPr>
          <a:lstStyle/>
          <a:p>
            <a:r>
              <a:rPr lang="ar-EG" sz="3200" b="1" dirty="0"/>
              <a:t>ب- التاريخ لا يقدم لنا العِظَة والعِبٌرَة.                    </a:t>
            </a:r>
            <a:r>
              <a:rPr lang="ar-EG" sz="3200" b="1" dirty="0">
                <a:latin typeface="Tahoma" panose="020B0604030504040204" pitchFamily="34" charset="0"/>
                <a:ea typeface="Tahoma" panose="020B0604030504040204" pitchFamily="34" charset="0"/>
                <a:cs typeface="Tahoma" panose="020B0604030504040204" pitchFamily="34" charset="0"/>
              </a:rPr>
              <a:t>∕</a:t>
            </a:r>
            <a:endParaRPr lang="en-US" sz="3200" b="1" dirty="0"/>
          </a:p>
        </p:txBody>
      </p:sp>
      <p:sp>
        <p:nvSpPr>
          <p:cNvPr id="41" name="TextBox 40"/>
          <p:cNvSpPr txBox="1"/>
          <p:nvPr/>
        </p:nvSpPr>
        <p:spPr>
          <a:xfrm>
            <a:off x="723900" y="4215825"/>
            <a:ext cx="7696200" cy="584775"/>
          </a:xfrm>
          <a:prstGeom prst="rect">
            <a:avLst/>
          </a:prstGeom>
          <a:noFill/>
        </p:spPr>
        <p:txBody>
          <a:bodyPr wrap="square" rtlCol="0">
            <a:spAutoFit/>
          </a:bodyPr>
          <a:lstStyle/>
          <a:p>
            <a:r>
              <a:rPr lang="ar-EG" sz="3200" b="1" dirty="0"/>
              <a:t>ج- العصر الحجري من عصور ما قبل التاريخ.         </a:t>
            </a:r>
            <a:r>
              <a:rPr lang="ar-EG" sz="3200" b="1" dirty="0">
                <a:latin typeface="Tahoma" panose="020B0604030504040204" pitchFamily="34" charset="0"/>
                <a:ea typeface="Tahoma" panose="020B0604030504040204" pitchFamily="34" charset="0"/>
                <a:cs typeface="Tahoma" panose="020B0604030504040204" pitchFamily="34" charset="0"/>
              </a:rPr>
              <a:t>∕</a:t>
            </a:r>
            <a:endParaRPr lang="en-US" sz="3200" b="1" dirty="0"/>
          </a:p>
        </p:txBody>
      </p:sp>
      <p:sp>
        <p:nvSpPr>
          <p:cNvPr id="45" name="TextBox 44"/>
          <p:cNvSpPr txBox="1"/>
          <p:nvPr/>
        </p:nvSpPr>
        <p:spPr>
          <a:xfrm>
            <a:off x="723900" y="5094982"/>
            <a:ext cx="7696200" cy="584775"/>
          </a:xfrm>
          <a:prstGeom prst="rect">
            <a:avLst/>
          </a:prstGeom>
          <a:noFill/>
        </p:spPr>
        <p:txBody>
          <a:bodyPr wrap="square" rtlCol="0">
            <a:spAutoFit/>
          </a:bodyPr>
          <a:lstStyle/>
          <a:p>
            <a:r>
              <a:rPr lang="ar-EG" sz="3200" b="1" dirty="0"/>
              <a:t>د- السنة ١٤٥٢هـ هي في القرن السابع عشر.        </a:t>
            </a:r>
            <a:r>
              <a:rPr lang="ar-EG" sz="3200" b="1" dirty="0">
                <a:latin typeface="Tahoma" panose="020B0604030504040204" pitchFamily="34" charset="0"/>
                <a:ea typeface="Tahoma" panose="020B0604030504040204" pitchFamily="34" charset="0"/>
                <a:cs typeface="Tahoma" panose="020B0604030504040204" pitchFamily="34" charset="0"/>
              </a:rPr>
              <a:t>∕</a:t>
            </a:r>
            <a:endParaRPr lang="en-US" sz="3200" b="1" dirty="0"/>
          </a:p>
        </p:txBody>
      </p:sp>
      <p:sp>
        <p:nvSpPr>
          <p:cNvPr id="32" name="مستطيل 31">
            <a:extLst>
              <a:ext uri="{FF2B5EF4-FFF2-40B4-BE49-F238E27FC236}">
                <a16:creationId xmlns:a16="http://schemas.microsoft.com/office/drawing/2014/main" id="{354D2827-2D22-4F1A-B243-D134C7D09433}"/>
              </a:ext>
            </a:extLst>
          </p:cNvPr>
          <p:cNvSpPr/>
          <p:nvPr/>
        </p:nvSpPr>
        <p:spPr>
          <a:xfrm>
            <a:off x="757428" y="3127469"/>
            <a:ext cx="759127" cy="923330"/>
          </a:xfrm>
          <a:prstGeom prst="rect">
            <a:avLst/>
          </a:prstGeom>
        </p:spPr>
        <p:txBody>
          <a:bodyPr wrap="square">
            <a:spAutoFit/>
          </a:bodyPr>
          <a:lstStyle/>
          <a:p>
            <a:pPr algn="ctr"/>
            <a:r>
              <a:rPr lang="ar-EG" sz="5400" b="1" dirty="0">
                <a:solidFill>
                  <a:srgbClr val="FF0000"/>
                </a:solidFill>
                <a:sym typeface="Wingdings 2" panose="05020102010507070707" pitchFamily="18" charset="2"/>
              </a:rPr>
              <a:t></a:t>
            </a:r>
            <a:endParaRPr lang="ar-EG" sz="5400" dirty="0">
              <a:solidFill>
                <a:srgbClr val="FF0000"/>
              </a:solidFill>
            </a:endParaRPr>
          </a:p>
        </p:txBody>
      </p:sp>
      <p:sp>
        <p:nvSpPr>
          <p:cNvPr id="44" name="مستطيل 43">
            <a:extLst>
              <a:ext uri="{FF2B5EF4-FFF2-40B4-BE49-F238E27FC236}">
                <a16:creationId xmlns:a16="http://schemas.microsoft.com/office/drawing/2014/main" id="{F1E42605-3B8B-4BFE-AA2C-E1710F1C864B}"/>
              </a:ext>
            </a:extLst>
          </p:cNvPr>
          <p:cNvSpPr/>
          <p:nvPr/>
        </p:nvSpPr>
        <p:spPr>
          <a:xfrm>
            <a:off x="838200" y="2213283"/>
            <a:ext cx="848658" cy="923330"/>
          </a:xfrm>
          <a:prstGeom prst="rect">
            <a:avLst/>
          </a:prstGeom>
        </p:spPr>
        <p:txBody>
          <a:bodyPr wrap="square">
            <a:spAutoFit/>
          </a:bodyPr>
          <a:lstStyle/>
          <a:p>
            <a:pPr algn="ctr"/>
            <a:r>
              <a:rPr lang="ar-EG" sz="5400" b="1" dirty="0">
                <a:solidFill>
                  <a:srgbClr val="FF0000"/>
                </a:solidFill>
                <a:sym typeface="Wingdings 2" panose="05020102010507070707" pitchFamily="18" charset="2"/>
              </a:rPr>
              <a:t></a:t>
            </a:r>
            <a:endParaRPr lang="ar-EG" sz="5400" dirty="0">
              <a:solidFill>
                <a:srgbClr val="FF0000"/>
              </a:solidFill>
            </a:endParaRPr>
          </a:p>
        </p:txBody>
      </p:sp>
      <p:sp>
        <p:nvSpPr>
          <p:cNvPr id="55" name="مستطيل 54">
            <a:extLst>
              <a:ext uri="{FF2B5EF4-FFF2-40B4-BE49-F238E27FC236}">
                <a16:creationId xmlns:a16="http://schemas.microsoft.com/office/drawing/2014/main" id="{30F184B7-56C5-4184-9BB8-00BD6AA67ED8}"/>
              </a:ext>
            </a:extLst>
          </p:cNvPr>
          <p:cNvSpPr/>
          <p:nvPr/>
        </p:nvSpPr>
        <p:spPr>
          <a:xfrm>
            <a:off x="823170" y="4898894"/>
            <a:ext cx="759127" cy="923330"/>
          </a:xfrm>
          <a:prstGeom prst="rect">
            <a:avLst/>
          </a:prstGeom>
        </p:spPr>
        <p:txBody>
          <a:bodyPr wrap="square">
            <a:spAutoFit/>
          </a:bodyPr>
          <a:lstStyle/>
          <a:p>
            <a:pPr algn="ctr"/>
            <a:r>
              <a:rPr lang="ar-EG" sz="5400" b="1" dirty="0">
                <a:solidFill>
                  <a:srgbClr val="FF0000"/>
                </a:solidFill>
                <a:sym typeface="Wingdings 2" panose="05020102010507070707" pitchFamily="18" charset="2"/>
              </a:rPr>
              <a:t></a:t>
            </a:r>
            <a:endParaRPr lang="ar-EG" sz="5400" dirty="0">
              <a:solidFill>
                <a:srgbClr val="FF0000"/>
              </a:solidFill>
            </a:endParaRPr>
          </a:p>
        </p:txBody>
      </p:sp>
      <p:sp>
        <p:nvSpPr>
          <p:cNvPr id="56" name="مستطيل 55">
            <a:extLst>
              <a:ext uri="{FF2B5EF4-FFF2-40B4-BE49-F238E27FC236}">
                <a16:creationId xmlns:a16="http://schemas.microsoft.com/office/drawing/2014/main" id="{90DEE280-0611-46BF-8D6C-958D6B45D773}"/>
              </a:ext>
            </a:extLst>
          </p:cNvPr>
          <p:cNvSpPr/>
          <p:nvPr/>
        </p:nvSpPr>
        <p:spPr>
          <a:xfrm>
            <a:off x="762000" y="3984708"/>
            <a:ext cx="848658" cy="923330"/>
          </a:xfrm>
          <a:prstGeom prst="rect">
            <a:avLst/>
          </a:prstGeom>
        </p:spPr>
        <p:txBody>
          <a:bodyPr wrap="square">
            <a:spAutoFit/>
          </a:bodyPr>
          <a:lstStyle/>
          <a:p>
            <a:pPr algn="ctr"/>
            <a:r>
              <a:rPr lang="ar-EG" sz="5400" b="1" dirty="0">
                <a:solidFill>
                  <a:srgbClr val="FF0000"/>
                </a:solidFill>
                <a:sym typeface="Wingdings 2" panose="05020102010507070707" pitchFamily="18" charset="2"/>
              </a:rPr>
              <a:t></a:t>
            </a:r>
            <a:endParaRPr lang="ar-EG" sz="5400" dirty="0">
              <a:solidFill>
                <a:srgbClr val="FF0000"/>
              </a:solidFill>
            </a:endParaRPr>
          </a:p>
        </p:txBody>
      </p:sp>
      <p:sp>
        <p:nvSpPr>
          <p:cNvPr id="2" name="مستطيل 1">
            <a:extLst>
              <a:ext uri="{FF2B5EF4-FFF2-40B4-BE49-F238E27FC236}">
                <a16:creationId xmlns:a16="http://schemas.microsoft.com/office/drawing/2014/main" id="{4A55BCDC-27E2-C596-A43D-518D7700B65F}"/>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280950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ppt_x"/>
                                          </p:val>
                                        </p:tav>
                                        <p:tav tm="100000">
                                          <p:val>
                                            <p:strVal val="#ppt_x"/>
                                          </p:val>
                                        </p:tav>
                                      </p:tavLst>
                                    </p:anim>
                                    <p:anim calcmode="lin" valueType="num">
                                      <p:cBhvr additive="base">
                                        <p:cTn id="18" dur="500" fill="hold"/>
                                        <p:tgtEl>
                                          <p:spTgt spid="44"/>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barn(inVertical)">
                                      <p:cBhvr>
                                        <p:cTn id="28" dur="500"/>
                                        <p:tgtEl>
                                          <p:spTgt spid="3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1" fill="hold" grpId="0" nodeType="clickEffect">
                                  <p:stCondLst>
                                    <p:cond delay="0"/>
                                  </p:stCondLst>
                                  <p:childTnLst>
                                    <p:set>
                                      <p:cBhvr>
                                        <p:cTn id="37" dur="1" fill="hold">
                                          <p:stCondLst>
                                            <p:cond delay="0"/>
                                          </p:stCondLst>
                                        </p:cTn>
                                        <p:tgtEl>
                                          <p:spTgt spid="56"/>
                                        </p:tgtEl>
                                        <p:attrNameLst>
                                          <p:attrName>style.visibility</p:attrName>
                                        </p:attrNameLst>
                                      </p:cBhvr>
                                      <p:to>
                                        <p:strVal val="visible"/>
                                      </p:to>
                                    </p:set>
                                    <p:anim calcmode="lin" valueType="num">
                                      <p:cBhvr additive="base">
                                        <p:cTn id="38" dur="500" fill="hold"/>
                                        <p:tgtEl>
                                          <p:spTgt spid="56"/>
                                        </p:tgtEl>
                                        <p:attrNameLst>
                                          <p:attrName>ppt_x</p:attrName>
                                        </p:attrNameLst>
                                      </p:cBhvr>
                                      <p:tavLst>
                                        <p:tav tm="0">
                                          <p:val>
                                            <p:strVal val="#ppt_x"/>
                                          </p:val>
                                        </p:tav>
                                        <p:tav tm="100000">
                                          <p:val>
                                            <p:strVal val="#ppt_x"/>
                                          </p:val>
                                        </p:tav>
                                      </p:tavLst>
                                    </p:anim>
                                    <p:anim calcmode="lin" valueType="num">
                                      <p:cBhvr additive="base">
                                        <p:cTn id="39" dur="500" fill="hold"/>
                                        <p:tgtEl>
                                          <p:spTgt spid="56"/>
                                        </p:tgtEl>
                                        <p:attrNameLst>
                                          <p:attrName>ppt_y</p:attrName>
                                        </p:attrNameLst>
                                      </p:cBhvr>
                                      <p:tavLst>
                                        <p:tav tm="0">
                                          <p:val>
                                            <p:strVal val="0-#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barn(inVertical)">
                                      <p:cBhvr>
                                        <p:cTn id="4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5" grpId="0"/>
      <p:bldP spid="38" grpId="0"/>
      <p:bldP spid="41" grpId="0"/>
      <p:bldP spid="45" grpId="0"/>
      <p:bldP spid="32" grpId="0"/>
      <p:bldP spid="44" grpId="0"/>
      <p:bldP spid="55" grpId="0"/>
      <p:bldP spid="5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p:cNvSpPr txBox="1"/>
          <p:nvPr/>
        </p:nvSpPr>
        <p:spPr>
          <a:xfrm>
            <a:off x="1485900" y="1447800"/>
            <a:ext cx="6819900" cy="1200328"/>
          </a:xfrm>
          <a:prstGeom prst="frame">
            <a:avLst/>
          </a:prstGeom>
          <a:solidFill>
            <a:srgbClr val="CB9661"/>
          </a:solidFill>
          <a:ln w="28575">
            <a:solidFill>
              <a:schemeClr val="tx1"/>
            </a:solidFill>
          </a:ln>
          <a:effectLst>
            <a:reflection blurRad="6350" stA="52000" endA="300" endPos="35000" dir="5400000" sy="-100000" algn="bl" rotWithShape="0"/>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r>
              <a:rPr lang="ar-EG" dirty="0"/>
              <a:t>7- يذكر الطلبة عصرين إسلاميين.</a:t>
            </a:r>
            <a:endParaRPr lang="en-US" dirty="0"/>
          </a:p>
        </p:txBody>
      </p:sp>
      <p:sp>
        <p:nvSpPr>
          <p:cNvPr id="44" name="TextBox 34">
            <a:extLst>
              <a:ext uri="{FF2B5EF4-FFF2-40B4-BE49-F238E27FC236}">
                <a16:creationId xmlns:a16="http://schemas.microsoft.com/office/drawing/2014/main" id="{BC43587B-2917-42CE-9926-3754E7121234}"/>
              </a:ext>
            </a:extLst>
          </p:cNvPr>
          <p:cNvSpPr txBox="1"/>
          <p:nvPr/>
        </p:nvSpPr>
        <p:spPr>
          <a:xfrm>
            <a:off x="831669" y="3657600"/>
            <a:ext cx="7315200" cy="1446550"/>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a:lnSpc>
                <a:spcPct val="100000"/>
              </a:lnSpc>
              <a:buSzPct val="100000"/>
              <a:buFont typeface="Arial" panose="020B0604020202020204" pitchFamily="34" charset="0"/>
              <a:buChar char="•"/>
            </a:pPr>
            <a:r>
              <a:rPr lang="ar-EG" sz="4400" dirty="0">
                <a:solidFill>
                  <a:srgbClr val="C00000"/>
                </a:solidFill>
              </a:rPr>
              <a:t>عصر صدر الإسلام</a:t>
            </a:r>
          </a:p>
          <a:p>
            <a:pPr>
              <a:lnSpc>
                <a:spcPct val="100000"/>
              </a:lnSpc>
              <a:buSzPct val="100000"/>
              <a:buFont typeface="Arial" panose="020B0604020202020204" pitchFamily="34" charset="0"/>
              <a:buChar char="•"/>
            </a:pPr>
            <a:r>
              <a:rPr lang="ar-EG" sz="4400" dirty="0">
                <a:solidFill>
                  <a:srgbClr val="C00000"/>
                </a:solidFill>
              </a:rPr>
              <a:t>العصر الأموي</a:t>
            </a:r>
            <a:endParaRPr lang="en-US" sz="4400" dirty="0">
              <a:solidFill>
                <a:srgbClr val="C00000"/>
              </a:solidFill>
            </a:endParaRPr>
          </a:p>
        </p:txBody>
      </p:sp>
      <p:sp>
        <p:nvSpPr>
          <p:cNvPr id="2" name="مستطيل 1">
            <a:extLst>
              <a:ext uri="{FF2B5EF4-FFF2-40B4-BE49-F238E27FC236}">
                <a16:creationId xmlns:a16="http://schemas.microsoft.com/office/drawing/2014/main" id="{2DFBA75C-C382-7A0E-CC57-EEB807F868D9}"/>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292720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additive="base">
                                        <p:cTn id="12" dur="500" fill="hold"/>
                                        <p:tgtEl>
                                          <p:spTgt spid="44"/>
                                        </p:tgtEl>
                                        <p:attrNameLst>
                                          <p:attrName>ppt_x</p:attrName>
                                        </p:attrNameLst>
                                      </p:cBhvr>
                                      <p:tavLst>
                                        <p:tav tm="0">
                                          <p:val>
                                            <p:strVal val="#ppt_x"/>
                                          </p:val>
                                        </p:tav>
                                        <p:tav tm="100000">
                                          <p:val>
                                            <p:strVal val="#ppt_x"/>
                                          </p:val>
                                        </p:tav>
                                      </p:tavLst>
                                    </p:anim>
                                    <p:anim calcmode="lin" valueType="num">
                                      <p:cBhvr additive="base">
                                        <p:cTn id="13"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العنوان 1"/>
          <p:cNvSpPr>
            <a:spLocks noGrp="1"/>
          </p:cNvSpPr>
          <p:nvPr>
            <p:ph type="title"/>
          </p:nvPr>
        </p:nvSpPr>
        <p:spPr>
          <a:xfrm>
            <a:off x="2133599" y="990600"/>
            <a:ext cx="4876801" cy="1066800"/>
          </a:xfrm>
          <a:prstGeom prst="roundRect">
            <a:avLst/>
          </a:prstGeom>
          <a:noFill/>
          <a:ln w="57150">
            <a:solidFill>
              <a:schemeClr val="tx1"/>
            </a:solidFill>
          </a:ln>
          <a:effectLst>
            <a:glow rad="228600">
              <a:schemeClr val="accent4">
                <a:satMod val="175000"/>
                <a:alpha val="40000"/>
              </a:schemeClr>
            </a:glow>
          </a:effectLst>
        </p:spPr>
        <p:txBody>
          <a:bodyPr rtlCol="1">
            <a:noAutofit/>
          </a:bodyPr>
          <a:lstStyle/>
          <a:p>
            <a:pPr algn="ctr"/>
            <a:r>
              <a:rPr lang="ar-EG" sz="5400" dirty="0">
                <a:solidFill>
                  <a:schemeClr val="accent6">
                    <a:lumMod val="75000"/>
                  </a:schemeClr>
                </a:solidFill>
                <a:effectLst>
                  <a:outerShdw blurRad="38100" dist="38100" dir="2700000" algn="tl">
                    <a:srgbClr val="000000">
                      <a:alpha val="43137"/>
                    </a:srgbClr>
                  </a:outerShdw>
                </a:effectLst>
                <a:latin typeface="Simplified Arabic" panose="02020603050405020304" pitchFamily="18" charset="-78"/>
                <a:cs typeface="Simplified Arabic" panose="02020603050405020304" pitchFamily="18" charset="-78"/>
              </a:rPr>
              <a:t>الوحدة الثانية</a:t>
            </a:r>
            <a:endParaRPr lang="ar-SA" sz="5400" dirty="0">
              <a:solidFill>
                <a:schemeClr val="accent6">
                  <a:lumMod val="75000"/>
                </a:schemeClr>
              </a:solidFill>
              <a:effectLst>
                <a:outerShdw blurRad="38100" dist="38100" dir="2700000" algn="tl">
                  <a:srgbClr val="000000">
                    <a:alpha val="43137"/>
                  </a:srgbClr>
                </a:outerShdw>
              </a:effectLst>
              <a:latin typeface="Simplified Arabic" panose="02020603050405020304" pitchFamily="18" charset="-78"/>
              <a:cs typeface="Simplified Arabic" panose="02020603050405020304" pitchFamily="18" charset="-78"/>
            </a:endParaRPr>
          </a:p>
        </p:txBody>
      </p:sp>
      <p:sp>
        <p:nvSpPr>
          <p:cNvPr id="7" name="العنوان 1">
            <a:extLst>
              <a:ext uri="{FF2B5EF4-FFF2-40B4-BE49-F238E27FC236}">
                <a16:creationId xmlns:a16="http://schemas.microsoft.com/office/drawing/2014/main" id="{E59BC822-3E3A-4277-9059-B1308CD4A5A3}"/>
              </a:ext>
            </a:extLst>
          </p:cNvPr>
          <p:cNvSpPr txBox="1">
            <a:spLocks/>
          </p:cNvSpPr>
          <p:nvPr/>
        </p:nvSpPr>
        <p:spPr bwMode="black">
          <a:xfrm>
            <a:off x="1447799" y="2514600"/>
            <a:ext cx="6248400" cy="1227580"/>
          </a:xfrm>
          <a:prstGeom prst="rect">
            <a:avLst/>
          </a:prstGeom>
        </p:spPr>
        <p:txBody>
          <a:bodyPr vert="horz" lIns="68580" tIns="34290" rIns="68580" bIns="34290" rtlCol="1" anchor="ctr">
            <a:noAutofit/>
          </a:bodyPr>
          <a:lstStyle>
            <a:lvl1pPr algn="r" defTabSz="914400" rtl="1" eaLnBrk="1" latinLnBrk="0" hangingPunct="1">
              <a:lnSpc>
                <a:spcPct val="95000"/>
              </a:lnSpc>
              <a:spcBef>
                <a:spcPct val="0"/>
              </a:spcBef>
              <a:buNone/>
              <a:defRPr sz="3000"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marL="0" marR="0" lvl="0" indent="0" algn="ctr" defTabSz="914378" rtl="1" eaLnBrk="1" fontAlgn="auto" latinLnBrk="0" hangingPunct="1">
              <a:lnSpc>
                <a:spcPct val="95000"/>
              </a:lnSpc>
              <a:spcBef>
                <a:spcPct val="0"/>
              </a:spcBef>
              <a:spcAft>
                <a:spcPts val="0"/>
              </a:spcAft>
              <a:buClrTx/>
              <a:buSzTx/>
              <a:buFontTx/>
              <a:buNone/>
              <a:tabLst/>
              <a:defRPr/>
            </a:pPr>
            <a:r>
              <a:rPr kumimoji="0" lang="ar-EG" sz="6600" b="1" i="0" u="none" strike="noStrike" kern="1200" cap="none" spc="0" normalizeH="0" baseline="0" noProof="0" dirty="0">
                <a:ln>
                  <a:noFill/>
                </a:ln>
                <a:solidFill>
                  <a:srgbClr val="A62157"/>
                </a:solidFill>
                <a:effectLst>
                  <a:outerShdw blurRad="38100" dist="38100" dir="2700000" algn="tl">
                    <a:srgbClr val="000000">
                      <a:alpha val="43137"/>
                    </a:srgbClr>
                  </a:outerShdw>
                </a:effectLst>
                <a:uLnTx/>
                <a:uFillTx/>
                <a:latin typeface="Simplified Arabic" panose="02020603050405020304" pitchFamily="18" charset="-78"/>
                <a:ea typeface="Tahoma" panose="020B0604030504040204" pitchFamily="34" charset="0"/>
                <a:cs typeface="Simplified Arabic" panose="02020603050405020304" pitchFamily="18" charset="-78"/>
              </a:rPr>
              <a:t>الدولة السعودية الأولى</a:t>
            </a:r>
            <a:endParaRPr kumimoji="0" lang="ar-SA" sz="6600" b="1" i="0" u="none" strike="noStrike" kern="1200" cap="none" spc="0" normalizeH="0" baseline="0" noProof="0" dirty="0">
              <a:ln>
                <a:noFill/>
              </a:ln>
              <a:solidFill>
                <a:srgbClr val="A62157"/>
              </a:solidFill>
              <a:effectLst>
                <a:outerShdw blurRad="38100" dist="38100" dir="2700000" algn="tl">
                  <a:srgbClr val="000000">
                    <a:alpha val="43137"/>
                  </a:srgbClr>
                </a:outerShdw>
              </a:effectLst>
              <a:uLnTx/>
              <a:uFillTx/>
              <a:latin typeface="Simplified Arabic" panose="02020603050405020304" pitchFamily="18" charset="-78"/>
              <a:ea typeface="Tahoma" panose="020B0604030504040204" pitchFamily="34" charset="0"/>
              <a:cs typeface="Simplified Arabic" panose="02020603050405020304" pitchFamily="18" charset="-78"/>
            </a:endParaRPr>
          </a:p>
        </p:txBody>
      </p:sp>
      <p:sp>
        <p:nvSpPr>
          <p:cNvPr id="8" name="مربع نص 7">
            <a:extLst>
              <a:ext uri="{FF2B5EF4-FFF2-40B4-BE49-F238E27FC236}">
                <a16:creationId xmlns:a16="http://schemas.microsoft.com/office/drawing/2014/main" id="{2BCDA037-55DD-456A-87EA-C80F6C618A22}"/>
              </a:ext>
            </a:extLst>
          </p:cNvPr>
          <p:cNvSpPr txBox="1"/>
          <p:nvPr/>
        </p:nvSpPr>
        <p:spPr>
          <a:xfrm rot="20665261">
            <a:off x="2895567" y="3977111"/>
            <a:ext cx="4431390" cy="2308324"/>
          </a:xfrm>
          <a:prstGeom prst="rect">
            <a:avLst/>
          </a:prstGeom>
          <a:noFill/>
          <a:ln w="38100">
            <a:noFill/>
          </a:ln>
          <a:scene3d>
            <a:camera prst="orthographicFront"/>
            <a:lightRig rig="threePt" dir="t"/>
          </a:scene3d>
          <a:sp3d>
            <a:bevelT w="114300" prst="artDeco"/>
          </a:sp3d>
        </p:spPr>
        <p:txBody>
          <a:bodyPr wrap="square" rtlCol="1">
            <a:spAutoFit/>
          </a:bodyPr>
          <a:lstStyle/>
          <a:p>
            <a:pPr marL="0" marR="0" lvl="0" indent="0" algn="ctr" defTabSz="914378" rtl="1" eaLnBrk="1" fontAlgn="auto" latinLnBrk="0" hangingPunct="1">
              <a:lnSpc>
                <a:spcPct val="100000"/>
              </a:lnSpc>
              <a:spcBef>
                <a:spcPts val="0"/>
              </a:spcBef>
              <a:spcAft>
                <a:spcPts val="0"/>
              </a:spcAft>
              <a:buClrTx/>
              <a:buSzTx/>
              <a:buFontTx/>
              <a:buNone/>
              <a:tabLst/>
              <a:defRPr/>
            </a:pPr>
            <a:r>
              <a:rPr kumimoji="0" lang="ar-EG" sz="7200" b="1" i="0" u="none" strike="noStrike" kern="1200" cap="none" spc="0" normalizeH="0" baseline="0" noProof="0" dirty="0">
                <a:ln>
                  <a:noFill/>
                </a:ln>
                <a:solidFill>
                  <a:srgbClr val="292934"/>
                </a:solidFill>
                <a:effectLst>
                  <a:outerShdw blurRad="38100" dist="38100" dir="2700000" algn="tl">
                    <a:srgbClr val="000000">
                      <a:alpha val="43137"/>
                    </a:srgbClr>
                  </a:outerShdw>
                </a:effectLst>
                <a:uLnTx/>
                <a:uFillTx/>
                <a:latin typeface="Book Antiqua"/>
                <a:ea typeface="+mn-ea"/>
                <a:cs typeface="Times New Roman" panose="02020603050405020304" pitchFamily="18" charset="0"/>
              </a:rPr>
              <a:t>تقويم الوحدة الثانية </a:t>
            </a:r>
          </a:p>
        </p:txBody>
      </p:sp>
    </p:spTree>
    <p:extLst>
      <p:ext uri="{BB962C8B-B14F-4D97-AF65-F5344CB8AC3E}">
        <p14:creationId xmlns:p14="http://schemas.microsoft.com/office/powerpoint/2010/main" val="144035568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6"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71353" y="633483"/>
            <a:ext cx="6064431" cy="734868"/>
          </a:xfrm>
          <a:prstGeom prst="roundRect">
            <a:avLst/>
          </a:prstGeom>
          <a:solidFill>
            <a:schemeClr val="accent5"/>
          </a:solidFill>
          <a:ln w="38100">
            <a:solidFill>
              <a:schemeClr val="tx1"/>
            </a:solidFill>
          </a:ln>
          <a:effectLst>
            <a:glow rad="228600">
              <a:schemeClr val="accent1">
                <a:satMod val="175000"/>
                <a:alpha val="40000"/>
              </a:schemeClr>
            </a:glow>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marL="0" marR="0" lvl="0" indent="0" algn="ctr" defTabSz="914400" rtl="1" eaLnBrk="1" fontAlgn="auto" latinLnBrk="0" hangingPunct="1">
              <a:lnSpc>
                <a:spcPct val="95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FFFFFF"/>
                </a:solidFill>
                <a:effectLst/>
                <a:uLnTx/>
                <a:uFillTx/>
                <a:latin typeface="Tahoma" panose="020B0604030504040204" pitchFamily="34" charset="0"/>
                <a:ea typeface="Tahoma" panose="020B0604030504040204" pitchFamily="34" charset="0"/>
                <a:cs typeface="PT Bold Broken" panose="02010400000000000000" pitchFamily="2" charset="-78"/>
              </a:rPr>
              <a:t>1- يكمل الطلبة الفراغات الآتية:</a:t>
            </a:r>
          </a:p>
        </p:txBody>
      </p:sp>
      <p:sp>
        <p:nvSpPr>
          <p:cNvPr id="3" name="TextBox 6">
            <a:extLst>
              <a:ext uri="{FF2B5EF4-FFF2-40B4-BE49-F238E27FC236}">
                <a16:creationId xmlns:a16="http://schemas.microsoft.com/office/drawing/2014/main" id="{A348BC90-BA30-4670-8D98-7874A97D5ADD}"/>
              </a:ext>
            </a:extLst>
          </p:cNvPr>
          <p:cNvSpPr txBox="1"/>
          <p:nvPr/>
        </p:nvSpPr>
        <p:spPr>
          <a:xfrm>
            <a:off x="1143000" y="1730125"/>
            <a:ext cx="7450317" cy="5016758"/>
          </a:xfrm>
          <a:prstGeom prst="rect">
            <a:avLst/>
          </a:prstGeom>
          <a:noFill/>
        </p:spPr>
        <p:txBody>
          <a:bodyPr wrap="square" rtlCol="0">
            <a:spAutoFit/>
          </a:bodyPr>
          <a:lstStyle>
            <a:defPPr>
              <a:defRPr lang="ar-SA"/>
            </a:defPPr>
            <a:lvl1pPr>
              <a:defRPr sz="3200" b="1"/>
            </a:lvl1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7030A0"/>
                </a:solidFill>
                <a:effectLst/>
                <a:uLnTx/>
                <a:uFillTx/>
                <a:latin typeface="Book Antiqua"/>
                <a:ea typeface="+mn-ea"/>
                <a:cs typeface="Times New Roman" panose="02020603050405020304" pitchFamily="18" charset="0"/>
              </a:rPr>
              <a:t>أ- تأسست الدولة السعودية الأولى في عام.................، وكانت عاصمتها.................. وكان مؤسسها الإمام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7030A0"/>
                </a:solidFill>
                <a:effectLst/>
                <a:uLnTx/>
                <a:uFillTx/>
                <a:latin typeface="Book Antiqua"/>
                <a:ea typeface="+mn-ea"/>
                <a:cs typeface="Times New Roman" panose="02020603050405020304" pitchFamily="18" charset="0"/>
              </a:rPr>
              <a:t>ب- انتصر السعوديون على الأعداء في معركة ...................، وأسهمت البطلة السعودية..................... في إدارة المعركة.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7030A0"/>
                </a:solidFill>
                <a:effectLst/>
                <a:uLnTx/>
                <a:uFillTx/>
                <a:latin typeface="Book Antiqua"/>
                <a:ea typeface="+mn-ea"/>
                <a:cs typeface="Times New Roman" panose="02020603050405020304" pitchFamily="18" charset="0"/>
              </a:rPr>
              <a:t>ج- من صفات الإمام محمد بن سعود الحكمة، و..................، و.................. ،و.................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7030A0"/>
                </a:solidFill>
                <a:effectLst/>
                <a:uLnTx/>
                <a:uFillTx/>
                <a:latin typeface="Book Antiqua"/>
                <a:ea typeface="+mn-ea"/>
                <a:cs typeface="Times New Roman" panose="02020603050405020304" pitchFamily="18" charset="0"/>
              </a:rPr>
              <a:t>د- عُرف عهد الإمام سعود بن عبدالعزيز بالفترة </a:t>
            </a:r>
            <a:r>
              <a:rPr kumimoji="0" lang="ar-EG" sz="3200" b="1" i="0" u="none" strike="noStrike" kern="1200" cap="none" spc="0" normalizeH="0" baseline="0" noProof="0" dirty="0">
                <a:ln>
                  <a:noFill/>
                </a:ln>
                <a:solidFill>
                  <a:srgbClr val="FFFFFF"/>
                </a:solidFill>
                <a:effectLst/>
                <a:uLnTx/>
                <a:uFillTx/>
                <a:latin typeface="Book Antiqua"/>
                <a:ea typeface="+mn-ea"/>
                <a:cs typeface="Times New Roman" panose="02020603050405020304" pitchFamily="18" charset="0"/>
              </a:rPr>
              <a:t>..............</a:t>
            </a:r>
          </a:p>
        </p:txBody>
      </p:sp>
      <p:sp>
        <p:nvSpPr>
          <p:cNvPr id="4" name="TextBox 34">
            <a:extLst>
              <a:ext uri="{FF2B5EF4-FFF2-40B4-BE49-F238E27FC236}">
                <a16:creationId xmlns:a16="http://schemas.microsoft.com/office/drawing/2014/main" id="{1ED21ADE-39E1-4472-8E9B-5E91677C070D}"/>
              </a:ext>
            </a:extLst>
          </p:cNvPr>
          <p:cNvSpPr txBox="1"/>
          <p:nvPr/>
        </p:nvSpPr>
        <p:spPr>
          <a:xfrm>
            <a:off x="1236618" y="1730514"/>
            <a:ext cx="200152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1157 هـ</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5" name="TextBox 34">
            <a:extLst>
              <a:ext uri="{FF2B5EF4-FFF2-40B4-BE49-F238E27FC236}">
                <a16:creationId xmlns:a16="http://schemas.microsoft.com/office/drawing/2014/main" id="{9A7E7564-6B62-4109-BB06-EDF524918551}"/>
              </a:ext>
            </a:extLst>
          </p:cNvPr>
          <p:cNvSpPr txBox="1"/>
          <p:nvPr/>
        </p:nvSpPr>
        <p:spPr>
          <a:xfrm>
            <a:off x="4480379" y="2187714"/>
            <a:ext cx="200152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الدرعية</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6" name="TextBox 34">
            <a:extLst>
              <a:ext uri="{FF2B5EF4-FFF2-40B4-BE49-F238E27FC236}">
                <a16:creationId xmlns:a16="http://schemas.microsoft.com/office/drawing/2014/main" id="{13CC3A43-74F4-402E-A6F2-3ECBB67DDF50}"/>
              </a:ext>
            </a:extLst>
          </p:cNvPr>
          <p:cNvSpPr txBox="1"/>
          <p:nvPr/>
        </p:nvSpPr>
        <p:spPr>
          <a:xfrm>
            <a:off x="5704840" y="2644914"/>
            <a:ext cx="275336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محمد بن سعود</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8" name="TextBox 34">
            <a:extLst>
              <a:ext uri="{FF2B5EF4-FFF2-40B4-BE49-F238E27FC236}">
                <a16:creationId xmlns:a16="http://schemas.microsoft.com/office/drawing/2014/main" id="{690E8E38-5E39-454E-A17F-FB87997C925E}"/>
              </a:ext>
            </a:extLst>
          </p:cNvPr>
          <p:cNvSpPr txBox="1"/>
          <p:nvPr/>
        </p:nvSpPr>
        <p:spPr>
          <a:xfrm>
            <a:off x="6248400" y="3562750"/>
            <a:ext cx="275336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تربة</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9" name="TextBox 34">
            <a:extLst>
              <a:ext uri="{FF2B5EF4-FFF2-40B4-BE49-F238E27FC236}">
                <a16:creationId xmlns:a16="http://schemas.microsoft.com/office/drawing/2014/main" id="{B9D7664D-D610-496A-B979-FD0BDEDBEFFD}"/>
              </a:ext>
            </a:extLst>
          </p:cNvPr>
          <p:cNvSpPr txBox="1"/>
          <p:nvPr/>
        </p:nvSpPr>
        <p:spPr>
          <a:xfrm>
            <a:off x="4895380" y="4050316"/>
            <a:ext cx="265684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غالية </a:t>
            </a:r>
            <a:r>
              <a:rPr kumimoji="0" lang="ar-EG" sz="4000" b="1" i="0" u="none" strike="noStrike" kern="1200" cap="none" spc="0" normalizeH="0" baseline="0" noProof="0" dirty="0" err="1">
                <a:ln>
                  <a:noFill/>
                </a:ln>
                <a:solidFill>
                  <a:srgbClr val="292934"/>
                </a:solidFill>
                <a:effectLst/>
                <a:uLnTx/>
                <a:uFillTx/>
                <a:latin typeface="Book Antiqua"/>
                <a:ea typeface="+mn-ea"/>
                <a:cs typeface="Times New Roman" panose="02020603050405020304" pitchFamily="18" charset="0"/>
              </a:rPr>
              <a:t>البقنية</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10" name="TextBox 34">
            <a:extLst>
              <a:ext uri="{FF2B5EF4-FFF2-40B4-BE49-F238E27FC236}">
                <a16:creationId xmlns:a16="http://schemas.microsoft.com/office/drawing/2014/main" id="{7E4436D0-4B44-490D-890E-5ACF6C772F60}"/>
              </a:ext>
            </a:extLst>
          </p:cNvPr>
          <p:cNvSpPr txBox="1"/>
          <p:nvPr/>
        </p:nvSpPr>
        <p:spPr>
          <a:xfrm>
            <a:off x="6717922" y="5143860"/>
            <a:ext cx="161036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التدين</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11" name="TextBox 34">
            <a:extLst>
              <a:ext uri="{FF2B5EF4-FFF2-40B4-BE49-F238E27FC236}">
                <a16:creationId xmlns:a16="http://schemas.microsoft.com/office/drawing/2014/main" id="{45327029-EB2A-467D-9200-9E1CB5DA14A1}"/>
              </a:ext>
            </a:extLst>
          </p:cNvPr>
          <p:cNvSpPr txBox="1"/>
          <p:nvPr/>
        </p:nvSpPr>
        <p:spPr>
          <a:xfrm>
            <a:off x="4167447" y="5143860"/>
            <a:ext cx="161036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الشجاعة</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12" name="TextBox 34">
            <a:extLst>
              <a:ext uri="{FF2B5EF4-FFF2-40B4-BE49-F238E27FC236}">
                <a16:creationId xmlns:a16="http://schemas.microsoft.com/office/drawing/2014/main" id="{38B219DD-2CA6-4626-A24E-1AF87ED280EF}"/>
              </a:ext>
            </a:extLst>
          </p:cNvPr>
          <p:cNvSpPr txBox="1"/>
          <p:nvPr/>
        </p:nvSpPr>
        <p:spPr>
          <a:xfrm>
            <a:off x="2303151" y="5143860"/>
            <a:ext cx="161036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srgbClr val="292934"/>
                </a:solidFill>
                <a:effectLst/>
                <a:uLnTx/>
                <a:uFillTx/>
                <a:latin typeface="Book Antiqua"/>
                <a:ea typeface="+mn-ea"/>
                <a:cs typeface="Times New Roman" panose="02020603050405020304" pitchFamily="18" charset="0"/>
              </a:rPr>
              <a:t>الحزم</a:t>
            </a:r>
            <a:endParaRPr kumimoji="0" lang="en-US" sz="4000" b="1" i="0" u="none" strike="noStrike" kern="1200" cap="none" spc="0" normalizeH="0" baseline="0" noProof="0" dirty="0">
              <a:ln>
                <a:noFill/>
              </a:ln>
              <a:solidFill>
                <a:srgbClr val="292934"/>
              </a:solidFill>
              <a:effectLst/>
              <a:uLnTx/>
              <a:uFillTx/>
              <a:latin typeface="Book Antiqua"/>
              <a:ea typeface="+mn-ea"/>
              <a:cs typeface="+mn-cs"/>
            </a:endParaRPr>
          </a:p>
        </p:txBody>
      </p:sp>
      <p:sp>
        <p:nvSpPr>
          <p:cNvPr id="13" name="TextBox 34">
            <a:extLst>
              <a:ext uri="{FF2B5EF4-FFF2-40B4-BE49-F238E27FC236}">
                <a16:creationId xmlns:a16="http://schemas.microsoft.com/office/drawing/2014/main" id="{AEB0B44F-50AB-4162-AC68-74D59DCCCF45}"/>
              </a:ext>
            </a:extLst>
          </p:cNvPr>
          <p:cNvSpPr txBox="1"/>
          <p:nvPr/>
        </p:nvSpPr>
        <p:spPr>
          <a:xfrm>
            <a:off x="933818" y="5591428"/>
            <a:ext cx="1610360" cy="70788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effectLst/>
                <a:uLnTx/>
                <a:uFillTx/>
                <a:latin typeface="Book Antiqua"/>
                <a:ea typeface="+mn-ea"/>
                <a:cs typeface="Times New Roman" panose="02020603050405020304" pitchFamily="18" charset="0"/>
              </a:rPr>
              <a:t>الذهبية</a:t>
            </a:r>
            <a:endParaRPr kumimoji="0" lang="en-US" sz="4000" b="1" i="0" u="none" strike="noStrike" kern="1200" cap="none" spc="0" normalizeH="0" baseline="0" noProof="0" dirty="0">
              <a:ln>
                <a:noFill/>
              </a:ln>
              <a:effectLst/>
              <a:uLnTx/>
              <a:uFillTx/>
              <a:latin typeface="Book Antiqua"/>
              <a:ea typeface="+mn-ea"/>
            </a:endParaRPr>
          </a:p>
        </p:txBody>
      </p:sp>
    </p:spTree>
    <p:extLst>
      <p:ext uri="{BB962C8B-B14F-4D97-AF65-F5344CB8AC3E}">
        <p14:creationId xmlns:p14="http://schemas.microsoft.com/office/powerpoint/2010/main" val="114032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500" fill="hold"/>
                                        <p:tgtEl>
                                          <p:spTgt spid="12"/>
                                        </p:tgtEl>
                                        <p:attrNameLst>
                                          <p:attrName>ppt_x</p:attrName>
                                        </p:attrNameLst>
                                      </p:cBhvr>
                                      <p:tavLst>
                                        <p:tav tm="0">
                                          <p:val>
                                            <p:strVal val="#ppt_x"/>
                                          </p:val>
                                        </p:tav>
                                        <p:tav tm="100000">
                                          <p:val>
                                            <p:strVal val="#ppt_x"/>
                                          </p:val>
                                        </p:tav>
                                      </p:tavLst>
                                    </p:anim>
                                    <p:anim calcmode="lin" valueType="num">
                                      <p:cBhvr additive="base">
                                        <p:cTn id="6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500" fill="hold"/>
                                        <p:tgtEl>
                                          <p:spTgt spid="13"/>
                                        </p:tgtEl>
                                        <p:attrNameLst>
                                          <p:attrName>ppt_x</p:attrName>
                                        </p:attrNameLst>
                                      </p:cBhvr>
                                      <p:tavLst>
                                        <p:tav tm="0">
                                          <p:val>
                                            <p:strVal val="#ppt_x"/>
                                          </p:val>
                                        </p:tav>
                                        <p:tav tm="100000">
                                          <p:val>
                                            <p:strVal val="#ppt_x"/>
                                          </p:val>
                                        </p:tav>
                                      </p:tavLst>
                                    </p:anim>
                                    <p:anim calcmode="lin" valueType="num">
                                      <p:cBhvr additive="base">
                                        <p:cTn id="6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3" grpId="0" animBg="1"/>
      <p:bldP spid="4" grpId="0"/>
      <p:bldP spid="5" grpId="0"/>
      <p:bldP spid="6" grpId="0"/>
      <p:bldP spid="8" grpId="0"/>
      <p:bldP spid="9" grpId="0"/>
      <p:bldP spid="10" grpId="0"/>
      <p:bldP spid="11"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447800" y="2463729"/>
            <a:ext cx="7086600" cy="1200329"/>
          </a:xfrm>
          <a:prstGeom prst="rect">
            <a:avLst/>
          </a:prstGeom>
          <a:noFill/>
        </p:spPr>
        <p:txBody>
          <a:bodyPr wrap="square" rtlCol="0">
            <a:spAutoFit/>
          </a:bodyPr>
          <a:lstStyle>
            <a:defPPr>
              <a:defRPr lang="ar-EG"/>
            </a:defPPr>
            <a:lvl1pPr>
              <a:defRPr sz="3200" b="1">
                <a:solidFill>
                  <a:schemeClr val="bg1"/>
                </a:solidFill>
              </a:defRPr>
            </a:lvl1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Book Antiqua"/>
                <a:ea typeface="+mn-ea"/>
                <a:cs typeface="Times New Roman" panose="02020603050405020304" pitchFamily="18" charset="0"/>
              </a:rPr>
              <a:t>أ- هجوم الأعداء على الدولة السعودية الأولى، وتدمير عاصمتها الدرعية.</a:t>
            </a:r>
          </a:p>
        </p:txBody>
      </p:sp>
      <p:sp>
        <p:nvSpPr>
          <p:cNvPr id="3" name="TextBox 6">
            <a:extLst>
              <a:ext uri="{FF2B5EF4-FFF2-40B4-BE49-F238E27FC236}">
                <a16:creationId xmlns:a16="http://schemas.microsoft.com/office/drawing/2014/main" id="{4CE616CC-A0B5-4FDA-A070-AD18A7104923}"/>
              </a:ext>
            </a:extLst>
          </p:cNvPr>
          <p:cNvSpPr txBox="1"/>
          <p:nvPr/>
        </p:nvSpPr>
        <p:spPr>
          <a:xfrm>
            <a:off x="1295400" y="1066800"/>
            <a:ext cx="7038703" cy="1158121"/>
          </a:xfrm>
          <a:prstGeom prst="bevel">
            <a:avLst/>
          </a:prstGeom>
          <a:solidFill>
            <a:srgbClr val="D3AF7F"/>
          </a:solidFill>
          <a:ln w="38100">
            <a:solidFill>
              <a:schemeClr val="bg1"/>
            </a:solidFill>
          </a:ln>
          <a:effectLst>
            <a:glow rad="228600">
              <a:schemeClr val="accent1">
                <a:satMod val="175000"/>
                <a:alpha val="40000"/>
              </a:schemeClr>
            </a:glow>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marL="0" marR="0" lvl="0" indent="0" algn="ctr" defTabSz="914400" rtl="1" eaLnBrk="1" fontAlgn="auto" latinLnBrk="0" hangingPunct="1">
              <a:lnSpc>
                <a:spcPct val="95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292934"/>
                </a:solidFill>
                <a:effectLst/>
                <a:uLnTx/>
                <a:uFillTx/>
                <a:latin typeface="Tahoma" panose="020B0604030504040204" pitchFamily="34" charset="0"/>
                <a:ea typeface="Tahoma" panose="020B0604030504040204" pitchFamily="34" charset="0"/>
                <a:cs typeface="+mj-cs"/>
              </a:rPr>
              <a:t>2- يستنتج الطلبة أسباب الأحداث الآتية:</a:t>
            </a:r>
          </a:p>
        </p:txBody>
      </p:sp>
      <p:sp>
        <p:nvSpPr>
          <p:cNvPr id="5" name="مربع نص 4">
            <a:extLst>
              <a:ext uri="{FF2B5EF4-FFF2-40B4-BE49-F238E27FC236}">
                <a16:creationId xmlns:a16="http://schemas.microsoft.com/office/drawing/2014/main" id="{7B2C05D6-F975-4DB9-8098-3B14C5BEB233}"/>
              </a:ext>
            </a:extLst>
          </p:cNvPr>
          <p:cNvSpPr txBox="1"/>
          <p:nvPr/>
        </p:nvSpPr>
        <p:spPr>
          <a:xfrm>
            <a:off x="1600200" y="3692491"/>
            <a:ext cx="7086600" cy="1938992"/>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4000" b="1">
                <a:solidFill>
                  <a:srgbClr val="FF0000"/>
                </a:solidFill>
              </a:defRPr>
            </a:lvl1pPr>
          </a:lstStyle>
          <a:p>
            <a:pPr marL="571500" marR="0" lvl="0" indent="-571500" algn="r" defTabSz="914400" rtl="1"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kumimoji="0" lang="ar-EG" sz="40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خوفًا من قوة الدولة السعودية.</a:t>
            </a:r>
          </a:p>
          <a:p>
            <a:pPr marL="571500" marR="0" lvl="0" indent="-571500" algn="r" defTabSz="914400" rtl="1"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kumimoji="0" lang="ar-EG" sz="40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خوفًا من المنهج الإسلامي القويم.</a:t>
            </a:r>
          </a:p>
          <a:p>
            <a:pPr marL="571500" marR="0" lvl="0" indent="-571500" algn="r" defTabSz="914400" rtl="1"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kumimoji="0" lang="ar-EG" sz="40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تحقيق </a:t>
            </a:r>
            <a:r>
              <a:rPr kumimoji="0" lang="ar-EG" sz="36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مصالحهم</a:t>
            </a:r>
            <a:r>
              <a:rPr kumimoji="0" lang="ar-EG" sz="40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 والحفاظ على نفوذهم.</a:t>
            </a:r>
          </a:p>
        </p:txBody>
      </p:sp>
      <p:sp>
        <p:nvSpPr>
          <p:cNvPr id="2" name="مستطيل 1">
            <a:extLst>
              <a:ext uri="{FF2B5EF4-FFF2-40B4-BE49-F238E27FC236}">
                <a16:creationId xmlns:a16="http://schemas.microsoft.com/office/drawing/2014/main" id="{98B28988-93F7-6AA5-212B-0BC88D6756FB}"/>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الثانية                                                         </a:t>
            </a:r>
            <a:r>
              <a:rPr lang="ar-SA" sz="1400" b="1" dirty="0"/>
              <a:t>الصف السادس</a:t>
            </a:r>
          </a:p>
        </p:txBody>
      </p:sp>
    </p:spTree>
    <p:extLst>
      <p:ext uri="{BB962C8B-B14F-4D97-AF65-F5344CB8AC3E}">
        <p14:creationId xmlns:p14="http://schemas.microsoft.com/office/powerpoint/2010/main" val="1504733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 calcmode="lin" valueType="num">
                                      <p:cBhvr additive="base">
                                        <p:cTn id="2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3" grpId="0" animBg="1"/>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295400" y="3465394"/>
            <a:ext cx="7086600" cy="646331"/>
          </a:xfrm>
          <a:prstGeom prst="rect">
            <a:avLst/>
          </a:prstGeom>
          <a:noFill/>
        </p:spPr>
        <p:txBody>
          <a:bodyPr wrap="square" rtlCol="0">
            <a:spAutoFit/>
          </a:bodyPr>
          <a:lstStyle>
            <a:defPPr>
              <a:defRPr lang="ar-EG"/>
            </a:defPPr>
            <a:lvl1pPr>
              <a:defRPr sz="3600" b="1">
                <a:solidFill>
                  <a:srgbClr val="002060"/>
                </a:solidFill>
              </a:defRPr>
            </a:lvl1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Book Antiqua"/>
                <a:ea typeface="+mn-ea"/>
                <a:cs typeface="Times New Roman" panose="02020603050405020304" pitchFamily="18" charset="0"/>
              </a:rPr>
              <a:t>ب- عودة مانع </a:t>
            </a:r>
            <a:r>
              <a:rPr kumimoji="0" lang="ar-EG" sz="3600" b="1" i="0" u="none" strike="noStrike" kern="1200" cap="none" spc="0" normalizeH="0" baseline="0" noProof="0" dirty="0" err="1">
                <a:ln>
                  <a:noFill/>
                </a:ln>
                <a:solidFill>
                  <a:srgbClr val="002060"/>
                </a:solidFill>
                <a:effectLst/>
                <a:uLnTx/>
                <a:uFillTx/>
                <a:latin typeface="Book Antiqua"/>
                <a:ea typeface="+mn-ea"/>
                <a:cs typeface="Times New Roman" panose="02020603050405020304" pitchFamily="18" charset="0"/>
              </a:rPr>
              <a:t>المريدي</a:t>
            </a:r>
            <a:r>
              <a:rPr kumimoji="0" lang="ar-EG" sz="3600" b="1" i="0" u="none" strike="noStrike" kern="1200" cap="none" spc="0" normalizeH="0" baseline="0" noProof="0" dirty="0">
                <a:ln>
                  <a:noFill/>
                </a:ln>
                <a:solidFill>
                  <a:srgbClr val="002060"/>
                </a:solidFill>
                <a:effectLst/>
                <a:uLnTx/>
                <a:uFillTx/>
                <a:latin typeface="Book Antiqua"/>
                <a:ea typeface="+mn-ea"/>
                <a:cs typeface="Times New Roman" panose="02020603050405020304" pitchFamily="18" charset="0"/>
              </a:rPr>
              <a:t> إلى وادي حنيفة.</a:t>
            </a:r>
          </a:p>
        </p:txBody>
      </p:sp>
      <p:sp>
        <p:nvSpPr>
          <p:cNvPr id="5" name="مربع نص 4">
            <a:extLst>
              <a:ext uri="{FF2B5EF4-FFF2-40B4-BE49-F238E27FC236}">
                <a16:creationId xmlns:a16="http://schemas.microsoft.com/office/drawing/2014/main" id="{7B2C05D6-F975-4DB9-8098-3B14C5BEB233}"/>
              </a:ext>
            </a:extLst>
          </p:cNvPr>
          <p:cNvSpPr txBox="1"/>
          <p:nvPr/>
        </p:nvSpPr>
        <p:spPr>
          <a:xfrm>
            <a:off x="1057814" y="4276160"/>
            <a:ext cx="7086600" cy="1323439"/>
          </a:xfrm>
          <a:prstGeom prst="rect">
            <a:avLst/>
          </a:prstGeom>
          <a:noFill/>
        </p:spPr>
        <p:txBody>
          <a:bodyPr wrap="square" rtlCol="1">
            <a:spAutoFit/>
          </a:bodyPr>
          <a:lstStyle>
            <a:defPPr>
              <a:defRPr lang="ar-EG"/>
            </a:defPPr>
            <a:lvl1pPr marL="571500" indent="-571500">
              <a:lnSpc>
                <a:spcPct val="100000"/>
              </a:lnSpc>
              <a:buSzPct val="100000"/>
              <a:buFont typeface="Arial" panose="020B0604020202020204" pitchFamily="34" charset="0"/>
              <a:buChar char="•"/>
              <a:defRPr sz="4000" b="1">
                <a:solidFill>
                  <a:srgbClr val="C00000"/>
                </a:solidFill>
              </a:defRPr>
            </a:lvl1pPr>
          </a:lstStyle>
          <a:p>
            <a:pPr marL="571500" marR="0" lvl="0" indent="-571500" algn="r" defTabSz="914400" rtl="1"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kumimoji="0" lang="ar-EG" sz="40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تلبية لدعوة ابن عمه ابن درع.</a:t>
            </a:r>
          </a:p>
          <a:p>
            <a:pPr marL="571500" marR="0" lvl="0" indent="-571500" algn="r" defTabSz="914400" rtl="1" eaLnBrk="1" fontAlgn="auto" latinLnBrk="0" hangingPunct="1">
              <a:lnSpc>
                <a:spcPct val="100000"/>
              </a:lnSpc>
              <a:spcBef>
                <a:spcPts val="0"/>
              </a:spcBef>
              <a:spcAft>
                <a:spcPts val="0"/>
              </a:spcAft>
              <a:buClrTx/>
              <a:buSzPct val="100000"/>
              <a:buFont typeface="Arial" panose="020B0604020202020204" pitchFamily="34" charset="0"/>
              <a:buChar char="•"/>
              <a:tabLst/>
              <a:defRPr/>
            </a:pPr>
            <a:r>
              <a:rPr kumimoji="0" lang="ar-EG" sz="40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rPr>
              <a:t>تقوية الحكم في المنطقة.</a:t>
            </a:r>
          </a:p>
        </p:txBody>
      </p:sp>
      <p:sp>
        <p:nvSpPr>
          <p:cNvPr id="2" name="TextBox 6">
            <a:extLst>
              <a:ext uri="{FF2B5EF4-FFF2-40B4-BE49-F238E27FC236}">
                <a16:creationId xmlns:a16="http://schemas.microsoft.com/office/drawing/2014/main" id="{7FD93BF8-B1CB-9A61-C1EF-7321DEA8D56F}"/>
              </a:ext>
            </a:extLst>
          </p:cNvPr>
          <p:cNvSpPr txBox="1"/>
          <p:nvPr/>
        </p:nvSpPr>
        <p:spPr>
          <a:xfrm>
            <a:off x="1142105" y="1645995"/>
            <a:ext cx="7038703" cy="1158121"/>
          </a:xfrm>
          <a:prstGeom prst="bevel">
            <a:avLst/>
          </a:prstGeom>
          <a:solidFill>
            <a:srgbClr val="D3AF7F"/>
          </a:solidFill>
          <a:ln w="38100">
            <a:solidFill>
              <a:schemeClr val="bg1"/>
            </a:solidFill>
          </a:ln>
          <a:effectLst>
            <a:glow rad="228600">
              <a:schemeClr val="accent1">
                <a:satMod val="175000"/>
                <a:alpha val="40000"/>
              </a:schemeClr>
            </a:glow>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marL="0" marR="0" lvl="0" indent="0" algn="ctr" defTabSz="914400" rtl="1" eaLnBrk="1" fontAlgn="auto" latinLnBrk="0" hangingPunct="1">
              <a:lnSpc>
                <a:spcPct val="95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292934"/>
                </a:solidFill>
                <a:effectLst/>
                <a:uLnTx/>
                <a:uFillTx/>
                <a:latin typeface="Tahoma" panose="020B0604030504040204" pitchFamily="34" charset="0"/>
                <a:ea typeface="Tahoma" panose="020B0604030504040204" pitchFamily="34" charset="0"/>
                <a:cs typeface="+mj-cs"/>
              </a:rPr>
              <a:t>2- يستنتج الطلبة أسباب الأحداث الآتية:</a:t>
            </a:r>
          </a:p>
        </p:txBody>
      </p:sp>
      <p:sp>
        <p:nvSpPr>
          <p:cNvPr id="3" name="مستطيل 2">
            <a:extLst>
              <a:ext uri="{FF2B5EF4-FFF2-40B4-BE49-F238E27FC236}">
                <a16:creationId xmlns:a16="http://schemas.microsoft.com/office/drawing/2014/main" id="{324C8ED7-91D0-6EC2-E453-6B83146E7A25}"/>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349490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 calcmode="lin" valueType="num">
                                      <p:cBhvr additive="base">
                                        <p:cTn id="1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6">
            <a:extLst>
              <a:ext uri="{FF2B5EF4-FFF2-40B4-BE49-F238E27FC236}">
                <a16:creationId xmlns:a16="http://schemas.microsoft.com/office/drawing/2014/main" id="{4CE616CC-A0B5-4FDA-A070-AD18A7104923}"/>
              </a:ext>
            </a:extLst>
          </p:cNvPr>
          <p:cNvSpPr txBox="1"/>
          <p:nvPr/>
        </p:nvSpPr>
        <p:spPr>
          <a:xfrm>
            <a:off x="2286000" y="685800"/>
            <a:ext cx="4953000" cy="975572"/>
          </a:xfrm>
          <a:prstGeom prst="flowChartDocument">
            <a:avLst/>
          </a:prstGeom>
          <a:solidFill>
            <a:schemeClr val="accent6">
              <a:lumMod val="20000"/>
              <a:lumOff val="80000"/>
            </a:schemeClr>
          </a:solidFill>
          <a:ln w="38100">
            <a:solidFill>
              <a:schemeClr val="tx1"/>
            </a:solidFill>
          </a:ln>
          <a:effectLst>
            <a:glow rad="228600">
              <a:schemeClr val="accent1">
                <a:satMod val="175000"/>
                <a:alpha val="40000"/>
              </a:schemeClr>
            </a:glow>
          </a:effectLst>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marL="0" marR="0" lvl="0" indent="0" algn="ctr" defTabSz="914400" rtl="1" eaLnBrk="1" fontAlgn="auto" latinLnBrk="0" hangingPunct="1">
              <a:lnSpc>
                <a:spcPct val="95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008080"/>
                </a:solidFill>
                <a:effectLst/>
                <a:uLnTx/>
                <a:uFillTx/>
                <a:latin typeface="Tahoma" panose="020B0604030504040204" pitchFamily="34" charset="0"/>
                <a:ea typeface="Tahoma" panose="020B0604030504040204" pitchFamily="34" charset="0"/>
                <a:cs typeface="+mj-cs"/>
              </a:rPr>
              <a:t>3- ما هو يوم التأسيس؟</a:t>
            </a:r>
          </a:p>
        </p:txBody>
      </p:sp>
      <p:sp>
        <p:nvSpPr>
          <p:cNvPr id="5" name="مربع نص 4">
            <a:extLst>
              <a:ext uri="{FF2B5EF4-FFF2-40B4-BE49-F238E27FC236}">
                <a16:creationId xmlns:a16="http://schemas.microsoft.com/office/drawing/2014/main" id="{7B2C05D6-F975-4DB9-8098-3B14C5BEB233}"/>
              </a:ext>
            </a:extLst>
          </p:cNvPr>
          <p:cNvSpPr txBox="1"/>
          <p:nvPr/>
        </p:nvSpPr>
        <p:spPr>
          <a:xfrm>
            <a:off x="1676400" y="2286000"/>
            <a:ext cx="6572250" cy="2554545"/>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4000" b="1">
                <a:solidFill>
                  <a:srgbClr val="FF0000"/>
                </a:solidFill>
              </a:defRPr>
            </a:lvl1pPr>
          </a:lstStyle>
          <a:p>
            <a:pPr lvl="0">
              <a:defRPr/>
            </a:pPr>
            <a:r>
              <a:rPr lang="ar-SA" sz="3200" dirty="0"/>
              <a:t>يوم التأسيس: مناسبة وطنية للاعتزاز بجذور الدولة السعودية واستذكار تأسيس الدولة السعودية الأولى على يد الإمام محمد بن سعود عام 1139هـ الموافق 22 فبراير 1727م، وما حققته من الوحدة والأمن والاستقرار.</a:t>
            </a:r>
            <a:endParaRPr kumimoji="0" lang="ar-EG" sz="3200" b="1" i="0" u="none" strike="noStrike" kern="1200" cap="none" spc="0" normalizeH="0" baseline="0" noProof="0" dirty="0">
              <a:ln>
                <a:noFill/>
              </a:ln>
              <a:solidFill>
                <a:srgbClr val="C00000"/>
              </a:solidFill>
              <a:effectLst/>
              <a:uLnTx/>
              <a:uFillTx/>
              <a:latin typeface="Book Antiqua"/>
              <a:ea typeface="+mn-ea"/>
              <a:cs typeface="Times New Roman" panose="02020603050405020304" pitchFamily="18" charset="0"/>
            </a:endParaRPr>
          </a:p>
        </p:txBody>
      </p:sp>
    </p:spTree>
    <p:extLst>
      <p:ext uri="{BB962C8B-B14F-4D97-AF65-F5344CB8AC3E}">
        <p14:creationId xmlns:p14="http://schemas.microsoft.com/office/powerpoint/2010/main" val="1972174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1295400" y="967503"/>
            <a:ext cx="7429500" cy="4585871"/>
          </a:xfrm>
          <a:prstGeom prst="rect">
            <a:avLst/>
          </a:prstGeom>
          <a:noFill/>
        </p:spPr>
        <p:txBody>
          <a:bodyPr wrap="square" rtlCol="0">
            <a:spAutoFit/>
          </a:bodyPr>
          <a:lstStyle>
            <a:defPPr>
              <a:defRPr lang="ar-EG"/>
            </a:defPPr>
            <a:lvl1pPr algn="ctr">
              <a:defRPr sz="3600" b="1"/>
            </a:lvl1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Constantia"/>
                <a:ea typeface="+mn-ea"/>
              </a:rPr>
              <a:t>4- ماذا يستنتج الطلبة من القصة الآتية؟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7030A0"/>
                </a:solidFill>
                <a:effectLst/>
                <a:uLnTx/>
                <a:uFillTx/>
                <a:latin typeface="Constantia"/>
                <a:ea typeface="+mn-ea"/>
              </a:rPr>
              <a:t>رُوي أنه وفد على الإمام محمد بن سعود - عندما كان أميراً على الدرعيـــة - رجل من أعيـــان إحـــدى بلـــدات المنطقة، وطلب المســـاعدة على ســـداد ديونـــه، فأعطـــاه الإمـــام المال المطلوب، فاســـتنكر  بعض أبنـــاء الإمام هذا العطـــاء الكبير، فقـــال لهـــم الإمـــام محمد بـــن ســـعود: الدنيـــا جعلت كرامة لبني آدم، فالرجل زعيم في جماعتـــه، إذا احتـــاج ينبغـــي مســـاعدته.</a:t>
            </a:r>
          </a:p>
        </p:txBody>
      </p:sp>
      <p:sp>
        <p:nvSpPr>
          <p:cNvPr id="4" name="مربع نص 3">
            <a:extLst>
              <a:ext uri="{FF2B5EF4-FFF2-40B4-BE49-F238E27FC236}">
                <a16:creationId xmlns:a16="http://schemas.microsoft.com/office/drawing/2014/main" id="{8744ACD2-03CF-4ABA-8B04-C052EF3CD931}"/>
              </a:ext>
            </a:extLst>
          </p:cNvPr>
          <p:cNvSpPr txBox="1"/>
          <p:nvPr/>
        </p:nvSpPr>
        <p:spPr>
          <a:xfrm>
            <a:off x="1295400" y="5787245"/>
            <a:ext cx="7086600" cy="707886"/>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4000" b="1">
                <a:solidFill>
                  <a:srgbClr val="FF0000"/>
                </a:solidFill>
              </a:defRPr>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4000" b="1" i="0" u="none" strike="noStrike" kern="1200" cap="none" spc="0" normalizeH="0" baseline="0" noProof="0" dirty="0">
                <a:ln>
                  <a:noFill/>
                </a:ln>
                <a:solidFill>
                  <a:prstClr val="black"/>
                </a:solidFill>
                <a:effectLst/>
                <a:uLnTx/>
                <a:uFillTx/>
                <a:latin typeface="Constantia"/>
                <a:ea typeface="+mn-ea"/>
              </a:rPr>
              <a:t>كرم الإمام محمد بن سعود</a:t>
            </a:r>
          </a:p>
        </p:txBody>
      </p:sp>
      <p:sp>
        <p:nvSpPr>
          <p:cNvPr id="2" name="مستطيل 1">
            <a:extLst>
              <a:ext uri="{FF2B5EF4-FFF2-40B4-BE49-F238E27FC236}">
                <a16:creationId xmlns:a16="http://schemas.microsoft.com/office/drawing/2014/main" id="{6E33AA9C-91BC-9CA8-D952-C53FE8F22FF0}"/>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الأولى                                                         </a:t>
            </a:r>
            <a:r>
              <a:rPr lang="ar-SA" sz="1400" b="1" dirty="0"/>
              <a:t>الصف السادس</a:t>
            </a:r>
          </a:p>
        </p:txBody>
      </p:sp>
    </p:spTree>
    <p:extLst>
      <p:ext uri="{BB962C8B-B14F-4D97-AF65-F5344CB8AC3E}">
        <p14:creationId xmlns:p14="http://schemas.microsoft.com/office/powerpoint/2010/main" val="2302279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143000" y="1371600"/>
            <a:ext cx="7162800" cy="1676400"/>
          </a:xfrm>
          <a:prstGeom prst="round1Rect">
            <a:avLst/>
          </a:prstGeom>
          <a:solidFill>
            <a:srgbClr val="D3AF7F"/>
          </a:solidFill>
          <a:ln w="38100">
            <a:solidFill>
              <a:schemeClr val="tx1"/>
            </a:solidFill>
          </a:ln>
          <a:effectLst>
            <a:glow rad="228600">
              <a:schemeClr val="accent6">
                <a:satMod val="175000"/>
                <a:alpha val="40000"/>
              </a:schemeClr>
            </a:glow>
            <a:reflection blurRad="6350" stA="50000" endA="300" endPos="55500" dist="101600" dir="5400000" sy="-100000" algn="bl" rotWithShape="0"/>
          </a:effectLst>
        </p:spPr>
        <p:txBody>
          <a:bodyPr vert="horz" lIns="91440" tIns="45720" rIns="91440" bIns="45720" rtlCol="1" anchor="ctr">
            <a:noAutofit/>
          </a:bodyPr>
          <a:lstStyle>
            <a:defPPr>
              <a:defRPr lang="ar-EG"/>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marL="0" marR="0" lvl="0" indent="0" algn="ctr" defTabSz="914400" rtl="1" eaLnBrk="1" fontAlgn="auto" latinLnBrk="0" hangingPunct="1">
              <a:lnSpc>
                <a:spcPct val="95000"/>
              </a:lnSpc>
              <a:spcBef>
                <a:spcPct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PT Bold Broken" panose="02010400000000000000" pitchFamily="2" charset="-78"/>
              </a:rPr>
              <a:t>5- يملأ الطلبة الفراغات الآتية لمعركة الرس عام 1233ه وفق المطلوب في الشكل:  </a:t>
            </a:r>
            <a:endParaRPr kumimoji="0" lang="en-US" sz="3600" b="0" i="0" u="none" strike="noStrike" kern="1200" cap="none" spc="0" normalizeH="0" baseline="0" noProof="0" dirty="0">
              <a:ln>
                <a:noFill/>
              </a:ln>
              <a:solidFill>
                <a:prstClr val="black"/>
              </a:solidFill>
              <a:effectLst/>
              <a:uLnTx/>
              <a:uFillTx/>
              <a:latin typeface="Tahoma" panose="020B0604030504040204" pitchFamily="34" charset="0"/>
              <a:ea typeface="Tahoma" panose="020B0604030504040204" pitchFamily="34" charset="0"/>
              <a:cs typeface="PT Bold Broken" panose="02010400000000000000" pitchFamily="2" charset="-78"/>
            </a:endParaRPr>
          </a:p>
        </p:txBody>
      </p:sp>
      <p:sp>
        <p:nvSpPr>
          <p:cNvPr id="2" name="مستطيل 1">
            <a:extLst>
              <a:ext uri="{FF2B5EF4-FFF2-40B4-BE49-F238E27FC236}">
                <a16:creationId xmlns:a16="http://schemas.microsoft.com/office/drawing/2014/main" id="{A89E2867-C7D4-FF68-1872-20A71CDDE630}"/>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الثانية                                                         </a:t>
            </a:r>
            <a:r>
              <a:rPr lang="ar-SA" sz="1400" b="1" dirty="0"/>
              <a:t>الصف السادس</a:t>
            </a:r>
          </a:p>
        </p:txBody>
      </p:sp>
    </p:spTree>
    <p:extLst>
      <p:ext uri="{BB962C8B-B14F-4D97-AF65-F5344CB8AC3E}">
        <p14:creationId xmlns:p14="http://schemas.microsoft.com/office/powerpoint/2010/main" val="472638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مجموعة 1">
            <a:extLst>
              <a:ext uri="{FF2B5EF4-FFF2-40B4-BE49-F238E27FC236}">
                <a16:creationId xmlns:a16="http://schemas.microsoft.com/office/drawing/2014/main" id="{5358054B-16CF-4A62-BC8F-9EEA17930E3A}"/>
              </a:ext>
            </a:extLst>
          </p:cNvPr>
          <p:cNvGrpSpPr/>
          <p:nvPr/>
        </p:nvGrpSpPr>
        <p:grpSpPr>
          <a:xfrm>
            <a:off x="598714" y="464910"/>
            <a:ext cx="7935686" cy="5631090"/>
            <a:chOff x="598714" y="504942"/>
            <a:chExt cx="7935686" cy="5631090"/>
          </a:xfrm>
        </p:grpSpPr>
        <p:cxnSp>
          <p:nvCxnSpPr>
            <p:cNvPr id="99" name="Straight Connector 98"/>
            <p:cNvCxnSpPr/>
            <p:nvPr/>
          </p:nvCxnSpPr>
          <p:spPr>
            <a:xfrm rot="10800000">
              <a:off x="6934200" y="5372443"/>
              <a:ext cx="381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7239000" y="1183032"/>
              <a:ext cx="1219200" cy="5334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12" name="TextBox 11"/>
            <p:cNvSpPr txBox="1"/>
            <p:nvPr/>
          </p:nvSpPr>
          <p:spPr>
            <a:xfrm>
              <a:off x="7391400" y="1183032"/>
              <a:ext cx="91440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onstantia"/>
                  <a:ea typeface="+mn-ea"/>
                </a:rPr>
                <a:t>الحدث</a:t>
              </a:r>
              <a:endParaRPr kumimoji="0" lang="en-US" sz="2800" b="1" i="0" u="none" strike="noStrike" kern="1200" cap="none" spc="0" normalizeH="0" baseline="0" noProof="0" dirty="0">
                <a:ln>
                  <a:noFill/>
                </a:ln>
                <a:solidFill>
                  <a:prstClr val="black"/>
                </a:solidFill>
                <a:effectLst/>
                <a:uLnTx/>
                <a:uFillTx/>
                <a:latin typeface="Constantia"/>
                <a:ea typeface="+mn-ea"/>
                <a:cs typeface="+mn-cs"/>
              </a:endParaRPr>
            </a:p>
          </p:txBody>
        </p:sp>
        <p:cxnSp>
          <p:nvCxnSpPr>
            <p:cNvPr id="22" name="Straight Connector 21"/>
            <p:cNvCxnSpPr/>
            <p:nvPr/>
          </p:nvCxnSpPr>
          <p:spPr>
            <a:xfrm rot="10800000">
              <a:off x="6858000" y="1487832"/>
              <a:ext cx="381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54" name="Rounded Rectangle 53"/>
            <p:cNvSpPr/>
            <p:nvPr/>
          </p:nvSpPr>
          <p:spPr>
            <a:xfrm>
              <a:off x="609600" y="504942"/>
              <a:ext cx="6475412" cy="182109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cxnSp>
          <p:nvCxnSpPr>
            <p:cNvPr id="57" name="Straight Arrow Connector 56"/>
            <p:cNvCxnSpPr>
              <a:cxnSpLocks/>
            </p:cNvCxnSpPr>
            <p:nvPr/>
          </p:nvCxnSpPr>
          <p:spPr>
            <a:xfrm flipH="1">
              <a:off x="6095206" y="2402232"/>
              <a:ext cx="1588" cy="2286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1" name="Rounded Rectangle 60"/>
            <p:cNvSpPr/>
            <p:nvPr/>
          </p:nvSpPr>
          <p:spPr>
            <a:xfrm>
              <a:off x="1143000" y="2478432"/>
              <a:ext cx="2514600" cy="457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62" name="Rounded Rectangle 61"/>
            <p:cNvSpPr/>
            <p:nvPr/>
          </p:nvSpPr>
          <p:spPr>
            <a:xfrm>
              <a:off x="1143000" y="3240432"/>
              <a:ext cx="2514600" cy="457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cxnSp>
          <p:nvCxnSpPr>
            <p:cNvPr id="64" name="Straight Arrow Connector 63"/>
            <p:cNvCxnSpPr/>
            <p:nvPr/>
          </p:nvCxnSpPr>
          <p:spPr>
            <a:xfrm rot="5400000" flipH="1" flipV="1">
              <a:off x="2209800" y="3088032"/>
              <a:ext cx="30559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p:nvPr/>
          </p:nvCxnSpPr>
          <p:spPr>
            <a:xfrm rot="5400000">
              <a:off x="2210594" y="3849238"/>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3" name="Rounded Rectangle 92"/>
            <p:cNvSpPr/>
            <p:nvPr/>
          </p:nvSpPr>
          <p:spPr>
            <a:xfrm>
              <a:off x="1143000" y="4002432"/>
              <a:ext cx="2514600" cy="4572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cxnSp>
          <p:nvCxnSpPr>
            <p:cNvPr id="95" name="Straight Connector 94"/>
            <p:cNvCxnSpPr/>
            <p:nvPr/>
          </p:nvCxnSpPr>
          <p:spPr>
            <a:xfrm>
              <a:off x="3673532" y="3582538"/>
              <a:ext cx="24384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96" name="Rounded Rectangle 95"/>
            <p:cNvSpPr/>
            <p:nvPr/>
          </p:nvSpPr>
          <p:spPr>
            <a:xfrm>
              <a:off x="7315200" y="5069232"/>
              <a:ext cx="1219200" cy="5334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97" name="TextBox 96"/>
            <p:cNvSpPr txBox="1"/>
            <p:nvPr/>
          </p:nvSpPr>
          <p:spPr>
            <a:xfrm>
              <a:off x="7391400" y="5069232"/>
              <a:ext cx="1066800"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onstantia"/>
                  <a:ea typeface="+mn-ea"/>
                </a:rPr>
                <a:t>النتيجة</a:t>
              </a:r>
              <a:endParaRPr kumimoji="0" lang="en-US" sz="2800" b="1" i="0" u="none" strike="noStrike" kern="1200" cap="none" spc="0" normalizeH="0" baseline="0" noProof="0" dirty="0">
                <a:ln>
                  <a:noFill/>
                </a:ln>
                <a:solidFill>
                  <a:prstClr val="black"/>
                </a:solidFill>
                <a:effectLst/>
                <a:uLnTx/>
                <a:uFillTx/>
                <a:latin typeface="Constantia"/>
                <a:ea typeface="+mn-ea"/>
                <a:cs typeface="+mn-cs"/>
              </a:endParaRPr>
            </a:p>
          </p:txBody>
        </p:sp>
        <p:sp>
          <p:nvSpPr>
            <p:cNvPr id="98" name="Rounded Rectangle 97"/>
            <p:cNvSpPr/>
            <p:nvPr/>
          </p:nvSpPr>
          <p:spPr>
            <a:xfrm>
              <a:off x="598714" y="4688232"/>
              <a:ext cx="6472236" cy="14478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onstantia"/>
                <a:ea typeface="+mn-ea"/>
                <a:cs typeface="+mn-cs"/>
              </a:endParaRPr>
            </a:p>
          </p:txBody>
        </p:sp>
        <p:sp>
          <p:nvSpPr>
            <p:cNvPr id="101" name="TextBox 100"/>
            <p:cNvSpPr txBox="1"/>
            <p:nvPr/>
          </p:nvSpPr>
          <p:spPr>
            <a:xfrm>
              <a:off x="1230086" y="3250612"/>
              <a:ext cx="2362200" cy="52322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onstantia"/>
                  <a:ea typeface="+mn-ea"/>
                </a:rPr>
                <a:t>شخصيات الحدث</a:t>
              </a:r>
              <a:endParaRPr kumimoji="0" lang="en-US" sz="2800" b="1" i="0" u="none" strike="noStrike" kern="1200" cap="none" spc="0" normalizeH="0" baseline="0" noProof="0" dirty="0">
                <a:ln>
                  <a:noFill/>
                </a:ln>
                <a:solidFill>
                  <a:prstClr val="black"/>
                </a:solidFill>
                <a:effectLst/>
                <a:uLnTx/>
                <a:uFillTx/>
                <a:latin typeface="Constantia"/>
                <a:ea typeface="+mn-ea"/>
                <a:cs typeface="+mn-cs"/>
              </a:endParaRPr>
            </a:p>
          </p:txBody>
        </p:sp>
      </p:grpSp>
      <p:sp>
        <p:nvSpPr>
          <p:cNvPr id="55" name="TextBox 54"/>
          <p:cNvSpPr txBox="1"/>
          <p:nvPr/>
        </p:nvSpPr>
        <p:spPr>
          <a:xfrm>
            <a:off x="760412" y="467514"/>
            <a:ext cx="6400800" cy="1815882"/>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4000" b="1">
                <a:solidFill>
                  <a:srgbClr val="FF0000"/>
                </a:solidFill>
              </a:defRPr>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2800" b="1" i="0" u="none" strike="noStrike" kern="1200" cap="none" spc="0" normalizeH="0" baseline="0" noProof="0" dirty="0">
                <a:ln>
                  <a:noFill/>
                </a:ln>
                <a:solidFill>
                  <a:srgbClr val="FF0000"/>
                </a:solidFill>
                <a:effectLst/>
                <a:uLnTx/>
                <a:uFillTx/>
                <a:latin typeface="Constantia"/>
                <a:ea typeface="+mn-ea"/>
              </a:rPr>
              <a:t>استمر  إبراهيم باشا ثلاثة أشهر  ونصف يحاول الدخول إلى الرس وهزيمة القوات السعودية ولكن صمود أهلها منعه من ذلك. طلب إبراهيم باشا من والده محمد علي المساعدات وشن ثلاث مساعدات أخرى.</a:t>
            </a:r>
            <a:endParaRPr kumimoji="0" lang="en-US" sz="2800" b="1" i="0" u="none" strike="noStrike" kern="1200" cap="none" spc="0" normalizeH="0" baseline="0" noProof="0" dirty="0">
              <a:ln>
                <a:noFill/>
              </a:ln>
              <a:solidFill>
                <a:srgbClr val="FF0000"/>
              </a:solidFill>
              <a:effectLst/>
              <a:uLnTx/>
              <a:uFillTx/>
              <a:latin typeface="Constantia"/>
              <a:ea typeface="+mn-ea"/>
              <a:cs typeface="+mn-cs"/>
            </a:endParaRPr>
          </a:p>
        </p:txBody>
      </p:sp>
      <p:sp>
        <p:nvSpPr>
          <p:cNvPr id="100" name="TextBox 99"/>
          <p:cNvSpPr txBox="1"/>
          <p:nvPr/>
        </p:nvSpPr>
        <p:spPr>
          <a:xfrm>
            <a:off x="829184" y="4699050"/>
            <a:ext cx="5982890" cy="1384995"/>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2800" b="1">
                <a:solidFill>
                  <a:srgbClr val="FF0000"/>
                </a:solidFill>
              </a:defRPr>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2800" b="1" i="0" u="none" strike="noStrike" kern="1200" cap="none" spc="0" normalizeH="0" baseline="0" noProof="0" dirty="0">
                <a:ln>
                  <a:noFill/>
                </a:ln>
                <a:solidFill>
                  <a:srgbClr val="FF0000"/>
                </a:solidFill>
                <a:effectLst/>
                <a:uLnTx/>
                <a:uFillTx/>
                <a:latin typeface="Constantia"/>
                <a:ea typeface="+mn-ea"/>
              </a:rPr>
              <a:t>لم يتمكن إبراهيم باشا من الدخول إلى الرس.</a:t>
            </a:r>
          </a:p>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2800" b="1" i="0" u="none" strike="noStrike" kern="1200" cap="none" spc="0" normalizeH="0" baseline="0" noProof="0" dirty="0">
                <a:ln>
                  <a:noFill/>
                </a:ln>
                <a:solidFill>
                  <a:srgbClr val="FF0000"/>
                </a:solidFill>
                <a:effectLst/>
                <a:uLnTx/>
                <a:uFillTx/>
                <a:latin typeface="Constantia"/>
                <a:ea typeface="+mn-ea"/>
              </a:rPr>
              <a:t>قام إبراهيم باشا بانهاء الحصار باتفاق مع الإمام عبدالله بن سعود.</a:t>
            </a:r>
            <a:endParaRPr kumimoji="0" lang="en-US" sz="2800" b="1" i="0" u="none" strike="noStrike" kern="1200" cap="none" spc="0" normalizeH="0" baseline="0" noProof="0" dirty="0">
              <a:ln>
                <a:noFill/>
              </a:ln>
              <a:solidFill>
                <a:srgbClr val="FF0000"/>
              </a:solidFill>
              <a:effectLst/>
              <a:uLnTx/>
              <a:uFillTx/>
              <a:latin typeface="Constantia"/>
              <a:ea typeface="+mn-ea"/>
              <a:cs typeface="+mn-cs"/>
            </a:endParaRPr>
          </a:p>
        </p:txBody>
      </p:sp>
      <p:sp>
        <p:nvSpPr>
          <p:cNvPr id="102" name="TextBox 101"/>
          <p:cNvSpPr txBox="1"/>
          <p:nvPr/>
        </p:nvSpPr>
        <p:spPr>
          <a:xfrm>
            <a:off x="914400" y="2406917"/>
            <a:ext cx="2895600" cy="523220"/>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2800" b="1">
                <a:solidFill>
                  <a:srgbClr val="FF0000"/>
                </a:solidFill>
              </a:defRPr>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2800" b="1" i="0" u="none" strike="noStrike" kern="1200" cap="none" spc="0" normalizeH="0" baseline="0" noProof="0" dirty="0">
                <a:ln>
                  <a:noFill/>
                </a:ln>
                <a:solidFill>
                  <a:srgbClr val="FF0000"/>
                </a:solidFill>
                <a:effectLst/>
                <a:uLnTx/>
                <a:uFillTx/>
                <a:latin typeface="Constantia"/>
                <a:ea typeface="+mn-ea"/>
              </a:rPr>
              <a:t>الإمام عبدالله بن سعود</a:t>
            </a:r>
            <a:endParaRPr kumimoji="0" lang="en-US" sz="2800" b="1" i="0" u="none" strike="noStrike" kern="1200" cap="none" spc="0" normalizeH="0" baseline="0" noProof="0" dirty="0">
              <a:ln>
                <a:noFill/>
              </a:ln>
              <a:solidFill>
                <a:srgbClr val="FF0000"/>
              </a:solidFill>
              <a:effectLst/>
              <a:uLnTx/>
              <a:uFillTx/>
              <a:latin typeface="Constantia"/>
              <a:ea typeface="+mn-ea"/>
              <a:cs typeface="+mn-cs"/>
            </a:endParaRPr>
          </a:p>
        </p:txBody>
      </p:sp>
      <p:sp>
        <p:nvSpPr>
          <p:cNvPr id="103" name="TextBox 102"/>
          <p:cNvSpPr txBox="1"/>
          <p:nvPr/>
        </p:nvSpPr>
        <p:spPr>
          <a:xfrm>
            <a:off x="1143000" y="3941699"/>
            <a:ext cx="2438400" cy="523220"/>
          </a:xfrm>
          <a:prstGeom prst="rect">
            <a:avLst/>
          </a:prstGeom>
          <a:noFill/>
        </p:spPr>
        <p:txBody>
          <a:bodyPr wrap="square" rtlCol="1">
            <a:spAutoFit/>
          </a:bodyPr>
          <a:lstStyle>
            <a:defPPr>
              <a:defRPr lang="ar-EG"/>
            </a:defPPr>
            <a:lvl1pPr indent="0" algn="ctr">
              <a:lnSpc>
                <a:spcPct val="100000"/>
              </a:lnSpc>
              <a:buSzPct val="100000"/>
              <a:buFont typeface="Wingdings" panose="05000000000000000000" pitchFamily="2" charset="2"/>
              <a:buNone/>
              <a:defRPr sz="2800" b="1">
                <a:solidFill>
                  <a:srgbClr val="FF0000"/>
                </a:solidFill>
              </a:defRPr>
            </a:lvl1pPr>
          </a:lstStyle>
          <a:p>
            <a:pPr marL="0" marR="0" lvl="0" indent="0" algn="ctr" defTabSz="914400" rtl="1" eaLnBrk="1" fontAlgn="auto" latinLnBrk="0" hangingPunct="1">
              <a:lnSpc>
                <a:spcPct val="100000"/>
              </a:lnSpc>
              <a:spcBef>
                <a:spcPts val="0"/>
              </a:spcBef>
              <a:spcAft>
                <a:spcPts val="0"/>
              </a:spcAft>
              <a:buClrTx/>
              <a:buSzPct val="100000"/>
              <a:buFont typeface="Wingdings" panose="05000000000000000000" pitchFamily="2" charset="2"/>
              <a:buNone/>
              <a:tabLst/>
              <a:defRPr/>
            </a:pPr>
            <a:r>
              <a:rPr kumimoji="0" lang="ar-EG" sz="2800" b="1" i="0" u="none" strike="noStrike" kern="1200" cap="none" spc="0" normalizeH="0" baseline="0" noProof="0" dirty="0">
                <a:ln>
                  <a:noFill/>
                </a:ln>
                <a:solidFill>
                  <a:srgbClr val="FF0000"/>
                </a:solidFill>
                <a:effectLst/>
                <a:uLnTx/>
                <a:uFillTx/>
                <a:latin typeface="Constantia"/>
                <a:ea typeface="+mn-ea"/>
              </a:rPr>
              <a:t>إبراهيم باشا</a:t>
            </a:r>
            <a:endParaRPr kumimoji="0" lang="en-US" sz="2800" b="1" i="0" u="none" strike="noStrike" kern="1200" cap="none" spc="0" normalizeH="0" baseline="0" noProof="0" dirty="0">
              <a:ln>
                <a:noFill/>
              </a:ln>
              <a:solidFill>
                <a:srgbClr val="FF0000"/>
              </a:solidFill>
              <a:effectLst/>
              <a:uLnTx/>
              <a:uFillTx/>
              <a:latin typeface="Constantia"/>
              <a:ea typeface="+mn-ea"/>
              <a:cs typeface="+mn-cs"/>
            </a:endParaRPr>
          </a:p>
        </p:txBody>
      </p:sp>
    </p:spTree>
    <p:extLst>
      <p:ext uri="{BB962C8B-B14F-4D97-AF65-F5344CB8AC3E}">
        <p14:creationId xmlns:p14="http://schemas.microsoft.com/office/powerpoint/2010/main" val="192124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additive="base">
                                        <p:cTn id="12" dur="500" fill="hold"/>
                                        <p:tgtEl>
                                          <p:spTgt spid="55"/>
                                        </p:tgtEl>
                                        <p:attrNameLst>
                                          <p:attrName>ppt_x</p:attrName>
                                        </p:attrNameLst>
                                      </p:cBhvr>
                                      <p:tavLst>
                                        <p:tav tm="0">
                                          <p:val>
                                            <p:strVal val="#ppt_x"/>
                                          </p:val>
                                        </p:tav>
                                        <p:tav tm="100000">
                                          <p:val>
                                            <p:strVal val="#ppt_x"/>
                                          </p:val>
                                        </p:tav>
                                      </p:tavLst>
                                    </p:anim>
                                    <p:anim calcmode="lin" valueType="num">
                                      <p:cBhvr additive="base">
                                        <p:cTn id="13"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2"/>
                                        </p:tgtEl>
                                        <p:attrNameLst>
                                          <p:attrName>style.visibility</p:attrName>
                                        </p:attrNameLst>
                                      </p:cBhvr>
                                      <p:to>
                                        <p:strVal val="visible"/>
                                      </p:to>
                                    </p:set>
                                    <p:anim calcmode="lin" valueType="num">
                                      <p:cBhvr additive="base">
                                        <p:cTn id="18" dur="500" fill="hold"/>
                                        <p:tgtEl>
                                          <p:spTgt spid="102"/>
                                        </p:tgtEl>
                                        <p:attrNameLst>
                                          <p:attrName>ppt_x</p:attrName>
                                        </p:attrNameLst>
                                      </p:cBhvr>
                                      <p:tavLst>
                                        <p:tav tm="0">
                                          <p:val>
                                            <p:strVal val="#ppt_x"/>
                                          </p:val>
                                        </p:tav>
                                        <p:tav tm="100000">
                                          <p:val>
                                            <p:strVal val="#ppt_x"/>
                                          </p:val>
                                        </p:tav>
                                      </p:tavLst>
                                    </p:anim>
                                    <p:anim calcmode="lin" valueType="num">
                                      <p:cBhvr additive="base">
                                        <p:cTn id="19" dur="500" fill="hold"/>
                                        <p:tgtEl>
                                          <p:spTgt spid="10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3"/>
                                        </p:tgtEl>
                                        <p:attrNameLst>
                                          <p:attrName>style.visibility</p:attrName>
                                        </p:attrNameLst>
                                      </p:cBhvr>
                                      <p:to>
                                        <p:strVal val="visible"/>
                                      </p:to>
                                    </p:set>
                                    <p:anim calcmode="lin" valueType="num">
                                      <p:cBhvr additive="base">
                                        <p:cTn id="24" dur="500" fill="hold"/>
                                        <p:tgtEl>
                                          <p:spTgt spid="103"/>
                                        </p:tgtEl>
                                        <p:attrNameLst>
                                          <p:attrName>ppt_x</p:attrName>
                                        </p:attrNameLst>
                                      </p:cBhvr>
                                      <p:tavLst>
                                        <p:tav tm="0">
                                          <p:val>
                                            <p:strVal val="#ppt_x"/>
                                          </p:val>
                                        </p:tav>
                                        <p:tav tm="100000">
                                          <p:val>
                                            <p:strVal val="#ppt_x"/>
                                          </p:val>
                                        </p:tav>
                                      </p:tavLst>
                                    </p:anim>
                                    <p:anim calcmode="lin" valueType="num">
                                      <p:cBhvr additive="base">
                                        <p:cTn id="25" dur="500" fill="hold"/>
                                        <p:tgtEl>
                                          <p:spTgt spid="103"/>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0"/>
                                        </p:tgtEl>
                                        <p:attrNameLst>
                                          <p:attrName>style.visibility</p:attrName>
                                        </p:attrNameLst>
                                      </p:cBhvr>
                                      <p:to>
                                        <p:strVal val="visible"/>
                                      </p:to>
                                    </p:set>
                                    <p:anim calcmode="lin" valueType="num">
                                      <p:cBhvr additive="base">
                                        <p:cTn id="30" dur="500" fill="hold"/>
                                        <p:tgtEl>
                                          <p:spTgt spid="100"/>
                                        </p:tgtEl>
                                        <p:attrNameLst>
                                          <p:attrName>ppt_x</p:attrName>
                                        </p:attrNameLst>
                                      </p:cBhvr>
                                      <p:tavLst>
                                        <p:tav tm="0">
                                          <p:val>
                                            <p:strVal val="#ppt_x"/>
                                          </p:val>
                                        </p:tav>
                                        <p:tav tm="100000">
                                          <p:val>
                                            <p:strVal val="#ppt_x"/>
                                          </p:val>
                                        </p:tav>
                                      </p:tavLst>
                                    </p:anim>
                                    <p:anim calcmode="lin" valueType="num">
                                      <p:cBhvr additive="base">
                                        <p:cTn id="31"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100" grpId="0"/>
      <p:bldP spid="102" grpId="0"/>
      <p:bldP spid="10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العنوان 1"/>
          <p:cNvSpPr>
            <a:spLocks noGrp="1"/>
          </p:cNvSpPr>
          <p:nvPr>
            <p:ph type="title"/>
          </p:nvPr>
        </p:nvSpPr>
        <p:spPr>
          <a:xfrm>
            <a:off x="2438399" y="1076534"/>
            <a:ext cx="4651905" cy="1190502"/>
          </a:xfrm>
        </p:spPr>
        <p:txBody>
          <a:bodyPr rtlCol="1">
            <a:noAutofit/>
          </a:bodyPr>
          <a:lstStyle/>
          <a:p>
            <a:pPr algn="ctr"/>
            <a:r>
              <a:rPr lang="ar-EG" sz="6600" b="1" dirty="0">
                <a:solidFill>
                  <a:srgbClr val="C00000"/>
                </a:solidFill>
                <a:latin typeface="Simplified Arabic" panose="02020603050405020304" pitchFamily="18" charset="-78"/>
                <a:cs typeface="Simplified Arabic" panose="02020603050405020304" pitchFamily="18" charset="-78"/>
              </a:rPr>
              <a:t>الوحدة الثالثة</a:t>
            </a:r>
            <a:endParaRPr lang="ar-SA" sz="6600" b="1" dirty="0">
              <a:solidFill>
                <a:srgbClr val="C00000"/>
              </a:solidFill>
              <a:latin typeface="Simplified Arabic" panose="02020603050405020304" pitchFamily="18" charset="-78"/>
              <a:cs typeface="Simplified Arabic" panose="02020603050405020304" pitchFamily="18" charset="-78"/>
            </a:endParaRPr>
          </a:p>
        </p:txBody>
      </p:sp>
      <p:sp>
        <p:nvSpPr>
          <p:cNvPr id="7" name="العنوان 1">
            <a:extLst>
              <a:ext uri="{FF2B5EF4-FFF2-40B4-BE49-F238E27FC236}">
                <a16:creationId xmlns:a16="http://schemas.microsoft.com/office/drawing/2014/main" id="{E59BC822-3E3A-4277-9059-B1308CD4A5A3}"/>
              </a:ext>
            </a:extLst>
          </p:cNvPr>
          <p:cNvSpPr txBox="1">
            <a:spLocks/>
          </p:cNvSpPr>
          <p:nvPr/>
        </p:nvSpPr>
        <p:spPr bwMode="black">
          <a:xfrm>
            <a:off x="107504" y="3429001"/>
            <a:ext cx="6680448" cy="1190502"/>
          </a:xfrm>
          <a:prstGeom prst="rect">
            <a:avLst/>
          </a:prstGeom>
          <a:effectLst/>
        </p:spPr>
        <p:txBody>
          <a:bodyPr vert="horz" lIns="68580" tIns="34290" rIns="68580" bIns="34290" rtlCol="1" anchor="ctr">
            <a:noAutofit/>
          </a:bodyPr>
          <a:lstStyle>
            <a:lvl1pPr algn="r" defTabSz="914400" rtl="1" eaLnBrk="1" latinLnBrk="0" hangingPunct="1">
              <a:lnSpc>
                <a:spcPct val="95000"/>
              </a:lnSpc>
              <a:spcBef>
                <a:spcPct val="0"/>
              </a:spcBef>
              <a:buNone/>
              <a:defRPr sz="3000" kern="1200">
                <a:solidFill>
                  <a:schemeClr val="bg1"/>
                </a:solidFill>
                <a:latin typeface="Tahoma" panose="020B0604030504040204" pitchFamily="34" charset="0"/>
                <a:ea typeface="Tahoma" panose="020B0604030504040204" pitchFamily="34" charset="0"/>
                <a:cs typeface="Tahoma" panose="020B0604030504040204" pitchFamily="34" charset="0"/>
              </a:defRPr>
            </a:lvl1pPr>
          </a:lstStyle>
          <a:p>
            <a:pPr algn="ctr" defTabSz="914391"/>
            <a:r>
              <a:rPr lang="ar-EG" sz="6600" b="1" dirty="0">
                <a:solidFill>
                  <a:prstClr val="white"/>
                </a:solidFill>
                <a:latin typeface="Simplified Arabic" panose="02020603050405020304" pitchFamily="18" charset="-78"/>
                <a:cs typeface="Simplified Arabic" panose="02020603050405020304" pitchFamily="18" charset="-78"/>
              </a:rPr>
              <a:t>الدولة السعودية الثانية</a:t>
            </a:r>
          </a:p>
        </p:txBody>
      </p:sp>
      <p:sp>
        <p:nvSpPr>
          <p:cNvPr id="4" name="مستطيل 3">
            <a:extLst>
              <a:ext uri="{FF2B5EF4-FFF2-40B4-BE49-F238E27FC236}">
                <a16:creationId xmlns:a16="http://schemas.microsoft.com/office/drawing/2014/main" id="{50F81A46-5B13-B1E5-60EA-DB4B0EC27F41}"/>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
        <p:nvSpPr>
          <p:cNvPr id="5" name="مستطيل: زوايا مستديرة 4">
            <a:extLst>
              <a:ext uri="{FF2B5EF4-FFF2-40B4-BE49-F238E27FC236}">
                <a16:creationId xmlns:a16="http://schemas.microsoft.com/office/drawing/2014/main" id="{E1565817-2151-4A72-9A62-AB850C54B16B}"/>
              </a:ext>
            </a:extLst>
          </p:cNvPr>
          <p:cNvSpPr/>
          <p:nvPr/>
        </p:nvSpPr>
        <p:spPr>
          <a:xfrm>
            <a:off x="1600200" y="2609937"/>
            <a:ext cx="6487478" cy="1286421"/>
          </a:xfrm>
          <a:prstGeom prst="round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2700000" scaled="1"/>
            <a:tileRect/>
          </a:gradFill>
          <a:ln w="28575">
            <a:solidFill>
              <a:schemeClr val="tx1"/>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6"/>
          </a:lnRef>
          <a:fillRef idx="1">
            <a:schemeClr val="lt1"/>
          </a:fillRef>
          <a:effectRef idx="0">
            <a:schemeClr val="accent6"/>
          </a:effectRef>
          <a:fontRef idx="minor">
            <a:schemeClr val="dk1"/>
          </a:fontRef>
        </p:style>
        <p:txBody>
          <a:bodyPr rtlCol="1" anchor="ctr"/>
          <a:lstStyle/>
          <a:p>
            <a:pPr algn="ctr" defTabSz="914391"/>
            <a:r>
              <a:rPr lang="ar-EG" sz="7200" b="1" dirty="0">
                <a:solidFill>
                  <a:prstClr val="black"/>
                </a:solidFill>
                <a:latin typeface="Calibri"/>
                <a:cs typeface="Arial" panose="020B0604020202020204" pitchFamily="34" charset="0"/>
              </a:rPr>
              <a:t>تقويم الوحدة الثالثة </a:t>
            </a:r>
          </a:p>
        </p:txBody>
      </p:sp>
    </p:spTree>
    <p:extLst>
      <p:ext uri="{BB962C8B-B14F-4D97-AF65-F5344CB8AC3E}">
        <p14:creationId xmlns:p14="http://schemas.microsoft.com/office/powerpoint/2010/main" val="376146100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7" grpId="0"/>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3">
            <a:extLst>
              <a:ext uri="{FF2B5EF4-FFF2-40B4-BE49-F238E27FC236}">
                <a16:creationId xmlns:a16="http://schemas.microsoft.com/office/drawing/2014/main" id="{54D65122-FD2F-452B-9681-DBB7EDBC540C}"/>
              </a:ext>
            </a:extLst>
          </p:cNvPr>
          <p:cNvSpPr txBox="1"/>
          <p:nvPr/>
        </p:nvSpPr>
        <p:spPr>
          <a:xfrm>
            <a:off x="582059" y="1969317"/>
            <a:ext cx="8064131"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70000"/>
            </a:pPr>
            <a:r>
              <a:rPr lang="ar-EG" sz="3304" dirty="0">
                <a:solidFill>
                  <a:prstClr val="black"/>
                </a:solidFill>
                <a:latin typeface="Calibri"/>
                <a:cs typeface="Arial" panose="020B0604020202020204" pitchFamily="34" charset="0"/>
              </a:rPr>
              <a:t>عودة الإمام فيصل بن تركي من مصر.</a:t>
            </a:r>
            <a:endParaRPr lang="en-US" sz="3304" dirty="0">
              <a:solidFill>
                <a:prstClr val="black"/>
              </a:solidFill>
              <a:latin typeface="Calibri"/>
            </a:endParaRPr>
          </a:p>
        </p:txBody>
      </p:sp>
      <p:sp>
        <p:nvSpPr>
          <p:cNvPr id="5" name="TextBox 14">
            <a:extLst>
              <a:ext uri="{FF2B5EF4-FFF2-40B4-BE49-F238E27FC236}">
                <a16:creationId xmlns:a16="http://schemas.microsoft.com/office/drawing/2014/main" id="{F5D9CC7D-3CED-41C6-BE83-4E2C48668404}"/>
              </a:ext>
            </a:extLst>
          </p:cNvPr>
          <p:cNvSpPr txBox="1"/>
          <p:nvPr/>
        </p:nvSpPr>
        <p:spPr>
          <a:xfrm>
            <a:off x="760607" y="2815015"/>
            <a:ext cx="7920129"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70000"/>
            </a:pPr>
            <a:r>
              <a:rPr lang="ar-EG" sz="3304" dirty="0">
                <a:solidFill>
                  <a:prstClr val="black"/>
                </a:solidFill>
                <a:latin typeface="Calibri"/>
                <a:cs typeface="Arial" panose="020B0604020202020204" pitchFamily="34" charset="0"/>
              </a:rPr>
              <a:t>انتهاء الدولة السعودية الثانية.</a:t>
            </a:r>
            <a:endParaRPr lang="en-US" sz="3304" dirty="0">
              <a:solidFill>
                <a:prstClr val="black"/>
              </a:solidFill>
              <a:latin typeface="Calibri"/>
            </a:endParaRPr>
          </a:p>
        </p:txBody>
      </p:sp>
      <p:sp>
        <p:nvSpPr>
          <p:cNvPr id="6" name="TextBox 19">
            <a:extLst>
              <a:ext uri="{FF2B5EF4-FFF2-40B4-BE49-F238E27FC236}">
                <a16:creationId xmlns:a16="http://schemas.microsoft.com/office/drawing/2014/main" id="{5A4083A4-233A-4CD0-A871-E41AF94128E4}"/>
              </a:ext>
            </a:extLst>
          </p:cNvPr>
          <p:cNvSpPr txBox="1"/>
          <p:nvPr/>
        </p:nvSpPr>
        <p:spPr>
          <a:xfrm>
            <a:off x="149504" y="3687101"/>
            <a:ext cx="8531232" cy="773032"/>
          </a:xfrm>
          <a:prstGeom prst="rect">
            <a:avLst/>
          </a:prstGeom>
          <a:noFill/>
        </p:spPr>
        <p:txBody>
          <a:bodyPr wrap="square" rtlCol="1">
            <a:spAutoFit/>
          </a:bodyPr>
          <a:lstStyle>
            <a:defPPr>
              <a:defRPr lang="ar-EG"/>
            </a:defPPr>
            <a:lvl1pPr marL="457200" indent="-457200">
              <a:lnSpc>
                <a:spcPct val="150000"/>
              </a:lnSpc>
              <a:buSzPct val="200000"/>
              <a:buFont typeface="Wingdings" panose="05000000000000000000" pitchFamily="2" charset="2"/>
              <a:buChar char="q"/>
              <a:defRPr sz="3200" b="1"/>
            </a:lvl1pPr>
          </a:lstStyle>
          <a:p>
            <a:pPr marL="343266" indent="-343266" defTabSz="914260">
              <a:buSzPct val="170000"/>
            </a:pPr>
            <a:r>
              <a:rPr lang="ar-EG" sz="3304" dirty="0">
                <a:solidFill>
                  <a:prstClr val="black"/>
                </a:solidFill>
                <a:latin typeface="Calibri"/>
                <a:cs typeface="Arial" panose="020B0604020202020204" pitchFamily="34" charset="0"/>
              </a:rPr>
              <a:t>تأسيس الإمام تركي بن عبد الله الدولة السعودية الثانية.</a:t>
            </a:r>
            <a:endParaRPr lang="en-US" sz="3304" dirty="0">
              <a:solidFill>
                <a:prstClr val="black"/>
              </a:solidFill>
              <a:latin typeface="Calibri"/>
            </a:endParaRPr>
          </a:p>
        </p:txBody>
      </p:sp>
      <p:sp>
        <p:nvSpPr>
          <p:cNvPr id="7" name="TextBox 21">
            <a:extLst>
              <a:ext uri="{FF2B5EF4-FFF2-40B4-BE49-F238E27FC236}">
                <a16:creationId xmlns:a16="http://schemas.microsoft.com/office/drawing/2014/main" id="{F151256E-9F0D-4203-AA64-107CD21A98C0}"/>
              </a:ext>
            </a:extLst>
          </p:cNvPr>
          <p:cNvSpPr txBox="1"/>
          <p:nvPr/>
        </p:nvSpPr>
        <p:spPr>
          <a:xfrm>
            <a:off x="760607" y="4498036"/>
            <a:ext cx="7920129" cy="1535741"/>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70000"/>
            </a:pPr>
            <a:r>
              <a:rPr lang="ar-EG" sz="3304" dirty="0">
                <a:solidFill>
                  <a:prstClr val="black"/>
                </a:solidFill>
                <a:latin typeface="Calibri"/>
                <a:cs typeface="Arial" panose="020B0604020202020204" pitchFamily="34" charset="0"/>
              </a:rPr>
              <a:t>خروج الإمام عبد الرحمن بن فيصل من الرياض عند نهاية الدولة السعودية الثانية.</a:t>
            </a:r>
            <a:endParaRPr lang="en-US" sz="3304" dirty="0">
              <a:solidFill>
                <a:prstClr val="black"/>
              </a:solidFill>
              <a:latin typeface="Calibri"/>
            </a:endParaRPr>
          </a:p>
        </p:txBody>
      </p:sp>
      <p:sp>
        <p:nvSpPr>
          <p:cNvPr id="10" name="TextBox 6">
            <a:extLst>
              <a:ext uri="{FF2B5EF4-FFF2-40B4-BE49-F238E27FC236}">
                <a16:creationId xmlns:a16="http://schemas.microsoft.com/office/drawing/2014/main" id="{953558B6-F120-4EE0-A3F8-C7DB842919D2}"/>
              </a:ext>
            </a:extLst>
          </p:cNvPr>
          <p:cNvSpPr txBox="1"/>
          <p:nvPr/>
        </p:nvSpPr>
        <p:spPr>
          <a:xfrm>
            <a:off x="1066800" y="1052745"/>
            <a:ext cx="7766335" cy="949807"/>
          </a:xfrm>
          <a:prstGeom prst="rect">
            <a:avLst/>
          </a:prstGeom>
        </p:spPr>
        <p:txBody>
          <a:bodyPr vert="horz" lIns="68652" tIns="34326" rIns="68652" bIns="34326" rtlCol="1" anchor="ctr">
            <a:noAutofit/>
          </a:bodyPr>
          <a:lstStyle>
            <a:defPPr>
              <a:defRPr lang="ar-EG"/>
            </a:defPPr>
            <a:lvl1pPr algn="ctr">
              <a:lnSpc>
                <a:spcPct val="95000"/>
              </a:lnSpc>
              <a:spcBef>
                <a:spcPct val="0"/>
              </a:spcBef>
              <a:defRPr sz="40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defTabSz="914260"/>
            <a:r>
              <a:rPr lang="ar-EG" sz="2800" dirty="0"/>
              <a:t>1- يرتب الطلبة الأحداث التاريخية الآتية وفق الأقدم زمنيًا:</a:t>
            </a:r>
            <a:endParaRPr lang="en-US" sz="2800" dirty="0"/>
          </a:p>
        </p:txBody>
      </p:sp>
      <p:sp>
        <p:nvSpPr>
          <p:cNvPr id="11" name="TextBox 15">
            <a:extLst>
              <a:ext uri="{FF2B5EF4-FFF2-40B4-BE49-F238E27FC236}">
                <a16:creationId xmlns:a16="http://schemas.microsoft.com/office/drawing/2014/main" id="{208D3E6B-D87F-4758-9254-B754E06DE7FE}"/>
              </a:ext>
            </a:extLst>
          </p:cNvPr>
          <p:cNvSpPr txBox="1"/>
          <p:nvPr/>
        </p:nvSpPr>
        <p:spPr>
          <a:xfrm>
            <a:off x="8053546" y="3624321"/>
            <a:ext cx="356879" cy="854849"/>
          </a:xfrm>
          <a:prstGeom prst="rect">
            <a:avLst/>
          </a:prstGeom>
          <a:noFill/>
        </p:spPr>
        <p:txBody>
          <a:bodyPr wrap="square" rtlCol="0">
            <a:spAutoFit/>
          </a:bodyPr>
          <a:lstStyle/>
          <a:p>
            <a:pPr algn="ctr" defTabSz="914260"/>
            <a:r>
              <a:rPr lang="ar-EG" sz="4955" b="1" dirty="0">
                <a:solidFill>
                  <a:srgbClr val="FF0000"/>
                </a:solidFill>
                <a:latin typeface="Calibri"/>
                <a:cs typeface="Arial" panose="020B0604020202020204" pitchFamily="34" charset="0"/>
              </a:rPr>
              <a:t>1</a:t>
            </a:r>
            <a:endParaRPr lang="en-US" sz="4955" b="1" dirty="0">
              <a:solidFill>
                <a:srgbClr val="FF0000"/>
              </a:solidFill>
              <a:latin typeface="Calibri"/>
            </a:endParaRPr>
          </a:p>
        </p:txBody>
      </p:sp>
      <p:sp>
        <p:nvSpPr>
          <p:cNvPr id="12" name="TextBox 15">
            <a:extLst>
              <a:ext uri="{FF2B5EF4-FFF2-40B4-BE49-F238E27FC236}">
                <a16:creationId xmlns:a16="http://schemas.microsoft.com/office/drawing/2014/main" id="{CED05726-8581-46E0-B5EA-70EE573DDB96}"/>
              </a:ext>
            </a:extLst>
          </p:cNvPr>
          <p:cNvSpPr txBox="1"/>
          <p:nvPr/>
        </p:nvSpPr>
        <p:spPr>
          <a:xfrm>
            <a:off x="8053545" y="1915256"/>
            <a:ext cx="356879" cy="854849"/>
          </a:xfrm>
          <a:prstGeom prst="rect">
            <a:avLst/>
          </a:prstGeom>
          <a:noFill/>
        </p:spPr>
        <p:txBody>
          <a:bodyPr wrap="square" rtlCol="0">
            <a:spAutoFit/>
          </a:bodyPr>
          <a:lstStyle/>
          <a:p>
            <a:pPr algn="ctr" defTabSz="914260"/>
            <a:r>
              <a:rPr lang="ar-EG" sz="4955" b="1" dirty="0">
                <a:solidFill>
                  <a:srgbClr val="FF0000"/>
                </a:solidFill>
                <a:latin typeface="Calibri"/>
                <a:cs typeface="Arial" panose="020B0604020202020204" pitchFamily="34" charset="0"/>
              </a:rPr>
              <a:t>2</a:t>
            </a:r>
            <a:endParaRPr lang="en-US" sz="4955" b="1" dirty="0">
              <a:solidFill>
                <a:srgbClr val="FF0000"/>
              </a:solidFill>
              <a:latin typeface="Calibri"/>
            </a:endParaRPr>
          </a:p>
        </p:txBody>
      </p:sp>
      <p:sp>
        <p:nvSpPr>
          <p:cNvPr id="13" name="TextBox 15">
            <a:extLst>
              <a:ext uri="{FF2B5EF4-FFF2-40B4-BE49-F238E27FC236}">
                <a16:creationId xmlns:a16="http://schemas.microsoft.com/office/drawing/2014/main" id="{7C9EF0B8-8C62-404A-97E0-AFBA2577AA4F}"/>
              </a:ext>
            </a:extLst>
          </p:cNvPr>
          <p:cNvSpPr txBox="1"/>
          <p:nvPr/>
        </p:nvSpPr>
        <p:spPr>
          <a:xfrm>
            <a:off x="8053544" y="2724390"/>
            <a:ext cx="356879" cy="854849"/>
          </a:xfrm>
          <a:prstGeom prst="rect">
            <a:avLst/>
          </a:prstGeom>
          <a:noFill/>
        </p:spPr>
        <p:txBody>
          <a:bodyPr wrap="square" rtlCol="0">
            <a:spAutoFit/>
          </a:bodyPr>
          <a:lstStyle/>
          <a:p>
            <a:pPr algn="ctr" defTabSz="914260"/>
            <a:r>
              <a:rPr lang="ar-EG" sz="4955" b="1" dirty="0">
                <a:solidFill>
                  <a:srgbClr val="FF0000"/>
                </a:solidFill>
                <a:latin typeface="Calibri"/>
                <a:cs typeface="Arial" panose="020B0604020202020204" pitchFamily="34" charset="0"/>
              </a:rPr>
              <a:t>3</a:t>
            </a:r>
            <a:endParaRPr lang="en-US" sz="4955" b="1" dirty="0">
              <a:solidFill>
                <a:srgbClr val="FF0000"/>
              </a:solidFill>
              <a:latin typeface="Calibri"/>
            </a:endParaRPr>
          </a:p>
        </p:txBody>
      </p:sp>
      <p:sp>
        <p:nvSpPr>
          <p:cNvPr id="14" name="TextBox 15">
            <a:extLst>
              <a:ext uri="{FF2B5EF4-FFF2-40B4-BE49-F238E27FC236}">
                <a16:creationId xmlns:a16="http://schemas.microsoft.com/office/drawing/2014/main" id="{D4F9CF61-38D6-4D0F-A89D-17C7B8C82EFA}"/>
              </a:ext>
            </a:extLst>
          </p:cNvPr>
          <p:cNvSpPr txBox="1"/>
          <p:nvPr/>
        </p:nvSpPr>
        <p:spPr>
          <a:xfrm>
            <a:off x="8053544" y="4435256"/>
            <a:ext cx="356879" cy="854849"/>
          </a:xfrm>
          <a:prstGeom prst="rect">
            <a:avLst/>
          </a:prstGeom>
          <a:noFill/>
        </p:spPr>
        <p:txBody>
          <a:bodyPr wrap="square" rtlCol="0">
            <a:spAutoFit/>
          </a:bodyPr>
          <a:lstStyle/>
          <a:p>
            <a:pPr algn="ctr" defTabSz="914260"/>
            <a:r>
              <a:rPr lang="ar-EG" sz="4955" b="1" dirty="0">
                <a:solidFill>
                  <a:srgbClr val="FF0000"/>
                </a:solidFill>
                <a:latin typeface="Calibri"/>
                <a:cs typeface="Arial" panose="020B0604020202020204" pitchFamily="34" charset="0"/>
              </a:rPr>
              <a:t>4</a:t>
            </a:r>
            <a:endParaRPr lang="en-US" sz="4955" b="1" dirty="0">
              <a:solidFill>
                <a:srgbClr val="FF0000"/>
              </a:solidFill>
              <a:latin typeface="Calibri"/>
            </a:endParaRPr>
          </a:p>
        </p:txBody>
      </p:sp>
      <p:sp>
        <p:nvSpPr>
          <p:cNvPr id="2" name="مستطيل 1">
            <a:extLst>
              <a:ext uri="{FF2B5EF4-FFF2-40B4-BE49-F238E27FC236}">
                <a16:creationId xmlns:a16="http://schemas.microsoft.com/office/drawing/2014/main" id="{3F8ACA41-9804-87BE-A361-34F069F58665}"/>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36559058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fill="hold"/>
                                        <p:tgtEl>
                                          <p:spTgt spid="11"/>
                                        </p:tgtEl>
                                        <p:attrNameLst>
                                          <p:attrName>ppt_x</p:attrName>
                                        </p:attrNameLst>
                                      </p:cBhvr>
                                      <p:tavLst>
                                        <p:tav tm="0">
                                          <p:val>
                                            <p:strVal val="#ppt_x"/>
                                          </p:val>
                                        </p:tav>
                                        <p:tav tm="100000">
                                          <p:val>
                                            <p:strVal val="#ppt_x"/>
                                          </p:val>
                                        </p:tav>
                                      </p:tavLst>
                                    </p:anim>
                                    <p:anim calcmode="lin" valueType="num">
                                      <p:cBhvr additive="base">
                                        <p:cTn id="3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ppt_x"/>
                                          </p:val>
                                        </p:tav>
                                        <p:tav tm="100000">
                                          <p:val>
                                            <p:strVal val="#ppt_x"/>
                                          </p:val>
                                        </p:tav>
                                      </p:tavLst>
                                    </p:anim>
                                    <p:anim calcmode="lin" valueType="num">
                                      <p:cBhvr additive="base">
                                        <p:cTn id="4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ppt_x"/>
                                          </p:val>
                                        </p:tav>
                                        <p:tav tm="100000">
                                          <p:val>
                                            <p:strVal val="#ppt_x"/>
                                          </p:val>
                                        </p:tav>
                                      </p:tavLst>
                                    </p:anim>
                                    <p:anim calcmode="lin" valueType="num">
                                      <p:cBhvr additive="base">
                                        <p:cTn id="5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10"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679513" y="1807131"/>
            <a:ext cx="7754693" cy="4160113"/>
          </a:xfrm>
          <a:prstGeom prst="rect">
            <a:avLst/>
          </a:prstGeom>
          <a:noFill/>
        </p:spPr>
        <p:txBody>
          <a:bodyPr wrap="square" rtlCol="1">
            <a:spAutoFit/>
          </a:bodyPr>
          <a:lstStyle/>
          <a:p>
            <a:pPr marL="343266" indent="-343266" defTabSz="914260">
              <a:buFontTx/>
              <a:buAutoNum type="arabic1Minus"/>
            </a:pPr>
            <a:r>
              <a:rPr lang="ar-EG" sz="3304" b="1" dirty="0">
                <a:solidFill>
                  <a:prstClr val="black"/>
                </a:solidFill>
                <a:latin typeface="Calibri"/>
                <a:cs typeface="Arial" panose="020B0604020202020204" pitchFamily="34" charset="0"/>
              </a:rPr>
              <a:t>مؤسس الدولة السعودية الأولى هو الإمام فيصل بن تركي.                                                 </a:t>
            </a:r>
            <a:r>
              <a:rPr lang="ar-EG" sz="3304" b="1" dirty="0">
                <a:solidFill>
                  <a:prstClr val="black"/>
                </a:solidFill>
                <a:latin typeface="Tahoma" panose="020B0604030504040204" pitchFamily="34" charset="0"/>
                <a:ea typeface="Tahoma" panose="020B0604030504040204" pitchFamily="34" charset="0"/>
                <a:cs typeface="Tahoma" panose="020B0604030504040204" pitchFamily="34" charset="0"/>
              </a:rPr>
              <a:t>∕</a:t>
            </a:r>
            <a:endParaRPr lang="ar-EG" sz="3304" b="1" dirty="0">
              <a:solidFill>
                <a:prstClr val="black"/>
              </a:solidFill>
              <a:latin typeface="Calibri"/>
              <a:cs typeface="Arial" panose="020B0604020202020204" pitchFamily="34" charset="0"/>
            </a:endParaRPr>
          </a:p>
          <a:p>
            <a:pPr marL="343266" indent="-343266" defTabSz="914260">
              <a:buFontTx/>
              <a:buAutoNum type="arabic1Minus"/>
            </a:pPr>
            <a:r>
              <a:rPr lang="ar-EG" sz="3304" b="1" dirty="0">
                <a:solidFill>
                  <a:prstClr val="black"/>
                </a:solidFill>
                <a:latin typeface="Calibri"/>
                <a:cs typeface="Arial" panose="020B0604020202020204" pitchFamily="34" charset="0"/>
              </a:rPr>
              <a:t> اهتم الإمام عبد العزيز بن محمد بن سعود بالصغار وشجعهم.                                             </a:t>
            </a:r>
            <a:r>
              <a:rPr lang="ar-EG" sz="3304" b="1" dirty="0">
                <a:solidFill>
                  <a:prstClr val="black"/>
                </a:solidFill>
                <a:latin typeface="Tahoma" panose="020B0604030504040204" pitchFamily="34" charset="0"/>
                <a:ea typeface="Tahoma" panose="020B0604030504040204" pitchFamily="34" charset="0"/>
                <a:cs typeface="Tahoma" panose="020B0604030504040204" pitchFamily="34" charset="0"/>
              </a:rPr>
              <a:t>∕</a:t>
            </a:r>
            <a:endParaRPr lang="ar-EG" sz="3304" b="1" dirty="0">
              <a:solidFill>
                <a:prstClr val="black"/>
              </a:solidFill>
              <a:latin typeface="Calibri"/>
              <a:cs typeface="Arial" panose="020B0604020202020204" pitchFamily="34" charset="0"/>
            </a:endParaRPr>
          </a:p>
          <a:p>
            <a:pPr defTabSz="914260"/>
            <a:r>
              <a:rPr lang="ar-EG" sz="3304" b="1" dirty="0">
                <a:solidFill>
                  <a:prstClr val="black"/>
                </a:solidFill>
                <a:latin typeface="Calibri"/>
                <a:cs typeface="Arial" panose="020B0604020202020204" pitchFamily="34" charset="0"/>
              </a:rPr>
              <a:t>ج- ولد الملك عبد العزيز بعد نهاية الدولة السعودية الأولى مباشرة.                                         </a:t>
            </a:r>
            <a:r>
              <a:rPr lang="ar-EG" sz="3304" b="1" dirty="0">
                <a:solidFill>
                  <a:prstClr val="black"/>
                </a:solidFill>
                <a:latin typeface="Tahoma" panose="020B0604030504040204" pitchFamily="34" charset="0"/>
                <a:ea typeface="Tahoma" panose="020B0604030504040204" pitchFamily="34" charset="0"/>
                <a:cs typeface="Tahoma" panose="020B0604030504040204" pitchFamily="34" charset="0"/>
              </a:rPr>
              <a:t>∕</a:t>
            </a:r>
            <a:endParaRPr lang="ar-EG" sz="3304" b="1" dirty="0">
              <a:solidFill>
                <a:prstClr val="black"/>
              </a:solidFill>
              <a:latin typeface="Calibri"/>
              <a:cs typeface="Arial" panose="020B0604020202020204" pitchFamily="34" charset="0"/>
            </a:endParaRPr>
          </a:p>
          <a:p>
            <a:pPr defTabSz="914260"/>
            <a:r>
              <a:rPr lang="ar-EG" sz="3304" b="1" dirty="0">
                <a:solidFill>
                  <a:prstClr val="black"/>
                </a:solidFill>
                <a:latin typeface="Calibri"/>
                <a:cs typeface="Arial" panose="020B0604020202020204" pitchFamily="34" charset="0"/>
              </a:rPr>
              <a:t>د- اتخذ الإمام تركي بن عبد الله الرياض عاصمة للدولة السعودية الثانية.                                       </a:t>
            </a:r>
            <a:r>
              <a:rPr lang="ar-EG" sz="3304" b="1" dirty="0">
                <a:solidFill>
                  <a:prstClr val="black"/>
                </a:solidFill>
                <a:latin typeface="Tahoma" panose="020B0604030504040204" pitchFamily="34" charset="0"/>
                <a:ea typeface="Tahoma" panose="020B0604030504040204" pitchFamily="34" charset="0"/>
                <a:cs typeface="Tahoma" panose="020B0604030504040204" pitchFamily="34" charset="0"/>
              </a:rPr>
              <a:t>∕</a:t>
            </a:r>
            <a:endParaRPr lang="ar-EG" sz="3304" b="1" dirty="0">
              <a:solidFill>
                <a:prstClr val="black"/>
              </a:solidFill>
              <a:latin typeface="Calibri"/>
              <a:cs typeface="Arial" panose="020B0604020202020204" pitchFamily="34" charset="0"/>
            </a:endParaRPr>
          </a:p>
        </p:txBody>
      </p:sp>
      <p:sp>
        <p:nvSpPr>
          <p:cNvPr id="11" name="TextBox 22">
            <a:extLst>
              <a:ext uri="{FF2B5EF4-FFF2-40B4-BE49-F238E27FC236}">
                <a16:creationId xmlns:a16="http://schemas.microsoft.com/office/drawing/2014/main" id="{B084AC23-A806-4047-AF16-A03DC9E36C1B}"/>
              </a:ext>
            </a:extLst>
          </p:cNvPr>
          <p:cNvSpPr txBox="1"/>
          <p:nvPr/>
        </p:nvSpPr>
        <p:spPr>
          <a:xfrm>
            <a:off x="1046059" y="647999"/>
            <a:ext cx="7051883" cy="773758"/>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3003" dirty="0"/>
              <a:t>2- يضع الطلبة علامة (</a:t>
            </a:r>
            <a:r>
              <a:rPr lang="ar-EG" sz="3003" dirty="0">
                <a:sym typeface="Wingdings 2" panose="05020102010507070707" pitchFamily="18" charset="2"/>
              </a:rPr>
              <a:t></a:t>
            </a:r>
            <a:r>
              <a:rPr lang="ar-EG" sz="3003" dirty="0"/>
              <a:t>) امام العبارة الصحيحة، وعلامة (</a:t>
            </a:r>
            <a:r>
              <a:rPr lang="ar-EG" sz="3003" dirty="0">
                <a:sym typeface="Wingdings 2" panose="05020102010507070707" pitchFamily="18" charset="2"/>
              </a:rPr>
              <a:t></a:t>
            </a:r>
            <a:r>
              <a:rPr lang="ar-EG" sz="3003" dirty="0"/>
              <a:t>) أمام العبارة غير الصحيحة فيما يأتي:</a:t>
            </a:r>
            <a:endParaRPr lang="en-US" sz="3003" dirty="0"/>
          </a:p>
        </p:txBody>
      </p:sp>
      <p:sp>
        <p:nvSpPr>
          <p:cNvPr id="12" name="مستطيل 11">
            <a:extLst>
              <a:ext uri="{FF2B5EF4-FFF2-40B4-BE49-F238E27FC236}">
                <a16:creationId xmlns:a16="http://schemas.microsoft.com/office/drawing/2014/main" id="{C8C0B2C4-7DCC-4D47-A90C-F76E8DA4AEE9}"/>
              </a:ext>
            </a:extLst>
          </p:cNvPr>
          <p:cNvSpPr/>
          <p:nvPr/>
        </p:nvSpPr>
        <p:spPr>
          <a:xfrm>
            <a:off x="974572" y="2259664"/>
            <a:ext cx="569939" cy="716222"/>
          </a:xfrm>
          <a:prstGeom prst="rect">
            <a:avLst/>
          </a:prstGeom>
        </p:spPr>
        <p:txBody>
          <a:bodyPr wrap="square">
            <a:spAutoFit/>
          </a:bodyPr>
          <a:lstStyle/>
          <a:p>
            <a:pPr algn="ctr" defTabSz="914260"/>
            <a:r>
              <a:rPr lang="ar-EG" sz="4054" b="1" dirty="0">
                <a:solidFill>
                  <a:srgbClr val="FF0000"/>
                </a:solidFill>
                <a:latin typeface="Calibri"/>
                <a:cs typeface="Arial" panose="020B0604020202020204" pitchFamily="34" charset="0"/>
                <a:sym typeface="Wingdings 2" panose="05020102010507070707" pitchFamily="18" charset="2"/>
              </a:rPr>
              <a:t></a:t>
            </a:r>
            <a:endParaRPr lang="ar-EG" sz="4054" dirty="0">
              <a:solidFill>
                <a:srgbClr val="FF0000"/>
              </a:solidFill>
              <a:latin typeface="Calibri"/>
              <a:cs typeface="Arial" panose="020B0604020202020204" pitchFamily="34" charset="0"/>
            </a:endParaRPr>
          </a:p>
        </p:txBody>
      </p:sp>
      <p:sp>
        <p:nvSpPr>
          <p:cNvPr id="13" name="مستطيل 12">
            <a:extLst>
              <a:ext uri="{FF2B5EF4-FFF2-40B4-BE49-F238E27FC236}">
                <a16:creationId xmlns:a16="http://schemas.microsoft.com/office/drawing/2014/main" id="{477DE3AB-ED22-4181-92E2-C562787EB5A3}"/>
              </a:ext>
            </a:extLst>
          </p:cNvPr>
          <p:cNvSpPr/>
          <p:nvPr/>
        </p:nvSpPr>
        <p:spPr>
          <a:xfrm>
            <a:off x="1046059" y="4239935"/>
            <a:ext cx="569939" cy="716222"/>
          </a:xfrm>
          <a:prstGeom prst="rect">
            <a:avLst/>
          </a:prstGeom>
        </p:spPr>
        <p:txBody>
          <a:bodyPr wrap="square">
            <a:spAutoFit/>
          </a:bodyPr>
          <a:lstStyle/>
          <a:p>
            <a:pPr algn="ctr" defTabSz="914260"/>
            <a:r>
              <a:rPr lang="ar-EG" sz="4054" b="1" dirty="0">
                <a:solidFill>
                  <a:srgbClr val="FF0000"/>
                </a:solidFill>
                <a:latin typeface="Calibri"/>
                <a:cs typeface="Arial" panose="020B0604020202020204" pitchFamily="34" charset="0"/>
                <a:sym typeface="Wingdings 2" panose="05020102010507070707" pitchFamily="18" charset="2"/>
              </a:rPr>
              <a:t></a:t>
            </a:r>
            <a:endParaRPr lang="ar-EG" sz="4054" dirty="0">
              <a:solidFill>
                <a:srgbClr val="FF0000"/>
              </a:solidFill>
              <a:latin typeface="Calibri"/>
              <a:cs typeface="Arial" panose="020B0604020202020204" pitchFamily="34" charset="0"/>
            </a:endParaRPr>
          </a:p>
        </p:txBody>
      </p:sp>
      <p:sp>
        <p:nvSpPr>
          <p:cNvPr id="14" name="مستطيل 13">
            <a:extLst>
              <a:ext uri="{FF2B5EF4-FFF2-40B4-BE49-F238E27FC236}">
                <a16:creationId xmlns:a16="http://schemas.microsoft.com/office/drawing/2014/main" id="{67C3BA12-CBE5-4CCB-812B-FDA3CB955634}"/>
              </a:ext>
            </a:extLst>
          </p:cNvPr>
          <p:cNvSpPr/>
          <p:nvPr/>
        </p:nvSpPr>
        <p:spPr>
          <a:xfrm>
            <a:off x="1012449" y="3229750"/>
            <a:ext cx="637157" cy="716222"/>
          </a:xfrm>
          <a:prstGeom prst="rect">
            <a:avLst/>
          </a:prstGeom>
        </p:spPr>
        <p:txBody>
          <a:bodyPr wrap="square">
            <a:spAutoFit/>
          </a:bodyPr>
          <a:lstStyle/>
          <a:p>
            <a:pPr algn="ctr" defTabSz="914260"/>
            <a:r>
              <a:rPr lang="ar-EG" sz="4054" b="1" dirty="0">
                <a:solidFill>
                  <a:srgbClr val="FF0000"/>
                </a:solidFill>
                <a:latin typeface="Calibri"/>
                <a:cs typeface="Arial" panose="020B0604020202020204" pitchFamily="34" charset="0"/>
                <a:sym typeface="Wingdings 2" panose="05020102010507070707" pitchFamily="18" charset="2"/>
              </a:rPr>
              <a:t></a:t>
            </a:r>
            <a:endParaRPr lang="ar-EG" sz="4054" dirty="0">
              <a:solidFill>
                <a:srgbClr val="FF0000"/>
              </a:solidFill>
              <a:latin typeface="Calibri"/>
              <a:cs typeface="Arial" panose="020B0604020202020204" pitchFamily="34" charset="0"/>
            </a:endParaRPr>
          </a:p>
        </p:txBody>
      </p:sp>
      <p:sp>
        <p:nvSpPr>
          <p:cNvPr id="15" name="مستطيل 14">
            <a:extLst>
              <a:ext uri="{FF2B5EF4-FFF2-40B4-BE49-F238E27FC236}">
                <a16:creationId xmlns:a16="http://schemas.microsoft.com/office/drawing/2014/main" id="{812EF6C4-4EF8-4295-AD42-363B40057160}"/>
              </a:ext>
            </a:extLst>
          </p:cNvPr>
          <p:cNvSpPr/>
          <p:nvPr/>
        </p:nvSpPr>
        <p:spPr>
          <a:xfrm>
            <a:off x="1046059" y="5250119"/>
            <a:ext cx="637157" cy="716222"/>
          </a:xfrm>
          <a:prstGeom prst="rect">
            <a:avLst/>
          </a:prstGeom>
        </p:spPr>
        <p:txBody>
          <a:bodyPr wrap="square">
            <a:spAutoFit/>
          </a:bodyPr>
          <a:lstStyle/>
          <a:p>
            <a:pPr algn="ctr" defTabSz="914260"/>
            <a:r>
              <a:rPr lang="ar-EG" sz="4054" b="1" dirty="0">
                <a:solidFill>
                  <a:srgbClr val="FF0000"/>
                </a:solidFill>
                <a:latin typeface="Calibri"/>
                <a:cs typeface="Arial" panose="020B0604020202020204" pitchFamily="34" charset="0"/>
                <a:sym typeface="Wingdings 2" panose="05020102010507070707" pitchFamily="18" charset="2"/>
              </a:rPr>
              <a:t></a:t>
            </a:r>
            <a:endParaRPr lang="ar-EG" sz="4054" dirty="0">
              <a:solidFill>
                <a:srgbClr val="FF0000"/>
              </a:solidFill>
              <a:latin typeface="Calibri"/>
              <a:cs typeface="Arial" panose="020B0604020202020204" pitchFamily="34" charset="0"/>
            </a:endParaRPr>
          </a:p>
        </p:txBody>
      </p:sp>
    </p:spTree>
    <p:extLst>
      <p:ext uri="{BB962C8B-B14F-4D97-AF65-F5344CB8AC3E}">
        <p14:creationId xmlns:p14="http://schemas.microsoft.com/office/powerpoint/2010/main" val="2894003491"/>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Vertic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32">
            <a:extLst>
              <a:ext uri="{FF2B5EF4-FFF2-40B4-BE49-F238E27FC236}">
                <a16:creationId xmlns:a16="http://schemas.microsoft.com/office/drawing/2014/main" id="{0BC02F7D-F3D2-4A3E-A0D9-D37503C2428C}"/>
              </a:ext>
            </a:extLst>
          </p:cNvPr>
          <p:cNvSpPr txBox="1"/>
          <p:nvPr/>
        </p:nvSpPr>
        <p:spPr>
          <a:xfrm>
            <a:off x="671491" y="934416"/>
            <a:ext cx="7801018" cy="1362383"/>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4054" dirty="0"/>
              <a:t>3- يختار الطلبة الخيار الصحيح فيما يأتي: </a:t>
            </a:r>
            <a:endParaRPr lang="en-US" sz="4054" dirty="0"/>
          </a:p>
        </p:txBody>
      </p:sp>
      <p:sp>
        <p:nvSpPr>
          <p:cNvPr id="15" name="TextBox 38">
            <a:extLst>
              <a:ext uri="{FF2B5EF4-FFF2-40B4-BE49-F238E27FC236}">
                <a16:creationId xmlns:a16="http://schemas.microsoft.com/office/drawing/2014/main" id="{9E20A07B-F025-42D6-AA7C-474224511ED8}"/>
              </a:ext>
            </a:extLst>
          </p:cNvPr>
          <p:cNvSpPr txBox="1"/>
          <p:nvPr/>
        </p:nvSpPr>
        <p:spPr>
          <a:xfrm>
            <a:off x="1342982" y="1974510"/>
            <a:ext cx="6944596"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defTabSz="914260">
              <a:buNone/>
            </a:pPr>
            <a:r>
              <a:rPr lang="ar-EG" sz="3304" dirty="0">
                <a:solidFill>
                  <a:prstClr val="black"/>
                </a:solidFill>
                <a:latin typeface="Calibri"/>
                <a:cs typeface="Arial" panose="020B0604020202020204" pitchFamily="34" charset="0"/>
              </a:rPr>
              <a:t>أ- تأسست الدولة السعودية الثانية عام:</a:t>
            </a:r>
            <a:endParaRPr lang="en-US" sz="3304" dirty="0">
              <a:solidFill>
                <a:prstClr val="black"/>
              </a:solidFill>
              <a:latin typeface="Calibri"/>
            </a:endParaRPr>
          </a:p>
        </p:txBody>
      </p:sp>
      <p:sp>
        <p:nvSpPr>
          <p:cNvPr id="16" name="TextBox 38">
            <a:extLst>
              <a:ext uri="{FF2B5EF4-FFF2-40B4-BE49-F238E27FC236}">
                <a16:creationId xmlns:a16="http://schemas.microsoft.com/office/drawing/2014/main" id="{C2CDF809-01A3-4D28-91B1-8FA035B61AEB}"/>
              </a:ext>
            </a:extLst>
          </p:cNvPr>
          <p:cNvSpPr txBox="1"/>
          <p:nvPr/>
        </p:nvSpPr>
        <p:spPr>
          <a:xfrm>
            <a:off x="5844876" y="2942439"/>
            <a:ext cx="229523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 1240 هـ</a:t>
            </a:r>
            <a:endParaRPr lang="en-US" sz="3304" dirty="0">
              <a:solidFill>
                <a:prstClr val="black"/>
              </a:solidFill>
              <a:latin typeface="Calibri"/>
            </a:endParaRPr>
          </a:p>
        </p:txBody>
      </p:sp>
      <p:sp>
        <p:nvSpPr>
          <p:cNvPr id="18" name="TextBox 38">
            <a:extLst>
              <a:ext uri="{FF2B5EF4-FFF2-40B4-BE49-F238E27FC236}">
                <a16:creationId xmlns:a16="http://schemas.microsoft.com/office/drawing/2014/main" id="{ADF5790B-463C-4180-AAE7-7C97D5C5BBAF}"/>
              </a:ext>
            </a:extLst>
          </p:cNvPr>
          <p:cNvSpPr txBox="1"/>
          <p:nvPr/>
        </p:nvSpPr>
        <p:spPr>
          <a:xfrm>
            <a:off x="5844876" y="3698283"/>
            <a:ext cx="229523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 1139 هـ</a:t>
            </a:r>
            <a:endParaRPr lang="en-US" sz="3304" dirty="0">
              <a:solidFill>
                <a:prstClr val="black"/>
              </a:solidFill>
              <a:latin typeface="Calibri"/>
            </a:endParaRPr>
          </a:p>
        </p:txBody>
      </p:sp>
      <p:sp>
        <p:nvSpPr>
          <p:cNvPr id="20" name="TextBox 38">
            <a:extLst>
              <a:ext uri="{FF2B5EF4-FFF2-40B4-BE49-F238E27FC236}">
                <a16:creationId xmlns:a16="http://schemas.microsoft.com/office/drawing/2014/main" id="{7BA4DC3F-A84F-4814-977D-B6DF846206E6}"/>
              </a:ext>
            </a:extLst>
          </p:cNvPr>
          <p:cNvSpPr txBox="1"/>
          <p:nvPr/>
        </p:nvSpPr>
        <p:spPr>
          <a:xfrm>
            <a:off x="5844876" y="4469360"/>
            <a:ext cx="229523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 1257 هـ</a:t>
            </a:r>
            <a:endParaRPr lang="en-US" sz="3304" dirty="0">
              <a:solidFill>
                <a:prstClr val="black"/>
              </a:solidFill>
              <a:latin typeface="Calibri"/>
            </a:endParaRPr>
          </a:p>
        </p:txBody>
      </p:sp>
      <p:sp>
        <p:nvSpPr>
          <p:cNvPr id="30" name="TextBox 38">
            <a:extLst>
              <a:ext uri="{FF2B5EF4-FFF2-40B4-BE49-F238E27FC236}">
                <a16:creationId xmlns:a16="http://schemas.microsoft.com/office/drawing/2014/main" id="{0C9EC8C2-34EC-4E86-8274-6DBD8CD19DAA}"/>
              </a:ext>
            </a:extLst>
          </p:cNvPr>
          <p:cNvSpPr txBox="1"/>
          <p:nvPr/>
        </p:nvSpPr>
        <p:spPr>
          <a:xfrm>
            <a:off x="5844876" y="5225204"/>
            <a:ext cx="229523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 1319 هـ</a:t>
            </a:r>
            <a:endParaRPr lang="en-US" sz="3304" dirty="0">
              <a:solidFill>
                <a:prstClr val="black"/>
              </a:solidFill>
              <a:latin typeface="Calibri"/>
            </a:endParaRPr>
          </a:p>
        </p:txBody>
      </p:sp>
      <p:sp>
        <p:nvSpPr>
          <p:cNvPr id="2" name="مستطيل 1">
            <a:extLst>
              <a:ext uri="{FF2B5EF4-FFF2-40B4-BE49-F238E27FC236}">
                <a16:creationId xmlns:a16="http://schemas.microsoft.com/office/drawing/2014/main" id="{5F152F38-CE47-4F14-849E-65BE3E2588CE}"/>
              </a:ext>
            </a:extLst>
          </p:cNvPr>
          <p:cNvSpPr/>
          <p:nvPr/>
        </p:nvSpPr>
        <p:spPr>
          <a:xfrm>
            <a:off x="7599490" y="3098986"/>
            <a:ext cx="378436" cy="438138"/>
          </a:xfrm>
          <a:prstGeom prst="rect">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3" name="مستطيل 2">
            <a:extLst>
              <a:ext uri="{FF2B5EF4-FFF2-40B4-BE49-F238E27FC236}">
                <a16:creationId xmlns:a16="http://schemas.microsoft.com/office/drawing/2014/main" id="{8D725638-F0D8-2BC4-3F3C-BC10F6876D46}"/>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2169374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randombar(horizontal)">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8" grpId="0"/>
      <p:bldP spid="20" grpId="0"/>
      <p:bldP spid="30" grpId="0"/>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32">
            <a:extLst>
              <a:ext uri="{FF2B5EF4-FFF2-40B4-BE49-F238E27FC236}">
                <a16:creationId xmlns:a16="http://schemas.microsoft.com/office/drawing/2014/main" id="{0BC02F7D-F3D2-4A3E-A0D9-D37503C2428C}"/>
              </a:ext>
            </a:extLst>
          </p:cNvPr>
          <p:cNvSpPr txBox="1"/>
          <p:nvPr/>
        </p:nvSpPr>
        <p:spPr>
          <a:xfrm>
            <a:off x="457200" y="1023769"/>
            <a:ext cx="8534400" cy="1286839"/>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3604" dirty="0"/>
              <a:t>3</a:t>
            </a:r>
            <a:r>
              <a:rPr lang="ar-EG" sz="4054" dirty="0"/>
              <a:t>- يختار الطلبة الخيار الصحيح فيما يأتي: </a:t>
            </a:r>
            <a:endParaRPr lang="en-US" sz="4054" dirty="0"/>
          </a:p>
        </p:txBody>
      </p:sp>
      <p:sp>
        <p:nvSpPr>
          <p:cNvPr id="15" name="TextBox 38">
            <a:extLst>
              <a:ext uri="{FF2B5EF4-FFF2-40B4-BE49-F238E27FC236}">
                <a16:creationId xmlns:a16="http://schemas.microsoft.com/office/drawing/2014/main" id="{9E20A07B-F025-42D6-AA7C-474224511ED8}"/>
              </a:ext>
            </a:extLst>
          </p:cNvPr>
          <p:cNvSpPr txBox="1"/>
          <p:nvPr/>
        </p:nvSpPr>
        <p:spPr>
          <a:xfrm>
            <a:off x="1342982" y="1974510"/>
            <a:ext cx="6944596"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defTabSz="914260">
              <a:buNone/>
            </a:pPr>
            <a:r>
              <a:rPr lang="ar-EG" sz="3304" dirty="0">
                <a:solidFill>
                  <a:prstClr val="black"/>
                </a:solidFill>
                <a:latin typeface="Calibri"/>
                <a:cs typeface="Arial" panose="020B0604020202020204" pitchFamily="34" charset="0"/>
              </a:rPr>
              <a:t>ب- الحاكم الثاني للدولة السعودية الثانية:</a:t>
            </a:r>
            <a:endParaRPr lang="en-US" sz="3304" dirty="0">
              <a:solidFill>
                <a:prstClr val="black"/>
              </a:solidFill>
              <a:latin typeface="Calibri"/>
            </a:endParaRPr>
          </a:p>
        </p:txBody>
      </p:sp>
      <p:sp>
        <p:nvSpPr>
          <p:cNvPr id="16" name="TextBox 38">
            <a:extLst>
              <a:ext uri="{FF2B5EF4-FFF2-40B4-BE49-F238E27FC236}">
                <a16:creationId xmlns:a16="http://schemas.microsoft.com/office/drawing/2014/main" id="{C2CDF809-01A3-4D28-91B1-8FA035B61AEB}"/>
              </a:ext>
            </a:extLst>
          </p:cNvPr>
          <p:cNvSpPr txBox="1"/>
          <p:nvPr/>
        </p:nvSpPr>
        <p:spPr>
          <a:xfrm>
            <a:off x="3544816" y="2942439"/>
            <a:ext cx="459529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الإمام فيصل بن تركي</a:t>
            </a:r>
            <a:endParaRPr lang="en-US" sz="3304" dirty="0">
              <a:solidFill>
                <a:prstClr val="black"/>
              </a:solidFill>
              <a:latin typeface="Calibri"/>
            </a:endParaRPr>
          </a:p>
        </p:txBody>
      </p:sp>
      <p:sp>
        <p:nvSpPr>
          <p:cNvPr id="18" name="TextBox 38">
            <a:extLst>
              <a:ext uri="{FF2B5EF4-FFF2-40B4-BE49-F238E27FC236}">
                <a16:creationId xmlns:a16="http://schemas.microsoft.com/office/drawing/2014/main" id="{ADF5790B-463C-4180-AAE7-7C97D5C5BBAF}"/>
              </a:ext>
            </a:extLst>
          </p:cNvPr>
          <p:cNvSpPr txBox="1"/>
          <p:nvPr/>
        </p:nvSpPr>
        <p:spPr>
          <a:xfrm>
            <a:off x="2438400" y="3709312"/>
            <a:ext cx="5701713"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الإمام عبد الرحمن بن فيصل</a:t>
            </a:r>
            <a:endParaRPr lang="en-US" sz="3304" dirty="0">
              <a:solidFill>
                <a:prstClr val="black"/>
              </a:solidFill>
              <a:latin typeface="Calibri"/>
            </a:endParaRPr>
          </a:p>
        </p:txBody>
      </p:sp>
      <p:sp>
        <p:nvSpPr>
          <p:cNvPr id="20" name="TextBox 38">
            <a:extLst>
              <a:ext uri="{FF2B5EF4-FFF2-40B4-BE49-F238E27FC236}">
                <a16:creationId xmlns:a16="http://schemas.microsoft.com/office/drawing/2014/main" id="{7BA4DC3F-A84F-4814-977D-B6DF846206E6}"/>
              </a:ext>
            </a:extLst>
          </p:cNvPr>
          <p:cNvSpPr txBox="1"/>
          <p:nvPr/>
        </p:nvSpPr>
        <p:spPr>
          <a:xfrm>
            <a:off x="3544816" y="4469360"/>
            <a:ext cx="459529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الإمام عبد الله بن فيصل</a:t>
            </a:r>
            <a:endParaRPr lang="en-US" sz="3304" dirty="0">
              <a:solidFill>
                <a:prstClr val="black"/>
              </a:solidFill>
              <a:latin typeface="Calibri"/>
            </a:endParaRPr>
          </a:p>
        </p:txBody>
      </p:sp>
      <p:sp>
        <p:nvSpPr>
          <p:cNvPr id="2" name="مستطيل 1">
            <a:extLst>
              <a:ext uri="{FF2B5EF4-FFF2-40B4-BE49-F238E27FC236}">
                <a16:creationId xmlns:a16="http://schemas.microsoft.com/office/drawing/2014/main" id="{5F152F38-CE47-4F14-849E-65BE3E2588CE}"/>
              </a:ext>
            </a:extLst>
          </p:cNvPr>
          <p:cNvSpPr/>
          <p:nvPr/>
        </p:nvSpPr>
        <p:spPr>
          <a:xfrm>
            <a:off x="7599490" y="3098986"/>
            <a:ext cx="378436" cy="438138"/>
          </a:xfrm>
          <a:prstGeom prst="rect">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3" name="مستطيل 2">
            <a:extLst>
              <a:ext uri="{FF2B5EF4-FFF2-40B4-BE49-F238E27FC236}">
                <a16:creationId xmlns:a16="http://schemas.microsoft.com/office/drawing/2014/main" id="{B824D34A-7289-9E18-E05D-2A58499B005E}"/>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2595712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P spid="20" grpId="0"/>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32">
            <a:extLst>
              <a:ext uri="{FF2B5EF4-FFF2-40B4-BE49-F238E27FC236}">
                <a16:creationId xmlns:a16="http://schemas.microsoft.com/office/drawing/2014/main" id="{0BC02F7D-F3D2-4A3E-A0D9-D37503C2428C}"/>
              </a:ext>
            </a:extLst>
          </p:cNvPr>
          <p:cNvSpPr txBox="1"/>
          <p:nvPr/>
        </p:nvSpPr>
        <p:spPr>
          <a:xfrm>
            <a:off x="1096305" y="1229092"/>
            <a:ext cx="8047695" cy="773032"/>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dirty="0"/>
              <a:t>3- يختار الطلبة الخيار الصحيح فيما يأتي: </a:t>
            </a:r>
            <a:endParaRPr lang="en-US" dirty="0"/>
          </a:p>
        </p:txBody>
      </p:sp>
      <p:sp>
        <p:nvSpPr>
          <p:cNvPr id="15" name="TextBox 38">
            <a:extLst>
              <a:ext uri="{FF2B5EF4-FFF2-40B4-BE49-F238E27FC236}">
                <a16:creationId xmlns:a16="http://schemas.microsoft.com/office/drawing/2014/main" id="{9E20A07B-F025-42D6-AA7C-474224511ED8}"/>
              </a:ext>
            </a:extLst>
          </p:cNvPr>
          <p:cNvSpPr txBox="1"/>
          <p:nvPr/>
        </p:nvSpPr>
        <p:spPr>
          <a:xfrm>
            <a:off x="1342982" y="1974510"/>
            <a:ext cx="6944596"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defTabSz="914260">
              <a:buNone/>
            </a:pPr>
            <a:r>
              <a:rPr lang="ar-EG" sz="3304" dirty="0">
                <a:solidFill>
                  <a:prstClr val="black"/>
                </a:solidFill>
                <a:latin typeface="Calibri"/>
                <a:cs typeface="Arial" panose="020B0604020202020204" pitchFamily="34" charset="0"/>
              </a:rPr>
              <a:t>ج- مؤسس الدولة السعودية الثانية هو الإمام:</a:t>
            </a:r>
            <a:endParaRPr lang="en-US" sz="3304" dirty="0">
              <a:solidFill>
                <a:prstClr val="black"/>
              </a:solidFill>
              <a:latin typeface="Calibri"/>
            </a:endParaRPr>
          </a:p>
        </p:txBody>
      </p:sp>
      <p:sp>
        <p:nvSpPr>
          <p:cNvPr id="16" name="TextBox 38">
            <a:extLst>
              <a:ext uri="{FF2B5EF4-FFF2-40B4-BE49-F238E27FC236}">
                <a16:creationId xmlns:a16="http://schemas.microsoft.com/office/drawing/2014/main" id="{C2CDF809-01A3-4D28-91B1-8FA035B61AEB}"/>
              </a:ext>
            </a:extLst>
          </p:cNvPr>
          <p:cNvSpPr txBox="1"/>
          <p:nvPr/>
        </p:nvSpPr>
        <p:spPr>
          <a:xfrm>
            <a:off x="3598879" y="2942439"/>
            <a:ext cx="4541234"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عبد الله بن محمد بن سعود</a:t>
            </a:r>
            <a:endParaRPr lang="en-US" sz="3304" dirty="0">
              <a:solidFill>
                <a:prstClr val="black"/>
              </a:solidFill>
              <a:latin typeface="Calibri"/>
            </a:endParaRPr>
          </a:p>
        </p:txBody>
      </p:sp>
      <p:sp>
        <p:nvSpPr>
          <p:cNvPr id="18" name="TextBox 38">
            <a:extLst>
              <a:ext uri="{FF2B5EF4-FFF2-40B4-BE49-F238E27FC236}">
                <a16:creationId xmlns:a16="http://schemas.microsoft.com/office/drawing/2014/main" id="{ADF5790B-463C-4180-AAE7-7C97D5C5BBAF}"/>
              </a:ext>
            </a:extLst>
          </p:cNvPr>
          <p:cNvSpPr txBox="1"/>
          <p:nvPr/>
        </p:nvSpPr>
        <p:spPr>
          <a:xfrm>
            <a:off x="4950436" y="3698283"/>
            <a:ext cx="318967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فيصل بن تركي</a:t>
            </a:r>
            <a:endParaRPr lang="en-US" sz="3304" dirty="0">
              <a:solidFill>
                <a:prstClr val="black"/>
              </a:solidFill>
              <a:latin typeface="Calibri"/>
            </a:endParaRPr>
          </a:p>
        </p:txBody>
      </p:sp>
      <p:sp>
        <p:nvSpPr>
          <p:cNvPr id="20" name="TextBox 38">
            <a:extLst>
              <a:ext uri="{FF2B5EF4-FFF2-40B4-BE49-F238E27FC236}">
                <a16:creationId xmlns:a16="http://schemas.microsoft.com/office/drawing/2014/main" id="{7BA4DC3F-A84F-4814-977D-B6DF846206E6}"/>
              </a:ext>
            </a:extLst>
          </p:cNvPr>
          <p:cNvSpPr txBox="1"/>
          <p:nvPr/>
        </p:nvSpPr>
        <p:spPr>
          <a:xfrm>
            <a:off x="4950436" y="4469360"/>
            <a:ext cx="3189677"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تركي بن عبد الله</a:t>
            </a:r>
            <a:endParaRPr lang="en-US" sz="3304" dirty="0">
              <a:solidFill>
                <a:prstClr val="black"/>
              </a:solidFill>
              <a:latin typeface="Calibri"/>
            </a:endParaRPr>
          </a:p>
        </p:txBody>
      </p:sp>
      <p:sp>
        <p:nvSpPr>
          <p:cNvPr id="30" name="TextBox 38">
            <a:extLst>
              <a:ext uri="{FF2B5EF4-FFF2-40B4-BE49-F238E27FC236}">
                <a16:creationId xmlns:a16="http://schemas.microsoft.com/office/drawing/2014/main" id="{0C9EC8C2-34EC-4E86-8274-6DBD8CD19DAA}"/>
              </a:ext>
            </a:extLst>
          </p:cNvPr>
          <p:cNvSpPr txBox="1"/>
          <p:nvPr/>
        </p:nvSpPr>
        <p:spPr>
          <a:xfrm>
            <a:off x="4409813" y="5225204"/>
            <a:ext cx="3730300" cy="773032"/>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buSzPct val="150000"/>
            </a:pPr>
            <a:r>
              <a:rPr lang="ar-EG" sz="3304" dirty="0">
                <a:solidFill>
                  <a:prstClr val="black"/>
                </a:solidFill>
                <a:latin typeface="Calibri"/>
                <a:cs typeface="Arial" panose="020B0604020202020204" pitchFamily="34" charset="0"/>
              </a:rPr>
              <a:t>عبد الرحمن بن فيصل</a:t>
            </a:r>
            <a:endParaRPr lang="en-US" sz="3304" dirty="0">
              <a:solidFill>
                <a:prstClr val="black"/>
              </a:solidFill>
              <a:latin typeface="Calibri"/>
            </a:endParaRPr>
          </a:p>
        </p:txBody>
      </p:sp>
      <p:sp>
        <p:nvSpPr>
          <p:cNvPr id="2" name="مستطيل 1">
            <a:extLst>
              <a:ext uri="{FF2B5EF4-FFF2-40B4-BE49-F238E27FC236}">
                <a16:creationId xmlns:a16="http://schemas.microsoft.com/office/drawing/2014/main" id="{5F152F38-CE47-4F14-849E-65BE3E2588CE}"/>
              </a:ext>
            </a:extLst>
          </p:cNvPr>
          <p:cNvSpPr/>
          <p:nvPr/>
        </p:nvSpPr>
        <p:spPr>
          <a:xfrm>
            <a:off x="7545427" y="4547469"/>
            <a:ext cx="378436" cy="438138"/>
          </a:xfrm>
          <a:prstGeom prst="rect">
            <a:avLst/>
          </a:prstGeom>
          <a:solidFill>
            <a:srgbClr val="FF00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4" name="مستطيل 3">
            <a:extLst>
              <a:ext uri="{FF2B5EF4-FFF2-40B4-BE49-F238E27FC236}">
                <a16:creationId xmlns:a16="http://schemas.microsoft.com/office/drawing/2014/main" id="{E22F516A-1085-5DE8-0958-EDE3C893CB7B}"/>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46588006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P spid="20" grpId="0"/>
      <p:bldP spid="30" grpId="0"/>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eft Arrow 6"/>
          <p:cNvSpPr/>
          <p:nvPr/>
        </p:nvSpPr>
        <p:spPr>
          <a:xfrm>
            <a:off x="5545122" y="2336169"/>
            <a:ext cx="734571" cy="363853"/>
          </a:xfrm>
          <a:prstGeom prst="leftArrow">
            <a:avLst/>
          </a:prstGeom>
        </p:spPr>
        <p:style>
          <a:lnRef idx="3">
            <a:schemeClr val="lt1"/>
          </a:lnRef>
          <a:fillRef idx="1">
            <a:schemeClr val="dk1"/>
          </a:fillRef>
          <a:effectRef idx="1">
            <a:schemeClr val="dk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6" name="6-Point Star 5"/>
          <p:cNvSpPr/>
          <p:nvPr/>
        </p:nvSpPr>
        <p:spPr>
          <a:xfrm>
            <a:off x="6105725" y="1948519"/>
            <a:ext cx="1668029" cy="992861"/>
          </a:xfrm>
          <a:prstGeom prst="roundRect">
            <a:avLst/>
          </a:prstGeom>
          <a:solidFill>
            <a:schemeClr val="bg2">
              <a:lumMod val="75000"/>
            </a:schemeClr>
          </a:solidFill>
          <a:ln>
            <a:solidFill>
              <a:srgbClr val="FFFF00"/>
            </a:solidFill>
          </a:ln>
          <a:effectLst>
            <a:outerShdw blurRad="40000" dist="20000" dir="5400000" rotWithShape="0">
              <a:srgbClr val="000000">
                <a:alpha val="38000"/>
              </a:srgbClr>
            </a:outerShdw>
          </a:effectLst>
          <a:scene3d>
            <a:camera prst="perspectiveRelaxedModerately"/>
            <a:lightRig rig="threePt" dir="t"/>
          </a:scene3d>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304" b="1" dirty="0">
                <a:solidFill>
                  <a:srgbClr val="9BBB59">
                    <a:lumMod val="75000"/>
                  </a:srgbClr>
                </a:solidFill>
                <a:latin typeface="Calibri"/>
                <a:cs typeface="Arial" panose="020B0604020202020204" pitchFamily="34" charset="0"/>
              </a:rPr>
              <a:t>السبب</a:t>
            </a:r>
          </a:p>
        </p:txBody>
      </p:sp>
      <p:sp>
        <p:nvSpPr>
          <p:cNvPr id="8" name="Rounded Rectangular Callout 7"/>
          <p:cNvSpPr/>
          <p:nvPr/>
        </p:nvSpPr>
        <p:spPr>
          <a:xfrm>
            <a:off x="1436386" y="2058566"/>
            <a:ext cx="4108736" cy="946091"/>
          </a:xfrm>
          <a:prstGeom prst="roundRect">
            <a:avLst/>
          </a:prstGeom>
          <a:solidFill>
            <a:schemeClr val="bg1"/>
          </a:solidFill>
          <a:ln>
            <a:solidFill>
              <a:schemeClr val="bg2">
                <a:lumMod val="25000"/>
              </a:schemeClr>
            </a:solidFill>
          </a:ln>
        </p:spPr>
        <p:style>
          <a:lnRef idx="1">
            <a:schemeClr val="accent5"/>
          </a:lnRef>
          <a:fillRef idx="2">
            <a:schemeClr val="accent5"/>
          </a:fillRef>
          <a:effectRef idx="1">
            <a:schemeClr val="accent5"/>
          </a:effectRef>
          <a:fontRef idx="minor">
            <a:schemeClr val="dk1"/>
          </a:fontRef>
        </p:style>
        <p:txBody>
          <a:bodyPr rtlCol="1" anchor="ctr"/>
          <a:lstStyle/>
          <a:p>
            <a:pPr algn="ctr" defTabSz="914260"/>
            <a:endParaRPr lang="ar-EG" sz="2403" b="1" u="sng" dirty="0">
              <a:solidFill>
                <a:srgbClr val="C0504D">
                  <a:lumMod val="75000"/>
                </a:srgbClr>
              </a:solidFill>
              <a:latin typeface="Calibri"/>
              <a:cs typeface="Arial" panose="020B0604020202020204" pitchFamily="34" charset="0"/>
            </a:endParaRPr>
          </a:p>
        </p:txBody>
      </p:sp>
      <p:sp>
        <p:nvSpPr>
          <p:cNvPr id="11" name="Left Arrow 10"/>
          <p:cNvSpPr/>
          <p:nvPr/>
        </p:nvSpPr>
        <p:spPr>
          <a:xfrm>
            <a:off x="5531866" y="3927051"/>
            <a:ext cx="562079" cy="406112"/>
          </a:xfrm>
          <a:prstGeom prst="leftArrow">
            <a:avLst/>
          </a:prstGeom>
        </p:spPr>
        <p:style>
          <a:lnRef idx="3">
            <a:schemeClr val="lt1"/>
          </a:lnRef>
          <a:fillRef idx="1">
            <a:schemeClr val="dk1"/>
          </a:fillRef>
          <a:effectRef idx="1">
            <a:schemeClr val="dk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9" name="6-Point Star 8"/>
          <p:cNvSpPr/>
          <p:nvPr/>
        </p:nvSpPr>
        <p:spPr>
          <a:xfrm>
            <a:off x="6105725" y="3631556"/>
            <a:ext cx="1715363" cy="860480"/>
          </a:xfrm>
          <a:prstGeom prst="roundRect">
            <a:avLst/>
          </a:prstGeom>
          <a:solidFill>
            <a:schemeClr val="bg2">
              <a:lumMod val="75000"/>
            </a:schemeClr>
          </a:solidFill>
          <a:ln>
            <a:solidFill>
              <a:srgbClr val="FFFF00"/>
            </a:solidFill>
          </a:ln>
          <a:effectLst>
            <a:outerShdw blurRad="40000" dist="20000" dir="5400000" rotWithShape="0">
              <a:srgbClr val="000000">
                <a:alpha val="38000"/>
              </a:srgbClr>
            </a:outerShdw>
          </a:effectLst>
          <a:scene3d>
            <a:camera prst="perspectiveRelaxedModerately"/>
            <a:lightRig rig="threePt" dir="t"/>
          </a:scene3d>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304" b="1" dirty="0">
                <a:solidFill>
                  <a:srgbClr val="9BBB59">
                    <a:lumMod val="75000"/>
                  </a:srgbClr>
                </a:solidFill>
                <a:latin typeface="Calibri"/>
                <a:cs typeface="Arial" panose="020B0604020202020204" pitchFamily="34" charset="0"/>
              </a:rPr>
              <a:t>الحدث</a:t>
            </a:r>
          </a:p>
        </p:txBody>
      </p:sp>
      <p:sp>
        <p:nvSpPr>
          <p:cNvPr id="12" name="Rounded Rectangular Callout 11"/>
          <p:cNvSpPr/>
          <p:nvPr/>
        </p:nvSpPr>
        <p:spPr>
          <a:xfrm>
            <a:off x="1436386" y="3649446"/>
            <a:ext cx="4095480" cy="923017"/>
          </a:xfrm>
          <a:prstGeom prst="roundRect">
            <a:avLst/>
          </a:prstGeom>
          <a:solidFill>
            <a:schemeClr val="accent5">
              <a:lumMod val="50000"/>
            </a:schemeClr>
          </a:solidFill>
          <a:ln>
            <a:solidFill>
              <a:schemeClr val="bg2">
                <a:lumMod val="25000"/>
              </a:schemeClr>
            </a:solidFill>
          </a:ln>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2403" b="1" dirty="0">
                <a:solidFill>
                  <a:prstClr val="white"/>
                </a:solidFill>
                <a:latin typeface="Calibri"/>
                <a:cs typeface="Arial" panose="020B0604020202020204" pitchFamily="34" charset="0"/>
              </a:rPr>
              <a:t>اتخاذ مدينة الرياض عاصمة للدولة السعودية الثانية بدلاً من الدرعية</a:t>
            </a:r>
          </a:p>
        </p:txBody>
      </p:sp>
      <p:sp>
        <p:nvSpPr>
          <p:cNvPr id="15" name="Left Arrow 14"/>
          <p:cNvSpPr/>
          <p:nvPr/>
        </p:nvSpPr>
        <p:spPr>
          <a:xfrm>
            <a:off x="5637996" y="5296833"/>
            <a:ext cx="548823" cy="363853"/>
          </a:xfrm>
          <a:prstGeom prst="leftArrow">
            <a:avLst/>
          </a:prstGeom>
        </p:spPr>
        <p:style>
          <a:lnRef idx="3">
            <a:schemeClr val="lt1"/>
          </a:lnRef>
          <a:fillRef idx="1">
            <a:schemeClr val="dk1"/>
          </a:fillRef>
          <a:effectRef idx="1">
            <a:schemeClr val="dk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13" name="6-Point Star 12"/>
          <p:cNvSpPr/>
          <p:nvPr/>
        </p:nvSpPr>
        <p:spPr>
          <a:xfrm>
            <a:off x="6183993" y="4991049"/>
            <a:ext cx="1637095" cy="860480"/>
          </a:xfrm>
          <a:prstGeom prst="roundRect">
            <a:avLst/>
          </a:prstGeom>
          <a:solidFill>
            <a:schemeClr val="bg2">
              <a:lumMod val="75000"/>
            </a:schemeClr>
          </a:solidFill>
          <a:ln>
            <a:solidFill>
              <a:srgbClr val="FFFF00"/>
            </a:solidFill>
          </a:ln>
          <a:effectLst>
            <a:outerShdw blurRad="40000" dist="20000" dir="5400000" rotWithShape="0">
              <a:srgbClr val="000000">
                <a:alpha val="38000"/>
              </a:srgbClr>
            </a:outerShdw>
          </a:effectLst>
          <a:scene3d>
            <a:camera prst="perspectiveRelaxedModerately"/>
            <a:lightRig rig="threePt" dir="t"/>
          </a:scene3d>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304" b="1" dirty="0">
                <a:solidFill>
                  <a:srgbClr val="9BBB59">
                    <a:lumMod val="75000"/>
                  </a:srgbClr>
                </a:solidFill>
                <a:latin typeface="Calibri"/>
                <a:cs typeface="Arial" panose="020B0604020202020204" pitchFamily="34" charset="0"/>
              </a:rPr>
              <a:t>النتيجة</a:t>
            </a:r>
          </a:p>
        </p:txBody>
      </p:sp>
      <p:sp>
        <p:nvSpPr>
          <p:cNvPr id="16" name="Rounded Rectangular Callout 15"/>
          <p:cNvSpPr/>
          <p:nvPr/>
        </p:nvSpPr>
        <p:spPr>
          <a:xfrm>
            <a:off x="1436386" y="5050870"/>
            <a:ext cx="4189829" cy="855780"/>
          </a:xfrm>
          <a:prstGeom prst="roundRect">
            <a:avLst/>
          </a:prstGeom>
          <a:solidFill>
            <a:schemeClr val="bg1"/>
          </a:solidFill>
          <a:ln>
            <a:solidFill>
              <a:schemeClr val="bg2">
                <a:lumMod val="25000"/>
              </a:schemeClr>
            </a:solidFill>
          </a:ln>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003" b="1" dirty="0">
                <a:solidFill>
                  <a:prstClr val="black"/>
                </a:solidFill>
                <a:latin typeface="Calibri"/>
                <a:cs typeface="Arial" panose="020B0604020202020204" pitchFamily="34" charset="0"/>
              </a:rPr>
              <a:t>ازدهار مدينة الرياض وتطورها</a:t>
            </a:r>
          </a:p>
        </p:txBody>
      </p:sp>
      <p:sp>
        <p:nvSpPr>
          <p:cNvPr id="14" name="TextBox 32">
            <a:extLst>
              <a:ext uri="{FF2B5EF4-FFF2-40B4-BE49-F238E27FC236}">
                <a16:creationId xmlns:a16="http://schemas.microsoft.com/office/drawing/2014/main" id="{C10648BC-16D1-405D-A6D9-BEBABC1A94F0}"/>
              </a:ext>
            </a:extLst>
          </p:cNvPr>
          <p:cNvSpPr txBox="1"/>
          <p:nvPr/>
        </p:nvSpPr>
        <p:spPr>
          <a:xfrm>
            <a:off x="304123" y="995418"/>
            <a:ext cx="8535754" cy="774151"/>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2800" dirty="0"/>
              <a:t>4- يستنتج الطلبة السبب والأثر (النتيجة) للأحداث الآتية: </a:t>
            </a:r>
            <a:endParaRPr lang="en-US" sz="2800" dirty="0"/>
          </a:p>
        </p:txBody>
      </p:sp>
      <p:sp>
        <p:nvSpPr>
          <p:cNvPr id="18" name="مستطيل 17">
            <a:extLst>
              <a:ext uri="{FF2B5EF4-FFF2-40B4-BE49-F238E27FC236}">
                <a16:creationId xmlns:a16="http://schemas.microsoft.com/office/drawing/2014/main" id="{91242522-0146-40FF-A10E-87C290F354DB}"/>
              </a:ext>
            </a:extLst>
          </p:cNvPr>
          <p:cNvSpPr/>
          <p:nvPr/>
        </p:nvSpPr>
        <p:spPr>
          <a:xfrm>
            <a:off x="1575511" y="2058566"/>
            <a:ext cx="3911578" cy="1016560"/>
          </a:xfrm>
          <a:prstGeom prst="rect">
            <a:avLst/>
          </a:prstGeom>
        </p:spPr>
        <p:txBody>
          <a:bodyPr wrap="square">
            <a:spAutoFit/>
          </a:bodyPr>
          <a:lstStyle/>
          <a:p>
            <a:pPr algn="ctr" defTabSz="914260"/>
            <a:r>
              <a:rPr lang="ar-EG" sz="3003" b="1" dirty="0">
                <a:solidFill>
                  <a:srgbClr val="FF0000"/>
                </a:solidFill>
                <a:latin typeface="Calibri"/>
                <a:cs typeface="Arial" panose="020B0604020202020204" pitchFamily="34" charset="0"/>
                <a:sym typeface="Wingdings 2" panose="05020102010507070707" pitchFamily="18" charset="2"/>
              </a:rPr>
              <a:t>حسن تخطيط الإمام تركي لتحقيق أهدافه</a:t>
            </a:r>
            <a:endParaRPr lang="ar-EG" sz="3003" dirty="0">
              <a:solidFill>
                <a:srgbClr val="FF0000"/>
              </a:solidFill>
              <a:latin typeface="Calibri"/>
              <a:cs typeface="Arial" panose="020B0604020202020204" pitchFamily="34" charset="0"/>
            </a:endParaRPr>
          </a:p>
        </p:txBody>
      </p:sp>
      <p:sp>
        <p:nvSpPr>
          <p:cNvPr id="2" name="مستطيل 1">
            <a:extLst>
              <a:ext uri="{FF2B5EF4-FFF2-40B4-BE49-F238E27FC236}">
                <a16:creationId xmlns:a16="http://schemas.microsoft.com/office/drawing/2014/main" id="{9AFC5026-23FB-B25E-72A4-D7CB6F393159}"/>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2681620421"/>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50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 calcmode="lin" valueType="num">
                                      <p:cBhvr>
                                        <p:cTn id="14" dur="500" fill="hold"/>
                                        <p:tgtEl>
                                          <p:spTgt spid="6"/>
                                        </p:tgtEl>
                                        <p:attrNameLst>
                                          <p:attrName>style.rotation</p:attrName>
                                        </p:attrNameLst>
                                      </p:cBhvr>
                                      <p:tavLst>
                                        <p:tav tm="0">
                                          <p:val>
                                            <p:fltVal val="360"/>
                                          </p:val>
                                        </p:tav>
                                        <p:tav tm="100000">
                                          <p:val>
                                            <p:fltVal val="0"/>
                                          </p:val>
                                        </p:tav>
                                      </p:tavLst>
                                    </p:anim>
                                    <p:animEffect transition="in" filter="fade">
                                      <p:cBhvr>
                                        <p:cTn id="15" dur="500"/>
                                        <p:tgtEl>
                                          <p:spTgt spid="6"/>
                                        </p:tgtEl>
                                      </p:cBhvr>
                                    </p:animEffect>
                                  </p:childTnLst>
                                </p:cTn>
                              </p:par>
                              <p:par>
                                <p:cTn id="16" presetID="49" presetClass="entr" presetSubtype="0" decel="100000" fill="hold" grpId="0" nodeType="with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 calcmode="lin" valueType="num">
                                      <p:cBhvr>
                                        <p:cTn id="20" dur="500" fill="hold"/>
                                        <p:tgtEl>
                                          <p:spTgt spid="7"/>
                                        </p:tgtEl>
                                        <p:attrNameLst>
                                          <p:attrName>style.rotation</p:attrName>
                                        </p:attrNameLst>
                                      </p:cBhvr>
                                      <p:tavLst>
                                        <p:tav tm="0">
                                          <p:val>
                                            <p:fltVal val="360"/>
                                          </p:val>
                                        </p:tav>
                                        <p:tav tm="100000">
                                          <p:val>
                                            <p:fltVal val="0"/>
                                          </p:val>
                                        </p:tav>
                                      </p:tavLst>
                                    </p:anim>
                                    <p:animEffect transition="in" filter="fade">
                                      <p:cBhvr>
                                        <p:cTn id="21" dur="500"/>
                                        <p:tgtEl>
                                          <p:spTgt spid="7"/>
                                        </p:tgtEl>
                                      </p:cBhvr>
                                    </p:animEffect>
                                  </p:childTnLst>
                                </p:cTn>
                              </p:par>
                              <p:par>
                                <p:cTn id="22" presetID="49" presetClass="entr" presetSubtype="0" decel="100000" fill="hold" grpId="0" nodeType="withEffect">
                                  <p:stCondLst>
                                    <p:cond delay="5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 calcmode="lin" valueType="num">
                                      <p:cBhvr>
                                        <p:cTn id="26" dur="500" fill="hold"/>
                                        <p:tgtEl>
                                          <p:spTgt spid="8"/>
                                        </p:tgtEl>
                                        <p:attrNameLst>
                                          <p:attrName>style.rotation</p:attrName>
                                        </p:attrNameLst>
                                      </p:cBhvr>
                                      <p:tavLst>
                                        <p:tav tm="0">
                                          <p:val>
                                            <p:fltVal val="360"/>
                                          </p:val>
                                        </p:tav>
                                        <p:tav tm="100000">
                                          <p:val>
                                            <p:fltVal val="0"/>
                                          </p:val>
                                        </p:tav>
                                      </p:tavLst>
                                    </p:anim>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par>
                                <p:cTn id="36" presetID="31" presetClass="entr" presetSubtype="0" fill="hold" grpId="0" nodeType="withEffect">
                                  <p:stCondLst>
                                    <p:cond delay="50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500"/>
                                  </p:stCondLst>
                                  <p:childTnLst>
                                    <p:set>
                                      <p:cBhvr>
                                        <p:cTn id="43" dur="1" fill="hold">
                                          <p:stCondLst>
                                            <p:cond delay="0"/>
                                          </p:stCondLst>
                                        </p:cTn>
                                        <p:tgtEl>
                                          <p:spTgt spid="12"/>
                                        </p:tgtEl>
                                        <p:attrNameLst>
                                          <p:attrName>style.visibility</p:attrName>
                                        </p:attrNameLst>
                                      </p:cBhvr>
                                      <p:to>
                                        <p:strVal val="visible"/>
                                      </p:to>
                                    </p:set>
                                    <p:anim calcmode="lin" valueType="num">
                                      <p:cBhvr>
                                        <p:cTn id="44" dur="1000" fill="hold"/>
                                        <p:tgtEl>
                                          <p:spTgt spid="12"/>
                                        </p:tgtEl>
                                        <p:attrNameLst>
                                          <p:attrName>ppt_w</p:attrName>
                                        </p:attrNameLst>
                                      </p:cBhvr>
                                      <p:tavLst>
                                        <p:tav tm="0">
                                          <p:val>
                                            <p:fltVal val="0"/>
                                          </p:val>
                                        </p:tav>
                                        <p:tav tm="100000">
                                          <p:val>
                                            <p:strVal val="#ppt_w"/>
                                          </p:val>
                                        </p:tav>
                                      </p:tavLst>
                                    </p:anim>
                                    <p:anim calcmode="lin" valueType="num">
                                      <p:cBhvr>
                                        <p:cTn id="45" dur="1000" fill="hold"/>
                                        <p:tgtEl>
                                          <p:spTgt spid="12"/>
                                        </p:tgtEl>
                                        <p:attrNameLst>
                                          <p:attrName>ppt_h</p:attrName>
                                        </p:attrNameLst>
                                      </p:cBhvr>
                                      <p:tavLst>
                                        <p:tav tm="0">
                                          <p:val>
                                            <p:fltVal val="0"/>
                                          </p:val>
                                        </p:tav>
                                        <p:tav tm="100000">
                                          <p:val>
                                            <p:strVal val="#ppt_h"/>
                                          </p:val>
                                        </p:tav>
                                      </p:tavLst>
                                    </p:anim>
                                    <p:anim calcmode="lin" valueType="num">
                                      <p:cBhvr>
                                        <p:cTn id="46" dur="1000" fill="hold"/>
                                        <p:tgtEl>
                                          <p:spTgt spid="12"/>
                                        </p:tgtEl>
                                        <p:attrNameLst>
                                          <p:attrName>style.rotation</p:attrName>
                                        </p:attrNameLst>
                                      </p:cBhvr>
                                      <p:tavLst>
                                        <p:tav tm="0">
                                          <p:val>
                                            <p:fltVal val="90"/>
                                          </p:val>
                                        </p:tav>
                                        <p:tav tm="100000">
                                          <p:val>
                                            <p:fltVal val="0"/>
                                          </p:val>
                                        </p:tav>
                                      </p:tavLst>
                                    </p:anim>
                                    <p:animEffect transition="in" filter="fade">
                                      <p:cBhvr>
                                        <p:cTn id="47" dur="10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grpId="0" nodeType="clickEffect">
                                  <p:stCondLst>
                                    <p:cond delay="500"/>
                                  </p:stCondLst>
                                  <p:childTnLst>
                                    <p:set>
                                      <p:cBhvr>
                                        <p:cTn id="51" dur="1" fill="hold">
                                          <p:stCondLst>
                                            <p:cond delay="0"/>
                                          </p:stCondLst>
                                        </p:cTn>
                                        <p:tgtEl>
                                          <p:spTgt spid="13"/>
                                        </p:tgtEl>
                                        <p:attrNameLst>
                                          <p:attrName>style.visibility</p:attrName>
                                        </p:attrNameLst>
                                      </p:cBhvr>
                                      <p:to>
                                        <p:strVal val="visible"/>
                                      </p:to>
                                    </p:set>
                                    <p:anim calcmode="lin" valueType="num">
                                      <p:cBhvr>
                                        <p:cTn id="52" dur="1000" fill="hold"/>
                                        <p:tgtEl>
                                          <p:spTgt spid="13"/>
                                        </p:tgtEl>
                                        <p:attrNameLst>
                                          <p:attrName>ppt_w</p:attrName>
                                        </p:attrNameLst>
                                      </p:cBhvr>
                                      <p:tavLst>
                                        <p:tav tm="0">
                                          <p:val>
                                            <p:fltVal val="0"/>
                                          </p:val>
                                        </p:tav>
                                        <p:tav tm="100000">
                                          <p:val>
                                            <p:strVal val="#ppt_w"/>
                                          </p:val>
                                        </p:tav>
                                      </p:tavLst>
                                    </p:anim>
                                    <p:anim calcmode="lin" valueType="num">
                                      <p:cBhvr>
                                        <p:cTn id="53" dur="1000" fill="hold"/>
                                        <p:tgtEl>
                                          <p:spTgt spid="13"/>
                                        </p:tgtEl>
                                        <p:attrNameLst>
                                          <p:attrName>ppt_h</p:attrName>
                                        </p:attrNameLst>
                                      </p:cBhvr>
                                      <p:tavLst>
                                        <p:tav tm="0">
                                          <p:val>
                                            <p:fltVal val="0"/>
                                          </p:val>
                                        </p:tav>
                                        <p:tav tm="100000">
                                          <p:val>
                                            <p:strVal val="#ppt_h"/>
                                          </p:val>
                                        </p:tav>
                                      </p:tavLst>
                                    </p:anim>
                                    <p:anim calcmode="lin" valueType="num">
                                      <p:cBhvr>
                                        <p:cTn id="54" dur="1000" fill="hold"/>
                                        <p:tgtEl>
                                          <p:spTgt spid="13"/>
                                        </p:tgtEl>
                                        <p:attrNameLst>
                                          <p:attrName>style.rotation</p:attrName>
                                        </p:attrNameLst>
                                      </p:cBhvr>
                                      <p:tavLst>
                                        <p:tav tm="0">
                                          <p:val>
                                            <p:fltVal val="90"/>
                                          </p:val>
                                        </p:tav>
                                        <p:tav tm="100000">
                                          <p:val>
                                            <p:fltVal val="0"/>
                                          </p:val>
                                        </p:tav>
                                      </p:tavLst>
                                    </p:anim>
                                    <p:animEffect transition="in" filter="fade">
                                      <p:cBhvr>
                                        <p:cTn id="55" dur="1000"/>
                                        <p:tgtEl>
                                          <p:spTgt spid="13"/>
                                        </p:tgtEl>
                                      </p:cBhvr>
                                    </p:animEffect>
                                  </p:childTnLst>
                                </p:cTn>
                              </p:par>
                              <p:par>
                                <p:cTn id="56" presetID="31" presetClass="entr" presetSubtype="0" fill="hold" grpId="0" nodeType="withEffect">
                                  <p:stCondLst>
                                    <p:cond delay="500"/>
                                  </p:stCondLst>
                                  <p:childTnLst>
                                    <p:set>
                                      <p:cBhvr>
                                        <p:cTn id="57" dur="1" fill="hold">
                                          <p:stCondLst>
                                            <p:cond delay="0"/>
                                          </p:stCondLst>
                                        </p:cTn>
                                        <p:tgtEl>
                                          <p:spTgt spid="15"/>
                                        </p:tgtEl>
                                        <p:attrNameLst>
                                          <p:attrName>style.visibility</p:attrName>
                                        </p:attrNameLst>
                                      </p:cBhvr>
                                      <p:to>
                                        <p:strVal val="visible"/>
                                      </p:to>
                                    </p:set>
                                    <p:anim calcmode="lin" valueType="num">
                                      <p:cBhvr>
                                        <p:cTn id="58" dur="1000" fill="hold"/>
                                        <p:tgtEl>
                                          <p:spTgt spid="15"/>
                                        </p:tgtEl>
                                        <p:attrNameLst>
                                          <p:attrName>ppt_w</p:attrName>
                                        </p:attrNameLst>
                                      </p:cBhvr>
                                      <p:tavLst>
                                        <p:tav tm="0">
                                          <p:val>
                                            <p:fltVal val="0"/>
                                          </p:val>
                                        </p:tav>
                                        <p:tav tm="100000">
                                          <p:val>
                                            <p:strVal val="#ppt_w"/>
                                          </p:val>
                                        </p:tav>
                                      </p:tavLst>
                                    </p:anim>
                                    <p:anim calcmode="lin" valueType="num">
                                      <p:cBhvr>
                                        <p:cTn id="59" dur="1000" fill="hold"/>
                                        <p:tgtEl>
                                          <p:spTgt spid="15"/>
                                        </p:tgtEl>
                                        <p:attrNameLst>
                                          <p:attrName>ppt_h</p:attrName>
                                        </p:attrNameLst>
                                      </p:cBhvr>
                                      <p:tavLst>
                                        <p:tav tm="0">
                                          <p:val>
                                            <p:fltVal val="0"/>
                                          </p:val>
                                        </p:tav>
                                        <p:tav tm="100000">
                                          <p:val>
                                            <p:strVal val="#ppt_h"/>
                                          </p:val>
                                        </p:tav>
                                      </p:tavLst>
                                    </p:anim>
                                    <p:anim calcmode="lin" valueType="num">
                                      <p:cBhvr>
                                        <p:cTn id="60" dur="1000" fill="hold"/>
                                        <p:tgtEl>
                                          <p:spTgt spid="15"/>
                                        </p:tgtEl>
                                        <p:attrNameLst>
                                          <p:attrName>style.rotation</p:attrName>
                                        </p:attrNameLst>
                                      </p:cBhvr>
                                      <p:tavLst>
                                        <p:tav tm="0">
                                          <p:val>
                                            <p:fltVal val="90"/>
                                          </p:val>
                                        </p:tav>
                                        <p:tav tm="100000">
                                          <p:val>
                                            <p:fltVal val="0"/>
                                          </p:val>
                                        </p:tav>
                                      </p:tavLst>
                                    </p:anim>
                                    <p:animEffect transition="in" filter="fade">
                                      <p:cBhvr>
                                        <p:cTn id="61" dur="1000"/>
                                        <p:tgtEl>
                                          <p:spTgt spid="15"/>
                                        </p:tgtEl>
                                      </p:cBhvr>
                                    </p:animEffect>
                                  </p:childTnLst>
                                </p:cTn>
                              </p:par>
                              <p:par>
                                <p:cTn id="62" presetID="31" presetClass="entr" presetSubtype="0" fill="hold" grpId="0" nodeType="withEffect">
                                  <p:stCondLst>
                                    <p:cond delay="500"/>
                                  </p:stCondLst>
                                  <p:childTnLst>
                                    <p:set>
                                      <p:cBhvr>
                                        <p:cTn id="63" dur="1" fill="hold">
                                          <p:stCondLst>
                                            <p:cond delay="0"/>
                                          </p:stCondLst>
                                        </p:cTn>
                                        <p:tgtEl>
                                          <p:spTgt spid="16"/>
                                        </p:tgtEl>
                                        <p:attrNameLst>
                                          <p:attrName>style.visibility</p:attrName>
                                        </p:attrNameLst>
                                      </p:cBhvr>
                                      <p:to>
                                        <p:strVal val="visible"/>
                                      </p:to>
                                    </p:set>
                                    <p:anim calcmode="lin" valueType="num">
                                      <p:cBhvr>
                                        <p:cTn id="64" dur="1000" fill="hold"/>
                                        <p:tgtEl>
                                          <p:spTgt spid="16"/>
                                        </p:tgtEl>
                                        <p:attrNameLst>
                                          <p:attrName>ppt_w</p:attrName>
                                        </p:attrNameLst>
                                      </p:cBhvr>
                                      <p:tavLst>
                                        <p:tav tm="0">
                                          <p:val>
                                            <p:fltVal val="0"/>
                                          </p:val>
                                        </p:tav>
                                        <p:tav tm="100000">
                                          <p:val>
                                            <p:strVal val="#ppt_w"/>
                                          </p:val>
                                        </p:tav>
                                      </p:tavLst>
                                    </p:anim>
                                    <p:anim calcmode="lin" valueType="num">
                                      <p:cBhvr>
                                        <p:cTn id="65" dur="1000" fill="hold"/>
                                        <p:tgtEl>
                                          <p:spTgt spid="16"/>
                                        </p:tgtEl>
                                        <p:attrNameLst>
                                          <p:attrName>ppt_h</p:attrName>
                                        </p:attrNameLst>
                                      </p:cBhvr>
                                      <p:tavLst>
                                        <p:tav tm="0">
                                          <p:val>
                                            <p:fltVal val="0"/>
                                          </p:val>
                                        </p:tav>
                                        <p:tav tm="100000">
                                          <p:val>
                                            <p:strVal val="#ppt_h"/>
                                          </p:val>
                                        </p:tav>
                                      </p:tavLst>
                                    </p:anim>
                                    <p:anim calcmode="lin" valueType="num">
                                      <p:cBhvr>
                                        <p:cTn id="66" dur="1000" fill="hold"/>
                                        <p:tgtEl>
                                          <p:spTgt spid="16"/>
                                        </p:tgtEl>
                                        <p:attrNameLst>
                                          <p:attrName>style.rotation</p:attrName>
                                        </p:attrNameLst>
                                      </p:cBhvr>
                                      <p:tavLst>
                                        <p:tav tm="0">
                                          <p:val>
                                            <p:fltVal val="90"/>
                                          </p:val>
                                        </p:tav>
                                        <p:tav tm="100000">
                                          <p:val>
                                            <p:fltVal val="0"/>
                                          </p:val>
                                        </p:tav>
                                      </p:tavLst>
                                    </p:anim>
                                    <p:animEffect transition="in" filter="fade">
                                      <p:cBhvr>
                                        <p:cTn id="67" dur="1000"/>
                                        <p:tgtEl>
                                          <p:spTgt spid="16"/>
                                        </p:tgtEl>
                                      </p:cBhvr>
                                    </p:animEffect>
                                  </p:childTnLst>
                                </p:cTn>
                              </p:par>
                            </p:childTnLst>
                          </p:cTn>
                        </p:par>
                      </p:childTnLst>
                    </p:cTn>
                  </p:par>
                  <p:par>
                    <p:cTn id="68" fill="hold">
                      <p:stCondLst>
                        <p:cond delay="indefinite"/>
                      </p:stCondLst>
                      <p:childTnLst>
                        <p:par>
                          <p:cTn id="69" fill="hold">
                            <p:stCondLst>
                              <p:cond delay="0"/>
                            </p:stCondLst>
                            <p:childTnLst>
                              <p:par>
                                <p:cTn id="70" presetID="2" presetClass="entr" presetSubtype="1"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additive="base">
                                        <p:cTn id="72" dur="500" fill="hold"/>
                                        <p:tgtEl>
                                          <p:spTgt spid="18"/>
                                        </p:tgtEl>
                                        <p:attrNameLst>
                                          <p:attrName>ppt_x</p:attrName>
                                        </p:attrNameLst>
                                      </p:cBhvr>
                                      <p:tavLst>
                                        <p:tav tm="0">
                                          <p:val>
                                            <p:strVal val="#ppt_x"/>
                                          </p:val>
                                        </p:tav>
                                        <p:tav tm="100000">
                                          <p:val>
                                            <p:strVal val="#ppt_x"/>
                                          </p:val>
                                        </p:tav>
                                      </p:tavLst>
                                    </p:anim>
                                    <p:anim calcmode="lin" valueType="num">
                                      <p:cBhvr additive="base">
                                        <p:cTn id="73"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8" grpId="0" animBg="1"/>
      <p:bldP spid="11" grpId="0" animBg="1"/>
      <p:bldP spid="9" grpId="0" animBg="1"/>
      <p:bldP spid="12" grpId="0" animBg="1"/>
      <p:bldP spid="15" grpId="0" animBg="1"/>
      <p:bldP spid="13" grpId="0" animBg="1"/>
      <p:bldP spid="16" grpId="0" animBg="1"/>
      <p:bldP spid="14"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Left Arrow 6"/>
          <p:cNvSpPr/>
          <p:nvPr/>
        </p:nvSpPr>
        <p:spPr>
          <a:xfrm>
            <a:off x="5491059" y="2336169"/>
            <a:ext cx="734571" cy="363853"/>
          </a:xfrm>
          <a:prstGeom prst="leftArrow">
            <a:avLst/>
          </a:prstGeom>
        </p:spPr>
        <p:style>
          <a:lnRef idx="3">
            <a:schemeClr val="lt1"/>
          </a:lnRef>
          <a:fillRef idx="1">
            <a:schemeClr val="dk1"/>
          </a:fillRef>
          <a:effectRef idx="1">
            <a:schemeClr val="dk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6" name="6-Point Star 5"/>
          <p:cNvSpPr/>
          <p:nvPr/>
        </p:nvSpPr>
        <p:spPr>
          <a:xfrm>
            <a:off x="6051663" y="1948519"/>
            <a:ext cx="1668029" cy="992861"/>
          </a:xfrm>
          <a:prstGeom prst="roundRect">
            <a:avLst/>
          </a:prstGeom>
          <a:solidFill>
            <a:schemeClr val="bg2">
              <a:lumMod val="75000"/>
            </a:schemeClr>
          </a:solidFill>
          <a:ln>
            <a:solidFill>
              <a:srgbClr val="FFFF00"/>
            </a:solidFill>
          </a:ln>
          <a:effectLst>
            <a:outerShdw blurRad="40000" dist="20000" dir="5400000" rotWithShape="0">
              <a:srgbClr val="000000">
                <a:alpha val="38000"/>
              </a:srgbClr>
            </a:outerShdw>
          </a:effectLst>
          <a:scene3d>
            <a:camera prst="perspectiveRelaxedModerately"/>
            <a:lightRig rig="threePt" dir="t"/>
          </a:scene3d>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304" b="1" dirty="0">
                <a:solidFill>
                  <a:srgbClr val="9BBB59">
                    <a:lumMod val="75000"/>
                  </a:srgbClr>
                </a:solidFill>
                <a:latin typeface="Calibri"/>
                <a:cs typeface="Arial" panose="020B0604020202020204" pitchFamily="34" charset="0"/>
              </a:rPr>
              <a:t>السبب</a:t>
            </a:r>
          </a:p>
        </p:txBody>
      </p:sp>
      <p:sp>
        <p:nvSpPr>
          <p:cNvPr id="8" name="Rounded Rectangular Callout 7"/>
          <p:cNvSpPr/>
          <p:nvPr/>
        </p:nvSpPr>
        <p:spPr>
          <a:xfrm>
            <a:off x="1382323" y="2058566"/>
            <a:ext cx="4108736" cy="946091"/>
          </a:xfrm>
          <a:prstGeom prst="roundRect">
            <a:avLst/>
          </a:prstGeom>
          <a:solidFill>
            <a:schemeClr val="bg1"/>
          </a:solidFill>
          <a:ln>
            <a:solidFill>
              <a:schemeClr val="bg2">
                <a:lumMod val="25000"/>
              </a:schemeClr>
            </a:solidFill>
          </a:ln>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2703" b="1" dirty="0">
                <a:solidFill>
                  <a:prstClr val="black"/>
                </a:solidFill>
                <a:latin typeface="Calibri"/>
                <a:cs typeface="Arial" panose="020B0604020202020204" pitchFamily="34" charset="0"/>
              </a:rPr>
              <a:t>قوة مبادئ الدولة السعودية الأولى، والحكم الرشيد</a:t>
            </a:r>
          </a:p>
        </p:txBody>
      </p:sp>
      <p:sp>
        <p:nvSpPr>
          <p:cNvPr id="11" name="Left Arrow 10"/>
          <p:cNvSpPr/>
          <p:nvPr/>
        </p:nvSpPr>
        <p:spPr>
          <a:xfrm>
            <a:off x="5477804" y="3927051"/>
            <a:ext cx="562079" cy="406112"/>
          </a:xfrm>
          <a:prstGeom prst="leftArrow">
            <a:avLst/>
          </a:prstGeom>
        </p:spPr>
        <p:style>
          <a:lnRef idx="3">
            <a:schemeClr val="lt1"/>
          </a:lnRef>
          <a:fillRef idx="1">
            <a:schemeClr val="dk1"/>
          </a:fillRef>
          <a:effectRef idx="1">
            <a:schemeClr val="dk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9" name="6-Point Star 8"/>
          <p:cNvSpPr/>
          <p:nvPr/>
        </p:nvSpPr>
        <p:spPr>
          <a:xfrm>
            <a:off x="6051663" y="3631556"/>
            <a:ext cx="1715363" cy="860480"/>
          </a:xfrm>
          <a:prstGeom prst="roundRect">
            <a:avLst/>
          </a:prstGeom>
          <a:solidFill>
            <a:schemeClr val="bg2">
              <a:lumMod val="75000"/>
            </a:schemeClr>
          </a:solidFill>
          <a:ln>
            <a:solidFill>
              <a:srgbClr val="FFFF00"/>
            </a:solidFill>
          </a:ln>
          <a:effectLst>
            <a:outerShdw blurRad="40000" dist="20000" dir="5400000" rotWithShape="0">
              <a:srgbClr val="000000">
                <a:alpha val="38000"/>
              </a:srgbClr>
            </a:outerShdw>
          </a:effectLst>
          <a:scene3d>
            <a:camera prst="perspectiveRelaxedModerately"/>
            <a:lightRig rig="threePt" dir="t"/>
          </a:scene3d>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304" b="1" dirty="0">
                <a:solidFill>
                  <a:srgbClr val="9BBB59">
                    <a:lumMod val="75000"/>
                  </a:srgbClr>
                </a:solidFill>
                <a:latin typeface="Calibri"/>
                <a:cs typeface="Arial" panose="020B0604020202020204" pitchFamily="34" charset="0"/>
              </a:rPr>
              <a:t>الحدث</a:t>
            </a:r>
          </a:p>
        </p:txBody>
      </p:sp>
      <p:sp>
        <p:nvSpPr>
          <p:cNvPr id="12" name="Rounded Rectangular Callout 11"/>
          <p:cNvSpPr/>
          <p:nvPr/>
        </p:nvSpPr>
        <p:spPr>
          <a:xfrm>
            <a:off x="1382323" y="3649446"/>
            <a:ext cx="4095480" cy="923017"/>
          </a:xfrm>
          <a:prstGeom prst="roundRect">
            <a:avLst/>
          </a:prstGeom>
          <a:solidFill>
            <a:schemeClr val="accent5">
              <a:lumMod val="50000"/>
            </a:schemeClr>
          </a:solidFill>
          <a:ln>
            <a:solidFill>
              <a:schemeClr val="bg2">
                <a:lumMod val="25000"/>
              </a:schemeClr>
            </a:solidFill>
          </a:ln>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2403" b="1" dirty="0">
                <a:solidFill>
                  <a:prstClr val="white"/>
                </a:solidFill>
                <a:latin typeface="Calibri"/>
                <a:cs typeface="Arial" panose="020B0604020202020204" pitchFamily="34" charset="0"/>
              </a:rPr>
              <a:t>تأييد الناس للإمام تركي بن عبد الله مؤسس الدولة السعودية الثانية</a:t>
            </a:r>
          </a:p>
        </p:txBody>
      </p:sp>
      <p:sp>
        <p:nvSpPr>
          <p:cNvPr id="15" name="Left Arrow 14"/>
          <p:cNvSpPr/>
          <p:nvPr/>
        </p:nvSpPr>
        <p:spPr>
          <a:xfrm>
            <a:off x="5583933" y="5296833"/>
            <a:ext cx="548823" cy="363853"/>
          </a:xfrm>
          <a:prstGeom prst="leftArrow">
            <a:avLst/>
          </a:prstGeom>
        </p:spPr>
        <p:style>
          <a:lnRef idx="3">
            <a:schemeClr val="lt1"/>
          </a:lnRef>
          <a:fillRef idx="1">
            <a:schemeClr val="dk1"/>
          </a:fillRef>
          <a:effectRef idx="1">
            <a:schemeClr val="dk1"/>
          </a:effectRef>
          <a:fontRef idx="minor">
            <a:schemeClr val="lt1"/>
          </a:fontRef>
        </p:style>
        <p:txBody>
          <a:bodyPr rtlCol="1" anchor="ctr"/>
          <a:lstStyle/>
          <a:p>
            <a:pPr algn="ctr" defTabSz="914260"/>
            <a:endParaRPr lang="ar-EG" sz="1802">
              <a:solidFill>
                <a:prstClr val="white"/>
              </a:solidFill>
              <a:latin typeface="Calibri"/>
              <a:cs typeface="Arial" panose="020B0604020202020204" pitchFamily="34" charset="0"/>
            </a:endParaRPr>
          </a:p>
        </p:txBody>
      </p:sp>
      <p:sp>
        <p:nvSpPr>
          <p:cNvPr id="13" name="6-Point Star 12"/>
          <p:cNvSpPr/>
          <p:nvPr/>
        </p:nvSpPr>
        <p:spPr>
          <a:xfrm>
            <a:off x="6129931" y="4991049"/>
            <a:ext cx="1637095" cy="860480"/>
          </a:xfrm>
          <a:prstGeom prst="roundRect">
            <a:avLst/>
          </a:prstGeom>
          <a:solidFill>
            <a:schemeClr val="bg2">
              <a:lumMod val="75000"/>
            </a:schemeClr>
          </a:solidFill>
          <a:ln>
            <a:solidFill>
              <a:srgbClr val="FFFF00"/>
            </a:solidFill>
          </a:ln>
          <a:effectLst>
            <a:outerShdw blurRad="40000" dist="20000" dir="5400000" rotWithShape="0">
              <a:srgbClr val="000000">
                <a:alpha val="38000"/>
              </a:srgbClr>
            </a:outerShdw>
          </a:effectLst>
          <a:scene3d>
            <a:camera prst="perspectiveRelaxedModerately"/>
            <a:lightRig rig="threePt" dir="t"/>
          </a:scene3d>
        </p:spPr>
        <p:style>
          <a:lnRef idx="1">
            <a:schemeClr val="accent5"/>
          </a:lnRef>
          <a:fillRef idx="2">
            <a:schemeClr val="accent5"/>
          </a:fillRef>
          <a:effectRef idx="1">
            <a:schemeClr val="accent5"/>
          </a:effectRef>
          <a:fontRef idx="minor">
            <a:schemeClr val="dk1"/>
          </a:fontRef>
        </p:style>
        <p:txBody>
          <a:bodyPr rtlCol="1" anchor="ctr"/>
          <a:lstStyle/>
          <a:p>
            <a:pPr algn="ctr" defTabSz="914260"/>
            <a:r>
              <a:rPr lang="ar-EG" sz="3304" b="1" dirty="0">
                <a:solidFill>
                  <a:srgbClr val="9BBB59">
                    <a:lumMod val="75000"/>
                  </a:srgbClr>
                </a:solidFill>
                <a:latin typeface="Calibri"/>
                <a:cs typeface="Arial" panose="020B0604020202020204" pitchFamily="34" charset="0"/>
              </a:rPr>
              <a:t>النتيجة</a:t>
            </a:r>
          </a:p>
        </p:txBody>
      </p:sp>
      <p:sp>
        <p:nvSpPr>
          <p:cNvPr id="16" name="Rounded Rectangular Callout 15"/>
          <p:cNvSpPr/>
          <p:nvPr/>
        </p:nvSpPr>
        <p:spPr>
          <a:xfrm>
            <a:off x="1382324" y="5050870"/>
            <a:ext cx="4189829" cy="855780"/>
          </a:xfrm>
          <a:prstGeom prst="roundRect">
            <a:avLst/>
          </a:prstGeom>
          <a:solidFill>
            <a:schemeClr val="bg1"/>
          </a:solidFill>
          <a:ln>
            <a:solidFill>
              <a:schemeClr val="bg2">
                <a:lumMod val="25000"/>
              </a:schemeClr>
            </a:solidFill>
          </a:ln>
        </p:spPr>
        <p:style>
          <a:lnRef idx="1">
            <a:schemeClr val="accent5"/>
          </a:lnRef>
          <a:fillRef idx="2">
            <a:schemeClr val="accent5"/>
          </a:fillRef>
          <a:effectRef idx="1">
            <a:schemeClr val="accent5"/>
          </a:effectRef>
          <a:fontRef idx="minor">
            <a:schemeClr val="dk1"/>
          </a:fontRef>
        </p:style>
        <p:txBody>
          <a:bodyPr rtlCol="1" anchor="ctr"/>
          <a:lstStyle/>
          <a:p>
            <a:pPr algn="ctr" defTabSz="914260"/>
            <a:endParaRPr lang="ar-EG" sz="3003" b="1" dirty="0">
              <a:solidFill>
                <a:prstClr val="black"/>
              </a:solidFill>
              <a:latin typeface="Calibri"/>
              <a:cs typeface="Arial" panose="020B0604020202020204" pitchFamily="34" charset="0"/>
            </a:endParaRPr>
          </a:p>
        </p:txBody>
      </p:sp>
      <p:sp>
        <p:nvSpPr>
          <p:cNvPr id="14" name="TextBox 32">
            <a:extLst>
              <a:ext uri="{FF2B5EF4-FFF2-40B4-BE49-F238E27FC236}">
                <a16:creationId xmlns:a16="http://schemas.microsoft.com/office/drawing/2014/main" id="{C10648BC-16D1-405D-A6D9-BEBABC1A94F0}"/>
              </a:ext>
            </a:extLst>
          </p:cNvPr>
          <p:cNvSpPr txBox="1"/>
          <p:nvPr/>
        </p:nvSpPr>
        <p:spPr>
          <a:xfrm>
            <a:off x="1003887" y="427744"/>
            <a:ext cx="7568724" cy="915353"/>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3304" dirty="0"/>
              <a:t>4- يستنتج الطلبة السبب والأثر (النتيجة) للأحداث الآتية: </a:t>
            </a:r>
            <a:endParaRPr lang="en-US" sz="3304" dirty="0"/>
          </a:p>
        </p:txBody>
      </p:sp>
      <p:sp>
        <p:nvSpPr>
          <p:cNvPr id="18" name="مستطيل 17">
            <a:extLst>
              <a:ext uri="{FF2B5EF4-FFF2-40B4-BE49-F238E27FC236}">
                <a16:creationId xmlns:a16="http://schemas.microsoft.com/office/drawing/2014/main" id="{91242522-0146-40FF-A10E-87C290F354DB}"/>
              </a:ext>
            </a:extLst>
          </p:cNvPr>
          <p:cNvSpPr/>
          <p:nvPr/>
        </p:nvSpPr>
        <p:spPr>
          <a:xfrm>
            <a:off x="1566226" y="5155554"/>
            <a:ext cx="3911578" cy="554447"/>
          </a:xfrm>
          <a:prstGeom prst="rect">
            <a:avLst/>
          </a:prstGeom>
        </p:spPr>
        <p:txBody>
          <a:bodyPr wrap="square">
            <a:spAutoFit/>
          </a:bodyPr>
          <a:lstStyle/>
          <a:p>
            <a:pPr algn="ctr" defTabSz="914260"/>
            <a:r>
              <a:rPr lang="ar-EG" sz="3003" b="1" dirty="0">
                <a:solidFill>
                  <a:srgbClr val="FF0000"/>
                </a:solidFill>
                <a:latin typeface="Calibri"/>
                <a:cs typeface="Arial" panose="020B0604020202020204" pitchFamily="34" charset="0"/>
                <a:sym typeface="Wingdings 2" panose="05020102010507070707" pitchFamily="18" charset="2"/>
              </a:rPr>
              <a:t>عودة الدولة السعودية</a:t>
            </a:r>
            <a:endParaRPr lang="ar-EG" sz="3003" dirty="0">
              <a:solidFill>
                <a:srgbClr val="FF0000"/>
              </a:solidFill>
              <a:latin typeface="Calibri"/>
              <a:cs typeface="Arial" panose="020B0604020202020204" pitchFamily="34" charset="0"/>
            </a:endParaRPr>
          </a:p>
        </p:txBody>
      </p:sp>
    </p:spTree>
    <p:extLst>
      <p:ext uri="{BB962C8B-B14F-4D97-AF65-F5344CB8AC3E}">
        <p14:creationId xmlns:p14="http://schemas.microsoft.com/office/powerpoint/2010/main" val="2348905788"/>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50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 calcmode="lin" valueType="num">
                                      <p:cBhvr>
                                        <p:cTn id="15" dur="500" fill="hold"/>
                                        <p:tgtEl>
                                          <p:spTgt spid="7"/>
                                        </p:tgtEl>
                                        <p:attrNameLst>
                                          <p:attrName>style.rotation</p:attrName>
                                        </p:attrNameLst>
                                      </p:cBhvr>
                                      <p:tavLst>
                                        <p:tav tm="0">
                                          <p:val>
                                            <p:fltVal val="360"/>
                                          </p:val>
                                        </p:tav>
                                        <p:tav tm="100000">
                                          <p:val>
                                            <p:fltVal val="0"/>
                                          </p:val>
                                        </p:tav>
                                      </p:tavLst>
                                    </p:anim>
                                    <p:animEffect transition="in" filter="fade">
                                      <p:cBhvr>
                                        <p:cTn id="16" dur="500"/>
                                        <p:tgtEl>
                                          <p:spTgt spid="7"/>
                                        </p:tgtEl>
                                      </p:cBhvr>
                                    </p:animEffect>
                                  </p:childTnLst>
                                </p:cTn>
                              </p:par>
                              <p:par>
                                <p:cTn id="17" presetID="49" presetClass="entr" presetSubtype="0" decel="100000"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 calcmode="lin" valueType="num">
                                      <p:cBhvr>
                                        <p:cTn id="21" dur="500" fill="hold"/>
                                        <p:tgtEl>
                                          <p:spTgt spid="8"/>
                                        </p:tgtEl>
                                        <p:attrNameLst>
                                          <p:attrName>style.rotation</p:attrName>
                                        </p:attrNameLst>
                                      </p:cBhvr>
                                      <p:tavLst>
                                        <p:tav tm="0">
                                          <p:val>
                                            <p:fltVal val="360"/>
                                          </p:val>
                                        </p:tav>
                                        <p:tav tm="100000">
                                          <p:val>
                                            <p:fltVal val="0"/>
                                          </p:val>
                                        </p:tav>
                                      </p:tavLst>
                                    </p:anim>
                                    <p:animEffect transition="in" filter="fad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500"/>
                                  </p:stCondLst>
                                  <p:childTnLst>
                                    <p:set>
                                      <p:cBhvr>
                                        <p:cTn id="26" dur="1" fill="hold">
                                          <p:stCondLst>
                                            <p:cond delay="0"/>
                                          </p:stCondLst>
                                        </p:cTn>
                                        <p:tgtEl>
                                          <p:spTgt spid="9"/>
                                        </p:tgtEl>
                                        <p:attrNameLst>
                                          <p:attrName>style.visibility</p:attrName>
                                        </p:attrNameLst>
                                      </p:cBhvr>
                                      <p:to>
                                        <p:strVal val="visible"/>
                                      </p:to>
                                    </p:set>
                                    <p:anim calcmode="lin" valueType="num">
                                      <p:cBhvr>
                                        <p:cTn id="27" dur="1000" fill="hold"/>
                                        <p:tgtEl>
                                          <p:spTgt spid="9"/>
                                        </p:tgtEl>
                                        <p:attrNameLst>
                                          <p:attrName>ppt_w</p:attrName>
                                        </p:attrNameLst>
                                      </p:cBhvr>
                                      <p:tavLst>
                                        <p:tav tm="0">
                                          <p:val>
                                            <p:fltVal val="0"/>
                                          </p:val>
                                        </p:tav>
                                        <p:tav tm="100000">
                                          <p:val>
                                            <p:strVal val="#ppt_w"/>
                                          </p:val>
                                        </p:tav>
                                      </p:tavLst>
                                    </p:anim>
                                    <p:anim calcmode="lin" valueType="num">
                                      <p:cBhvr>
                                        <p:cTn id="28" dur="1000" fill="hold"/>
                                        <p:tgtEl>
                                          <p:spTgt spid="9"/>
                                        </p:tgtEl>
                                        <p:attrNameLst>
                                          <p:attrName>ppt_h</p:attrName>
                                        </p:attrNameLst>
                                      </p:cBhvr>
                                      <p:tavLst>
                                        <p:tav tm="0">
                                          <p:val>
                                            <p:fltVal val="0"/>
                                          </p:val>
                                        </p:tav>
                                        <p:tav tm="100000">
                                          <p:val>
                                            <p:strVal val="#ppt_h"/>
                                          </p:val>
                                        </p:tav>
                                      </p:tavLst>
                                    </p:anim>
                                    <p:anim calcmode="lin" valueType="num">
                                      <p:cBhvr>
                                        <p:cTn id="29" dur="1000" fill="hold"/>
                                        <p:tgtEl>
                                          <p:spTgt spid="9"/>
                                        </p:tgtEl>
                                        <p:attrNameLst>
                                          <p:attrName>style.rotation</p:attrName>
                                        </p:attrNameLst>
                                      </p:cBhvr>
                                      <p:tavLst>
                                        <p:tav tm="0">
                                          <p:val>
                                            <p:fltVal val="90"/>
                                          </p:val>
                                        </p:tav>
                                        <p:tav tm="100000">
                                          <p:val>
                                            <p:fltVal val="0"/>
                                          </p:val>
                                        </p:tav>
                                      </p:tavLst>
                                    </p:anim>
                                    <p:animEffect transition="in" filter="fade">
                                      <p:cBhvr>
                                        <p:cTn id="30" dur="1000"/>
                                        <p:tgtEl>
                                          <p:spTgt spid="9"/>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fltVal val="0"/>
                                          </p:val>
                                        </p:tav>
                                        <p:tav tm="100000">
                                          <p:val>
                                            <p:strVal val="#ppt_w"/>
                                          </p:val>
                                        </p:tav>
                                      </p:tavLst>
                                    </p:anim>
                                    <p:anim calcmode="lin" valueType="num">
                                      <p:cBhvr>
                                        <p:cTn id="34" dur="1000" fill="hold"/>
                                        <p:tgtEl>
                                          <p:spTgt spid="11"/>
                                        </p:tgtEl>
                                        <p:attrNameLst>
                                          <p:attrName>ppt_h</p:attrName>
                                        </p:attrNameLst>
                                      </p:cBhvr>
                                      <p:tavLst>
                                        <p:tav tm="0">
                                          <p:val>
                                            <p:fltVal val="0"/>
                                          </p:val>
                                        </p:tav>
                                        <p:tav tm="100000">
                                          <p:val>
                                            <p:strVal val="#ppt_h"/>
                                          </p:val>
                                        </p:tav>
                                      </p:tavLst>
                                    </p:anim>
                                    <p:anim calcmode="lin" valueType="num">
                                      <p:cBhvr>
                                        <p:cTn id="35" dur="1000" fill="hold"/>
                                        <p:tgtEl>
                                          <p:spTgt spid="11"/>
                                        </p:tgtEl>
                                        <p:attrNameLst>
                                          <p:attrName>style.rotation</p:attrName>
                                        </p:attrNameLst>
                                      </p:cBhvr>
                                      <p:tavLst>
                                        <p:tav tm="0">
                                          <p:val>
                                            <p:fltVal val="90"/>
                                          </p:val>
                                        </p:tav>
                                        <p:tav tm="100000">
                                          <p:val>
                                            <p:fltVal val="0"/>
                                          </p:val>
                                        </p:tav>
                                      </p:tavLst>
                                    </p:anim>
                                    <p:animEffect transition="in" filter="fade">
                                      <p:cBhvr>
                                        <p:cTn id="36" dur="1000"/>
                                        <p:tgtEl>
                                          <p:spTgt spid="11"/>
                                        </p:tgtEl>
                                      </p:cBhvr>
                                    </p:animEffect>
                                  </p:childTnLst>
                                </p:cTn>
                              </p:par>
                              <p:par>
                                <p:cTn id="37" presetID="31" presetClass="entr" presetSubtype="0" fill="hold" grpId="0" nodeType="withEffect">
                                  <p:stCondLst>
                                    <p:cond delay="500"/>
                                  </p:stCondLst>
                                  <p:childTnLst>
                                    <p:set>
                                      <p:cBhvr>
                                        <p:cTn id="38" dur="1" fill="hold">
                                          <p:stCondLst>
                                            <p:cond delay="0"/>
                                          </p:stCondLst>
                                        </p:cTn>
                                        <p:tgtEl>
                                          <p:spTgt spid="12"/>
                                        </p:tgtEl>
                                        <p:attrNameLst>
                                          <p:attrName>style.visibility</p:attrName>
                                        </p:attrNameLst>
                                      </p:cBhvr>
                                      <p:to>
                                        <p:strVal val="visible"/>
                                      </p:to>
                                    </p:set>
                                    <p:anim calcmode="lin" valueType="num">
                                      <p:cBhvr>
                                        <p:cTn id="39" dur="1000" fill="hold"/>
                                        <p:tgtEl>
                                          <p:spTgt spid="12"/>
                                        </p:tgtEl>
                                        <p:attrNameLst>
                                          <p:attrName>ppt_w</p:attrName>
                                        </p:attrNameLst>
                                      </p:cBhvr>
                                      <p:tavLst>
                                        <p:tav tm="0">
                                          <p:val>
                                            <p:fltVal val="0"/>
                                          </p:val>
                                        </p:tav>
                                        <p:tav tm="100000">
                                          <p:val>
                                            <p:strVal val="#ppt_w"/>
                                          </p:val>
                                        </p:tav>
                                      </p:tavLst>
                                    </p:anim>
                                    <p:anim calcmode="lin" valueType="num">
                                      <p:cBhvr>
                                        <p:cTn id="40" dur="1000" fill="hold"/>
                                        <p:tgtEl>
                                          <p:spTgt spid="12"/>
                                        </p:tgtEl>
                                        <p:attrNameLst>
                                          <p:attrName>ppt_h</p:attrName>
                                        </p:attrNameLst>
                                      </p:cBhvr>
                                      <p:tavLst>
                                        <p:tav tm="0">
                                          <p:val>
                                            <p:fltVal val="0"/>
                                          </p:val>
                                        </p:tav>
                                        <p:tav tm="100000">
                                          <p:val>
                                            <p:strVal val="#ppt_h"/>
                                          </p:val>
                                        </p:tav>
                                      </p:tavLst>
                                    </p:anim>
                                    <p:anim calcmode="lin" valueType="num">
                                      <p:cBhvr>
                                        <p:cTn id="41" dur="1000" fill="hold"/>
                                        <p:tgtEl>
                                          <p:spTgt spid="12"/>
                                        </p:tgtEl>
                                        <p:attrNameLst>
                                          <p:attrName>style.rotation</p:attrName>
                                        </p:attrNameLst>
                                      </p:cBhvr>
                                      <p:tavLst>
                                        <p:tav tm="0">
                                          <p:val>
                                            <p:fltVal val="90"/>
                                          </p:val>
                                        </p:tav>
                                        <p:tav tm="100000">
                                          <p:val>
                                            <p:fltVal val="0"/>
                                          </p:val>
                                        </p:tav>
                                      </p:tavLst>
                                    </p:anim>
                                    <p:animEffect transition="in" filter="fade">
                                      <p:cBhvr>
                                        <p:cTn id="42" dur="10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5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1000" fill="hold"/>
                                        <p:tgtEl>
                                          <p:spTgt spid="13"/>
                                        </p:tgtEl>
                                        <p:attrNameLst>
                                          <p:attrName>ppt_w</p:attrName>
                                        </p:attrNameLst>
                                      </p:cBhvr>
                                      <p:tavLst>
                                        <p:tav tm="0">
                                          <p:val>
                                            <p:fltVal val="0"/>
                                          </p:val>
                                        </p:tav>
                                        <p:tav tm="100000">
                                          <p:val>
                                            <p:strVal val="#ppt_w"/>
                                          </p:val>
                                        </p:tav>
                                      </p:tavLst>
                                    </p:anim>
                                    <p:anim calcmode="lin" valueType="num">
                                      <p:cBhvr>
                                        <p:cTn id="48" dur="1000" fill="hold"/>
                                        <p:tgtEl>
                                          <p:spTgt spid="13"/>
                                        </p:tgtEl>
                                        <p:attrNameLst>
                                          <p:attrName>ppt_h</p:attrName>
                                        </p:attrNameLst>
                                      </p:cBhvr>
                                      <p:tavLst>
                                        <p:tav tm="0">
                                          <p:val>
                                            <p:fltVal val="0"/>
                                          </p:val>
                                        </p:tav>
                                        <p:tav tm="100000">
                                          <p:val>
                                            <p:strVal val="#ppt_h"/>
                                          </p:val>
                                        </p:tav>
                                      </p:tavLst>
                                    </p:anim>
                                    <p:anim calcmode="lin" valueType="num">
                                      <p:cBhvr>
                                        <p:cTn id="49" dur="1000" fill="hold"/>
                                        <p:tgtEl>
                                          <p:spTgt spid="13"/>
                                        </p:tgtEl>
                                        <p:attrNameLst>
                                          <p:attrName>style.rotation</p:attrName>
                                        </p:attrNameLst>
                                      </p:cBhvr>
                                      <p:tavLst>
                                        <p:tav tm="0">
                                          <p:val>
                                            <p:fltVal val="90"/>
                                          </p:val>
                                        </p:tav>
                                        <p:tav tm="100000">
                                          <p:val>
                                            <p:fltVal val="0"/>
                                          </p:val>
                                        </p:tav>
                                      </p:tavLst>
                                    </p:anim>
                                    <p:animEffect transition="in" filter="fade">
                                      <p:cBhvr>
                                        <p:cTn id="50" dur="1000"/>
                                        <p:tgtEl>
                                          <p:spTgt spid="13"/>
                                        </p:tgtEl>
                                      </p:cBhvr>
                                    </p:animEffect>
                                  </p:childTnLst>
                                </p:cTn>
                              </p:par>
                              <p:par>
                                <p:cTn id="51" presetID="31" presetClass="entr" presetSubtype="0" fill="hold" grpId="0" nodeType="withEffect">
                                  <p:stCondLst>
                                    <p:cond delay="500"/>
                                  </p:stCondLst>
                                  <p:childTnLst>
                                    <p:set>
                                      <p:cBhvr>
                                        <p:cTn id="52" dur="1" fill="hold">
                                          <p:stCondLst>
                                            <p:cond delay="0"/>
                                          </p:stCondLst>
                                        </p:cTn>
                                        <p:tgtEl>
                                          <p:spTgt spid="15"/>
                                        </p:tgtEl>
                                        <p:attrNameLst>
                                          <p:attrName>style.visibility</p:attrName>
                                        </p:attrNameLst>
                                      </p:cBhvr>
                                      <p:to>
                                        <p:strVal val="visible"/>
                                      </p:to>
                                    </p:set>
                                    <p:anim calcmode="lin" valueType="num">
                                      <p:cBhvr>
                                        <p:cTn id="53" dur="1000" fill="hold"/>
                                        <p:tgtEl>
                                          <p:spTgt spid="15"/>
                                        </p:tgtEl>
                                        <p:attrNameLst>
                                          <p:attrName>ppt_w</p:attrName>
                                        </p:attrNameLst>
                                      </p:cBhvr>
                                      <p:tavLst>
                                        <p:tav tm="0">
                                          <p:val>
                                            <p:fltVal val="0"/>
                                          </p:val>
                                        </p:tav>
                                        <p:tav tm="100000">
                                          <p:val>
                                            <p:strVal val="#ppt_w"/>
                                          </p:val>
                                        </p:tav>
                                      </p:tavLst>
                                    </p:anim>
                                    <p:anim calcmode="lin" valueType="num">
                                      <p:cBhvr>
                                        <p:cTn id="54" dur="1000" fill="hold"/>
                                        <p:tgtEl>
                                          <p:spTgt spid="15"/>
                                        </p:tgtEl>
                                        <p:attrNameLst>
                                          <p:attrName>ppt_h</p:attrName>
                                        </p:attrNameLst>
                                      </p:cBhvr>
                                      <p:tavLst>
                                        <p:tav tm="0">
                                          <p:val>
                                            <p:fltVal val="0"/>
                                          </p:val>
                                        </p:tav>
                                        <p:tav tm="100000">
                                          <p:val>
                                            <p:strVal val="#ppt_h"/>
                                          </p:val>
                                        </p:tav>
                                      </p:tavLst>
                                    </p:anim>
                                    <p:anim calcmode="lin" valueType="num">
                                      <p:cBhvr>
                                        <p:cTn id="55" dur="1000" fill="hold"/>
                                        <p:tgtEl>
                                          <p:spTgt spid="15"/>
                                        </p:tgtEl>
                                        <p:attrNameLst>
                                          <p:attrName>style.rotation</p:attrName>
                                        </p:attrNameLst>
                                      </p:cBhvr>
                                      <p:tavLst>
                                        <p:tav tm="0">
                                          <p:val>
                                            <p:fltVal val="90"/>
                                          </p:val>
                                        </p:tav>
                                        <p:tav tm="100000">
                                          <p:val>
                                            <p:fltVal val="0"/>
                                          </p:val>
                                        </p:tav>
                                      </p:tavLst>
                                    </p:anim>
                                    <p:animEffect transition="in" filter="fade">
                                      <p:cBhvr>
                                        <p:cTn id="56" dur="1000"/>
                                        <p:tgtEl>
                                          <p:spTgt spid="15"/>
                                        </p:tgtEl>
                                      </p:cBhvr>
                                    </p:animEffect>
                                  </p:childTnLst>
                                </p:cTn>
                              </p:par>
                              <p:par>
                                <p:cTn id="57" presetID="31" presetClass="entr" presetSubtype="0" fill="hold" grpId="0" nodeType="withEffect">
                                  <p:stCondLst>
                                    <p:cond delay="500"/>
                                  </p:stCondLst>
                                  <p:childTnLst>
                                    <p:set>
                                      <p:cBhvr>
                                        <p:cTn id="58" dur="1" fill="hold">
                                          <p:stCondLst>
                                            <p:cond delay="0"/>
                                          </p:stCondLst>
                                        </p:cTn>
                                        <p:tgtEl>
                                          <p:spTgt spid="16"/>
                                        </p:tgtEl>
                                        <p:attrNameLst>
                                          <p:attrName>style.visibility</p:attrName>
                                        </p:attrNameLst>
                                      </p:cBhvr>
                                      <p:to>
                                        <p:strVal val="visible"/>
                                      </p:to>
                                    </p:set>
                                    <p:anim calcmode="lin" valueType="num">
                                      <p:cBhvr>
                                        <p:cTn id="59" dur="1000" fill="hold"/>
                                        <p:tgtEl>
                                          <p:spTgt spid="16"/>
                                        </p:tgtEl>
                                        <p:attrNameLst>
                                          <p:attrName>ppt_w</p:attrName>
                                        </p:attrNameLst>
                                      </p:cBhvr>
                                      <p:tavLst>
                                        <p:tav tm="0">
                                          <p:val>
                                            <p:fltVal val="0"/>
                                          </p:val>
                                        </p:tav>
                                        <p:tav tm="100000">
                                          <p:val>
                                            <p:strVal val="#ppt_w"/>
                                          </p:val>
                                        </p:tav>
                                      </p:tavLst>
                                    </p:anim>
                                    <p:anim calcmode="lin" valueType="num">
                                      <p:cBhvr>
                                        <p:cTn id="60" dur="1000" fill="hold"/>
                                        <p:tgtEl>
                                          <p:spTgt spid="16"/>
                                        </p:tgtEl>
                                        <p:attrNameLst>
                                          <p:attrName>ppt_h</p:attrName>
                                        </p:attrNameLst>
                                      </p:cBhvr>
                                      <p:tavLst>
                                        <p:tav tm="0">
                                          <p:val>
                                            <p:fltVal val="0"/>
                                          </p:val>
                                        </p:tav>
                                        <p:tav tm="100000">
                                          <p:val>
                                            <p:strVal val="#ppt_h"/>
                                          </p:val>
                                        </p:tav>
                                      </p:tavLst>
                                    </p:anim>
                                    <p:anim calcmode="lin" valueType="num">
                                      <p:cBhvr>
                                        <p:cTn id="61" dur="1000" fill="hold"/>
                                        <p:tgtEl>
                                          <p:spTgt spid="16"/>
                                        </p:tgtEl>
                                        <p:attrNameLst>
                                          <p:attrName>style.rotation</p:attrName>
                                        </p:attrNameLst>
                                      </p:cBhvr>
                                      <p:tavLst>
                                        <p:tav tm="0">
                                          <p:val>
                                            <p:fltVal val="90"/>
                                          </p:val>
                                        </p:tav>
                                        <p:tav tm="100000">
                                          <p:val>
                                            <p:fltVal val="0"/>
                                          </p:val>
                                        </p:tav>
                                      </p:tavLst>
                                    </p:anim>
                                    <p:animEffect transition="in" filter="fade">
                                      <p:cBhvr>
                                        <p:cTn id="62" dur="1000"/>
                                        <p:tgtEl>
                                          <p:spTgt spid="16"/>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1"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500" fill="hold"/>
                                        <p:tgtEl>
                                          <p:spTgt spid="18"/>
                                        </p:tgtEl>
                                        <p:attrNameLst>
                                          <p:attrName>ppt_x</p:attrName>
                                        </p:attrNameLst>
                                      </p:cBhvr>
                                      <p:tavLst>
                                        <p:tav tm="0">
                                          <p:val>
                                            <p:strVal val="#ppt_x"/>
                                          </p:val>
                                        </p:tav>
                                        <p:tav tm="100000">
                                          <p:val>
                                            <p:strVal val="#ppt_x"/>
                                          </p:val>
                                        </p:tav>
                                      </p:tavLst>
                                    </p:anim>
                                    <p:anim calcmode="lin" valueType="num">
                                      <p:cBhvr additive="base">
                                        <p:cTn id="68"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8" grpId="0" animBg="1"/>
      <p:bldP spid="11" grpId="0" animBg="1"/>
      <p:bldP spid="9" grpId="0" animBg="1"/>
      <p:bldP spid="12" grpId="0" animBg="1"/>
      <p:bldP spid="15" grpId="0" animBg="1"/>
      <p:bldP spid="13" grpId="0" animBg="1"/>
      <p:bldP spid="16" grpId="0" animBg="1"/>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47">
            <a:extLst>
              <a:ext uri="{FF2B5EF4-FFF2-40B4-BE49-F238E27FC236}">
                <a16:creationId xmlns:a16="http://schemas.microsoft.com/office/drawing/2014/main" id="{79511817-3CE4-4711-A439-8A8695CD7EE5}"/>
              </a:ext>
            </a:extLst>
          </p:cNvPr>
          <p:cNvSpPr txBox="1"/>
          <p:nvPr/>
        </p:nvSpPr>
        <p:spPr>
          <a:xfrm>
            <a:off x="952500" y="1371600"/>
            <a:ext cx="7238999" cy="1081246"/>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2800" dirty="0"/>
              <a:t>5- يفسر الطلبة عودة الدولة السعودية في دورها الثاني.</a:t>
            </a:r>
            <a:endParaRPr lang="en-US" sz="2800" dirty="0"/>
          </a:p>
        </p:txBody>
      </p:sp>
      <p:sp>
        <p:nvSpPr>
          <p:cNvPr id="19" name="TextBox 34">
            <a:extLst>
              <a:ext uri="{FF2B5EF4-FFF2-40B4-BE49-F238E27FC236}">
                <a16:creationId xmlns:a16="http://schemas.microsoft.com/office/drawing/2014/main" id="{5F123458-D910-45A7-9123-70385CC66E12}"/>
              </a:ext>
            </a:extLst>
          </p:cNvPr>
          <p:cNvSpPr txBox="1"/>
          <p:nvPr/>
        </p:nvSpPr>
        <p:spPr>
          <a:xfrm>
            <a:off x="625451" y="2618066"/>
            <a:ext cx="7384302" cy="1963999"/>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343266" indent="-343266" defTabSz="914260">
              <a:lnSpc>
                <a:spcPct val="100000"/>
              </a:lnSpc>
              <a:buSzPct val="100000"/>
              <a:buFont typeface="Arial" panose="020B0604020202020204" pitchFamily="34" charset="0"/>
              <a:buChar char="•"/>
            </a:pPr>
            <a:r>
              <a:rPr lang="ar-EG" sz="4054" dirty="0">
                <a:solidFill>
                  <a:prstClr val="black"/>
                </a:solidFill>
                <a:latin typeface="Calibri"/>
                <a:cs typeface="Arial" panose="020B0604020202020204" pitchFamily="34" charset="0"/>
              </a:rPr>
              <a:t>الحكم العادل والاعتناء بالمواطنين.</a:t>
            </a:r>
          </a:p>
          <a:p>
            <a:pPr marL="343266" indent="-343266" defTabSz="914260">
              <a:lnSpc>
                <a:spcPct val="100000"/>
              </a:lnSpc>
              <a:buSzPct val="100000"/>
              <a:buFont typeface="Arial" panose="020B0604020202020204" pitchFamily="34" charset="0"/>
              <a:buChar char="•"/>
            </a:pPr>
            <a:r>
              <a:rPr lang="ar-EG" sz="4054" dirty="0">
                <a:solidFill>
                  <a:prstClr val="black"/>
                </a:solidFill>
                <a:latin typeface="Calibri"/>
                <a:cs typeface="Arial" panose="020B0604020202020204" pitchFamily="34" charset="0"/>
              </a:rPr>
              <a:t>الرغبة في عودة الوحدة والاستقرار.</a:t>
            </a:r>
          </a:p>
          <a:p>
            <a:pPr marL="343266" indent="-343266" defTabSz="914260">
              <a:lnSpc>
                <a:spcPct val="100000"/>
              </a:lnSpc>
              <a:buSzPct val="100000"/>
              <a:buFont typeface="Arial" panose="020B0604020202020204" pitchFamily="34" charset="0"/>
              <a:buChar char="•"/>
            </a:pPr>
            <a:r>
              <a:rPr lang="ar-EG" sz="4054" dirty="0">
                <a:solidFill>
                  <a:prstClr val="black"/>
                </a:solidFill>
                <a:latin typeface="Calibri"/>
                <a:cs typeface="Arial" panose="020B0604020202020204" pitchFamily="34" charset="0"/>
              </a:rPr>
              <a:t>ظهور قادة محنكين من الأسرة الحاكمة.</a:t>
            </a:r>
            <a:endParaRPr lang="en-US" sz="4054" dirty="0">
              <a:solidFill>
                <a:prstClr val="black"/>
              </a:solidFill>
              <a:latin typeface="Calibri"/>
            </a:endParaRPr>
          </a:p>
        </p:txBody>
      </p:sp>
      <p:sp>
        <p:nvSpPr>
          <p:cNvPr id="2" name="مستطيل 1">
            <a:extLst>
              <a:ext uri="{FF2B5EF4-FFF2-40B4-BE49-F238E27FC236}">
                <a16:creationId xmlns:a16="http://schemas.microsoft.com/office/drawing/2014/main" id="{07E0EADE-A895-39CB-C7E4-B176E7E7BE20}"/>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4255726851"/>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944016" y="720018"/>
            <a:ext cx="7255969" cy="1030603"/>
          </a:xfrm>
          <a:prstGeom prst="rect">
            <a:avLst/>
          </a:prstGeom>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dirty="0"/>
              <a:t>6- يكتب الطلبة نبذة مختصرة عن الإمام تركي بن عبد الله بن محمد بن سعود مستعينين بالكلمات الآتية: </a:t>
            </a:r>
            <a:endParaRPr lang="en-US" dirty="0"/>
          </a:p>
        </p:txBody>
      </p:sp>
      <p:sp>
        <p:nvSpPr>
          <p:cNvPr id="21" name="TextBox 20"/>
          <p:cNvSpPr txBox="1"/>
          <p:nvPr/>
        </p:nvSpPr>
        <p:spPr>
          <a:xfrm>
            <a:off x="7082368" y="2068762"/>
            <a:ext cx="144780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الشجاعة</a:t>
            </a:r>
            <a:endParaRPr lang="en-US" sz="3200" b="1" dirty="0">
              <a:solidFill>
                <a:prstClr val="black"/>
              </a:solidFill>
              <a:latin typeface="Calibri"/>
            </a:endParaRPr>
          </a:p>
        </p:txBody>
      </p:sp>
      <p:sp>
        <p:nvSpPr>
          <p:cNvPr id="22" name="TextBox 21"/>
          <p:cNvSpPr txBox="1"/>
          <p:nvPr/>
        </p:nvSpPr>
        <p:spPr>
          <a:xfrm>
            <a:off x="5587857" y="2068763"/>
            <a:ext cx="125476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الوطنية</a:t>
            </a:r>
            <a:endParaRPr lang="en-US" sz="3200" b="1" dirty="0">
              <a:solidFill>
                <a:prstClr val="black"/>
              </a:solidFill>
              <a:latin typeface="Calibri"/>
            </a:endParaRPr>
          </a:p>
        </p:txBody>
      </p:sp>
      <p:sp>
        <p:nvSpPr>
          <p:cNvPr id="23" name="TextBox 22"/>
          <p:cNvSpPr txBox="1"/>
          <p:nvPr/>
        </p:nvSpPr>
        <p:spPr>
          <a:xfrm>
            <a:off x="3881073" y="2068763"/>
            <a:ext cx="1447799"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التخطيط</a:t>
            </a:r>
            <a:endParaRPr lang="en-US" sz="3200" b="1" dirty="0">
              <a:solidFill>
                <a:prstClr val="black"/>
              </a:solidFill>
              <a:latin typeface="Calibri"/>
            </a:endParaRPr>
          </a:p>
        </p:txBody>
      </p:sp>
      <p:sp>
        <p:nvSpPr>
          <p:cNvPr id="24" name="TextBox 23"/>
          <p:cNvSpPr txBox="1"/>
          <p:nvPr/>
        </p:nvSpPr>
        <p:spPr>
          <a:xfrm>
            <a:off x="2000496" y="2068762"/>
            <a:ext cx="1833865"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تحقيق الحلم</a:t>
            </a:r>
            <a:endParaRPr lang="en-US" sz="3200" b="1" dirty="0">
              <a:solidFill>
                <a:prstClr val="black"/>
              </a:solidFill>
              <a:latin typeface="Calibri"/>
            </a:endParaRPr>
          </a:p>
        </p:txBody>
      </p:sp>
      <p:sp>
        <p:nvSpPr>
          <p:cNvPr id="35" name="TextBox 34">
            <a:extLst>
              <a:ext uri="{FF2B5EF4-FFF2-40B4-BE49-F238E27FC236}">
                <a16:creationId xmlns:a16="http://schemas.microsoft.com/office/drawing/2014/main" id="{AB586331-3F66-4BBB-87B1-A44F708BB3B5}"/>
              </a:ext>
            </a:extLst>
          </p:cNvPr>
          <p:cNvSpPr txBox="1"/>
          <p:nvPr/>
        </p:nvSpPr>
        <p:spPr>
          <a:xfrm>
            <a:off x="1066799" y="3212751"/>
            <a:ext cx="7776123" cy="255454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4000" dirty="0">
                <a:solidFill>
                  <a:prstClr val="black"/>
                </a:solidFill>
                <a:latin typeface="Calibri"/>
                <a:cs typeface="Arial" panose="020B0604020202020204" pitchFamily="34" charset="0"/>
              </a:rPr>
              <a:t>كان الإمام تركي يمتاز بحسن التخطيط والشجاعة في قيادة المعارك، فتمكن من تحقيق الحلم وتأسيس الدولة السعودية الثانية، وتحمل مسؤولية إعادة الوحدة الوطنية.</a:t>
            </a:r>
            <a:endParaRPr lang="en-US" sz="4000" dirty="0">
              <a:solidFill>
                <a:prstClr val="black"/>
              </a:solidFill>
              <a:latin typeface="Calibri"/>
            </a:endParaRPr>
          </a:p>
        </p:txBody>
      </p:sp>
      <p:sp>
        <p:nvSpPr>
          <p:cNvPr id="12" name="TextBox 23">
            <a:extLst>
              <a:ext uri="{FF2B5EF4-FFF2-40B4-BE49-F238E27FC236}">
                <a16:creationId xmlns:a16="http://schemas.microsoft.com/office/drawing/2014/main" id="{157C903C-130A-437A-A343-5F6FA967829B}"/>
              </a:ext>
            </a:extLst>
          </p:cNvPr>
          <p:cNvSpPr txBox="1"/>
          <p:nvPr/>
        </p:nvSpPr>
        <p:spPr>
          <a:xfrm>
            <a:off x="581636" y="2068762"/>
            <a:ext cx="125476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القيادة</a:t>
            </a:r>
            <a:endParaRPr lang="en-US" sz="3200" b="1" dirty="0">
              <a:solidFill>
                <a:prstClr val="black"/>
              </a:solidFill>
              <a:latin typeface="Calibri"/>
            </a:endParaRPr>
          </a:p>
        </p:txBody>
      </p:sp>
    </p:spTree>
    <p:extLst>
      <p:ext uri="{BB962C8B-B14F-4D97-AF65-F5344CB8AC3E}">
        <p14:creationId xmlns:p14="http://schemas.microsoft.com/office/powerpoint/2010/main" val="2410682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5"/>
                                        </p:tgtEl>
                                        <p:attrNameLst>
                                          <p:attrName>style.visibility</p:attrName>
                                        </p:attrNameLst>
                                      </p:cBhvr>
                                      <p:to>
                                        <p:strVal val="visible"/>
                                      </p:to>
                                    </p:set>
                                    <p:anim calcmode="lin" valueType="num">
                                      <p:cBhvr additive="base">
                                        <p:cTn id="29" dur="500" fill="hold"/>
                                        <p:tgtEl>
                                          <p:spTgt spid="35"/>
                                        </p:tgtEl>
                                        <p:attrNameLst>
                                          <p:attrName>ppt_x</p:attrName>
                                        </p:attrNameLst>
                                      </p:cBhvr>
                                      <p:tavLst>
                                        <p:tav tm="0">
                                          <p:val>
                                            <p:strVal val="#ppt_x"/>
                                          </p:val>
                                        </p:tav>
                                        <p:tav tm="100000">
                                          <p:val>
                                            <p:strVal val="#ppt_x"/>
                                          </p:val>
                                        </p:tav>
                                      </p:tavLst>
                                    </p:anim>
                                    <p:anim calcmode="lin" valueType="num">
                                      <p:cBhvr additive="base">
                                        <p:cTn id="3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animBg="1"/>
      <p:bldP spid="22" grpId="0" animBg="1"/>
      <p:bldP spid="23" grpId="0" animBg="1"/>
      <p:bldP spid="24" grpId="0" animBg="1"/>
      <p:bldP spid="35" grpId="0"/>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47">
            <a:extLst>
              <a:ext uri="{FF2B5EF4-FFF2-40B4-BE49-F238E27FC236}">
                <a16:creationId xmlns:a16="http://schemas.microsoft.com/office/drawing/2014/main" id="{79511817-3CE4-4711-A439-8A8695CD7EE5}"/>
              </a:ext>
            </a:extLst>
          </p:cNvPr>
          <p:cNvSpPr txBox="1"/>
          <p:nvPr/>
        </p:nvSpPr>
        <p:spPr>
          <a:xfrm>
            <a:off x="685800" y="1219200"/>
            <a:ext cx="8001000" cy="1459683"/>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4054" dirty="0"/>
              <a:t>7- يعلل الطلبة تسمية معركة الحلوة بمعركة الروم.</a:t>
            </a:r>
            <a:endParaRPr lang="en-US" sz="4054" dirty="0"/>
          </a:p>
        </p:txBody>
      </p:sp>
      <p:sp>
        <p:nvSpPr>
          <p:cNvPr id="19" name="TextBox 34">
            <a:extLst>
              <a:ext uri="{FF2B5EF4-FFF2-40B4-BE49-F238E27FC236}">
                <a16:creationId xmlns:a16="http://schemas.microsoft.com/office/drawing/2014/main" id="{5F123458-D910-45A7-9123-70385CC66E12}"/>
              </a:ext>
            </a:extLst>
          </p:cNvPr>
          <p:cNvSpPr txBox="1"/>
          <p:nvPr/>
        </p:nvSpPr>
        <p:spPr>
          <a:xfrm>
            <a:off x="1166074" y="3033726"/>
            <a:ext cx="6811852" cy="1617366"/>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4955" dirty="0">
                <a:solidFill>
                  <a:prstClr val="black"/>
                </a:solidFill>
                <a:latin typeface="Calibri"/>
                <a:cs typeface="Arial" panose="020B0604020202020204" pitchFamily="34" charset="0"/>
              </a:rPr>
              <a:t>لكثرة من قتل فيها من القوات العثمانية المعتدية.</a:t>
            </a:r>
            <a:endParaRPr lang="en-US" sz="4955" dirty="0">
              <a:solidFill>
                <a:prstClr val="black"/>
              </a:solidFill>
              <a:latin typeface="Calibri"/>
            </a:endParaRPr>
          </a:p>
        </p:txBody>
      </p:sp>
      <p:sp>
        <p:nvSpPr>
          <p:cNvPr id="2" name="مستطيل 1">
            <a:extLst>
              <a:ext uri="{FF2B5EF4-FFF2-40B4-BE49-F238E27FC236}">
                <a16:creationId xmlns:a16="http://schemas.microsoft.com/office/drawing/2014/main" id="{B8791922-4B32-5046-D2C7-F4021DE733DD}"/>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a:t>
            </a:r>
            <a:r>
              <a:rPr lang="ar-SA" sz="1400" b="1" dirty="0" err="1">
                <a:solidFill>
                  <a:srgbClr val="FF0000"/>
                </a:solidFill>
              </a:rPr>
              <a:t>الثاثة</a:t>
            </a:r>
            <a:r>
              <a:rPr lang="ar-SA" sz="1400" b="1" dirty="0">
                <a:solidFill>
                  <a:srgbClr val="FF0000"/>
                </a:solidFill>
              </a:rPr>
              <a:t>                                                         </a:t>
            </a:r>
            <a:r>
              <a:rPr lang="ar-SA" sz="1400" b="1" dirty="0"/>
              <a:t>الصف السادس</a:t>
            </a:r>
          </a:p>
        </p:txBody>
      </p:sp>
    </p:spTree>
    <p:extLst>
      <p:ext uri="{BB962C8B-B14F-4D97-AF65-F5344CB8AC3E}">
        <p14:creationId xmlns:p14="http://schemas.microsoft.com/office/powerpoint/2010/main" val="1666206551"/>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47">
            <a:extLst>
              <a:ext uri="{FF2B5EF4-FFF2-40B4-BE49-F238E27FC236}">
                <a16:creationId xmlns:a16="http://schemas.microsoft.com/office/drawing/2014/main" id="{79511817-3CE4-4711-A439-8A8695CD7EE5}"/>
              </a:ext>
            </a:extLst>
          </p:cNvPr>
          <p:cNvSpPr txBox="1"/>
          <p:nvPr/>
        </p:nvSpPr>
        <p:spPr>
          <a:xfrm>
            <a:off x="1166074" y="509635"/>
            <a:ext cx="6811852" cy="1351558"/>
          </a:xfrm>
          <a:prstGeom prst="rect">
            <a:avLst/>
          </a:prstGeom>
        </p:spPr>
        <p:txBody>
          <a:bodyPr vert="horz" lIns="68652" tIns="34326" rIns="68652" bIns="34326"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sz="3003" dirty="0"/>
              <a:t>8- استطاع الإمام فيصل بن تركي الانتصار على الحملات العثمانية المعتدية برغم سجنه، كيف حدث ذلك؟</a:t>
            </a:r>
            <a:endParaRPr lang="en-US" sz="3003" dirty="0"/>
          </a:p>
        </p:txBody>
      </p:sp>
      <p:sp>
        <p:nvSpPr>
          <p:cNvPr id="19" name="TextBox 34">
            <a:extLst>
              <a:ext uri="{FF2B5EF4-FFF2-40B4-BE49-F238E27FC236}">
                <a16:creationId xmlns:a16="http://schemas.microsoft.com/office/drawing/2014/main" id="{5F123458-D910-45A7-9123-70385CC66E12}"/>
              </a:ext>
            </a:extLst>
          </p:cNvPr>
          <p:cNvSpPr txBox="1"/>
          <p:nvPr/>
        </p:nvSpPr>
        <p:spPr>
          <a:xfrm>
            <a:off x="914400" y="2057400"/>
            <a:ext cx="7673126" cy="3539430"/>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dirty="0">
                <a:solidFill>
                  <a:prstClr val="black"/>
                </a:solidFill>
                <a:latin typeface="Calibri"/>
                <a:cs typeface="Arial" panose="020B0604020202020204" pitchFamily="34" charset="0"/>
              </a:rPr>
              <a:t>استطاع الإمام فيصل –بعد توفيق الله- بشجاعته ودهائه أن يتخلص من الأسر والفرار من سجنه في مصر، وذلك بنزوله بالحبال من سور السجن العالي، على الرغم من كثرة العسكر والحرس، وعاد إلى الرياض.</a:t>
            </a:r>
          </a:p>
          <a:p>
            <a:pPr marL="0" indent="0" algn="ctr" defTabSz="914260">
              <a:lnSpc>
                <a:spcPct val="100000"/>
              </a:lnSpc>
              <a:buSzPct val="100000"/>
              <a:buNone/>
            </a:pPr>
            <a:r>
              <a:rPr lang="ar-EG" dirty="0">
                <a:solidFill>
                  <a:prstClr val="black"/>
                </a:solidFill>
                <a:latin typeface="Calibri"/>
                <a:cs typeface="Arial" panose="020B0604020202020204" pitchFamily="34" charset="0"/>
              </a:rPr>
              <a:t>ونجح الإمام فيصل بن تركي في تقوية الدولة السعودية الثانية، وبسط نفوذها على أجزاء من شبه الجزيرة العربية وسواحل الخليج العربي.</a:t>
            </a:r>
            <a:endParaRPr lang="en-US" dirty="0">
              <a:solidFill>
                <a:prstClr val="black"/>
              </a:solidFill>
              <a:latin typeface="Calibri"/>
            </a:endParaRPr>
          </a:p>
        </p:txBody>
      </p:sp>
    </p:spTree>
    <p:extLst>
      <p:ext uri="{BB962C8B-B14F-4D97-AF65-F5344CB8AC3E}">
        <p14:creationId xmlns:p14="http://schemas.microsoft.com/office/powerpoint/2010/main" val="2381358958"/>
      </p:ext>
    </p:extLst>
  </p:cSld>
  <p:clrMapOvr>
    <a:masterClrMapping/>
  </p:clrMapOvr>
  <mc:AlternateContent xmlns:mc="http://schemas.openxmlformats.org/markup-compatibility/2006" xmlns:p14="http://schemas.microsoft.com/office/powerpoint/2010/main">
    <mc:Choice Requires="p14">
      <p:transition spd="slow" p14:dur="20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073507" y="725884"/>
            <a:ext cx="7255969" cy="1030603"/>
          </a:xfrm>
          <a:prstGeom prst="rect">
            <a:avLst/>
          </a:prstGeom>
        </p:spPr>
        <p:txBody>
          <a:bodyPr vert="horz" lIns="91440" tIns="45720" rIns="91440" bIns="45720" rtlCol="1" anchor="ctr">
            <a:noAutofit/>
          </a:bodyPr>
          <a:lstStyle>
            <a:defPPr>
              <a:defRPr lang="ar-SA"/>
            </a:defPPr>
            <a:lvl1pPr algn="ctr">
              <a:lnSpc>
                <a:spcPct val="95000"/>
              </a:lnSpc>
              <a:spcBef>
                <a:spcPct val="0"/>
              </a:spcBef>
              <a:defRPr sz="3200">
                <a:solidFill>
                  <a:srgbClr val="008080"/>
                </a:solidFill>
                <a:latin typeface="Tahoma" panose="020B0604030504040204" pitchFamily="34" charset="0"/>
                <a:ea typeface="Tahoma" panose="020B0604030504040204" pitchFamily="34" charset="0"/>
                <a:cs typeface="PT Bold Broken" panose="02010400000000000000" pitchFamily="2" charset="-78"/>
              </a:defRPr>
            </a:lvl1pPr>
          </a:lstStyle>
          <a:p>
            <a:pPr defTabSz="914260"/>
            <a:r>
              <a:rPr lang="ar-EG" dirty="0"/>
              <a:t>9- يصنف الطلبة الجوانب الحضارية للدولتين السعوديتين الأولى والثانية في الجدول الآتي: </a:t>
            </a:r>
            <a:endParaRPr lang="en-US" dirty="0"/>
          </a:p>
        </p:txBody>
      </p:sp>
      <p:sp>
        <p:nvSpPr>
          <p:cNvPr id="21" name="TextBox 20"/>
          <p:cNvSpPr txBox="1"/>
          <p:nvPr/>
        </p:nvSpPr>
        <p:spPr>
          <a:xfrm>
            <a:off x="7082368" y="2068762"/>
            <a:ext cx="144780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البيعة</a:t>
            </a:r>
            <a:endParaRPr lang="en-US" sz="3200" b="1" dirty="0">
              <a:solidFill>
                <a:prstClr val="black"/>
              </a:solidFill>
              <a:latin typeface="Calibri"/>
            </a:endParaRPr>
          </a:p>
        </p:txBody>
      </p:sp>
      <p:sp>
        <p:nvSpPr>
          <p:cNvPr id="22" name="TextBox 21"/>
          <p:cNvSpPr txBox="1"/>
          <p:nvPr/>
        </p:nvSpPr>
        <p:spPr>
          <a:xfrm>
            <a:off x="4896374" y="2770275"/>
            <a:ext cx="2560005"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إنشاء دور للعلم</a:t>
            </a:r>
            <a:endParaRPr lang="en-US" sz="3200" b="1" dirty="0">
              <a:solidFill>
                <a:prstClr val="black"/>
              </a:solidFill>
              <a:latin typeface="Calibri"/>
            </a:endParaRPr>
          </a:p>
        </p:txBody>
      </p:sp>
      <p:sp>
        <p:nvSpPr>
          <p:cNvPr id="23" name="TextBox 22"/>
          <p:cNvSpPr txBox="1"/>
          <p:nvPr/>
        </p:nvSpPr>
        <p:spPr>
          <a:xfrm>
            <a:off x="5970161" y="3724911"/>
            <a:ext cx="2560006" cy="119181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تشجيع الصغار على قراءتهم</a:t>
            </a:r>
            <a:endParaRPr lang="en-US" sz="3200" b="1" dirty="0">
              <a:solidFill>
                <a:prstClr val="black"/>
              </a:solidFill>
              <a:latin typeface="Calibri"/>
            </a:endParaRPr>
          </a:p>
        </p:txBody>
      </p:sp>
      <p:sp>
        <p:nvSpPr>
          <p:cNvPr id="24" name="TextBox 23"/>
          <p:cNvSpPr txBox="1"/>
          <p:nvPr/>
        </p:nvSpPr>
        <p:spPr>
          <a:xfrm>
            <a:off x="2162683" y="2068762"/>
            <a:ext cx="2733691"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بناء قصور الحكم</a:t>
            </a:r>
            <a:endParaRPr lang="en-US" sz="3200" b="1" dirty="0">
              <a:solidFill>
                <a:prstClr val="black"/>
              </a:solidFill>
              <a:latin typeface="Calibri"/>
            </a:endParaRPr>
          </a:p>
        </p:txBody>
      </p:sp>
      <p:sp>
        <p:nvSpPr>
          <p:cNvPr id="12" name="TextBox 23">
            <a:extLst>
              <a:ext uri="{FF2B5EF4-FFF2-40B4-BE49-F238E27FC236}">
                <a16:creationId xmlns:a16="http://schemas.microsoft.com/office/drawing/2014/main" id="{157C903C-130A-437A-A343-5F6FA967829B}"/>
              </a:ext>
            </a:extLst>
          </p:cNvPr>
          <p:cNvSpPr txBox="1"/>
          <p:nvPr/>
        </p:nvSpPr>
        <p:spPr>
          <a:xfrm>
            <a:off x="787638" y="2690271"/>
            <a:ext cx="1254760"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العسس</a:t>
            </a:r>
            <a:endParaRPr lang="en-US" sz="3200" b="1" dirty="0">
              <a:solidFill>
                <a:prstClr val="black"/>
              </a:solidFill>
              <a:latin typeface="Calibri"/>
            </a:endParaRPr>
          </a:p>
        </p:txBody>
      </p:sp>
      <p:sp>
        <p:nvSpPr>
          <p:cNvPr id="9" name="TextBox 22">
            <a:extLst>
              <a:ext uri="{FF2B5EF4-FFF2-40B4-BE49-F238E27FC236}">
                <a16:creationId xmlns:a16="http://schemas.microsoft.com/office/drawing/2014/main" id="{4CF27512-C053-4046-A89B-1E8DA83F4CEE}"/>
              </a:ext>
            </a:extLst>
          </p:cNvPr>
          <p:cNvSpPr txBox="1"/>
          <p:nvPr/>
        </p:nvSpPr>
        <p:spPr>
          <a:xfrm>
            <a:off x="1706697" y="3724910"/>
            <a:ext cx="2560006" cy="119181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تطبيق الشريعة على المخالفين</a:t>
            </a:r>
            <a:endParaRPr lang="en-US" sz="3200" b="1" dirty="0">
              <a:solidFill>
                <a:prstClr val="black"/>
              </a:solidFill>
              <a:latin typeface="Calibri"/>
            </a:endParaRPr>
          </a:p>
        </p:txBody>
      </p:sp>
      <p:sp>
        <p:nvSpPr>
          <p:cNvPr id="10" name="TextBox 21">
            <a:extLst>
              <a:ext uri="{FF2B5EF4-FFF2-40B4-BE49-F238E27FC236}">
                <a16:creationId xmlns:a16="http://schemas.microsoft.com/office/drawing/2014/main" id="{FDAE7237-110A-4E5D-B067-8926C8CB0AC0}"/>
              </a:ext>
            </a:extLst>
          </p:cNvPr>
          <p:cNvSpPr txBox="1"/>
          <p:nvPr/>
        </p:nvSpPr>
        <p:spPr>
          <a:xfrm>
            <a:off x="4522363" y="5167558"/>
            <a:ext cx="2560005"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ولاية العهد</a:t>
            </a:r>
            <a:endParaRPr lang="en-US" sz="3200" b="1" dirty="0">
              <a:solidFill>
                <a:prstClr val="black"/>
              </a:solidFill>
              <a:latin typeface="Calibri"/>
            </a:endParaRPr>
          </a:p>
        </p:txBody>
      </p:sp>
      <p:sp>
        <p:nvSpPr>
          <p:cNvPr id="13" name="TextBox 21">
            <a:extLst>
              <a:ext uri="{FF2B5EF4-FFF2-40B4-BE49-F238E27FC236}">
                <a16:creationId xmlns:a16="http://schemas.microsoft.com/office/drawing/2014/main" id="{F1925303-6772-4E11-A2CF-17FD75345D9C}"/>
              </a:ext>
            </a:extLst>
          </p:cNvPr>
          <p:cNvSpPr txBox="1"/>
          <p:nvPr/>
        </p:nvSpPr>
        <p:spPr>
          <a:xfrm>
            <a:off x="762396" y="5167558"/>
            <a:ext cx="2560005" cy="646986"/>
          </a:xfrm>
          <a:prstGeom prst="roundRect">
            <a:avLst/>
          </a:prstGeom>
          <a:solidFill>
            <a:schemeClr val="accent6">
              <a:lumMod val="20000"/>
              <a:lumOff val="80000"/>
            </a:schemeClr>
          </a:solidFill>
          <a:scene3d>
            <a:camera prst="orthographicFront"/>
            <a:lightRig rig="threePt" dir="t"/>
          </a:scene3d>
          <a:sp3d>
            <a:bevelT prst="relaxedInset"/>
          </a:sp3d>
        </p:spPr>
        <p:txBody>
          <a:bodyPr wrap="square" rtlCol="0">
            <a:spAutoFit/>
          </a:bodyPr>
          <a:lstStyle/>
          <a:p>
            <a:pPr algn="ctr" defTabSz="914260"/>
            <a:r>
              <a:rPr lang="ar-EG" sz="3200" b="1" dirty="0">
                <a:solidFill>
                  <a:prstClr val="black"/>
                </a:solidFill>
                <a:latin typeface="Calibri"/>
                <a:cs typeface="Arial" panose="020B0604020202020204" pitchFamily="34" charset="0"/>
              </a:rPr>
              <a:t>بناء دور الضيافة</a:t>
            </a:r>
            <a:endParaRPr lang="en-US" sz="3200" b="1" dirty="0">
              <a:solidFill>
                <a:prstClr val="black"/>
              </a:solidFill>
              <a:latin typeface="Calibri"/>
            </a:endParaRPr>
          </a:p>
        </p:txBody>
      </p:sp>
    </p:spTree>
    <p:extLst>
      <p:ext uri="{BB962C8B-B14F-4D97-AF65-F5344CB8AC3E}">
        <p14:creationId xmlns:p14="http://schemas.microsoft.com/office/powerpoint/2010/main" val="1539097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500"/>
                                        <p:tgtEl>
                                          <p:spTgt spid="2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animBg="1"/>
      <p:bldP spid="22" grpId="0" animBg="1"/>
      <p:bldP spid="23" grpId="0" animBg="1"/>
      <p:bldP spid="24" grpId="0" animBg="1"/>
      <p:bldP spid="12" grpId="0" animBg="1"/>
      <p:bldP spid="9" grpId="0" animBg="1"/>
      <p:bldP spid="10"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2">
            <a:extLst>
              <a:ext uri="{FF2B5EF4-FFF2-40B4-BE49-F238E27FC236}">
                <a16:creationId xmlns:a16="http://schemas.microsoft.com/office/drawing/2014/main" id="{BDE0BC0C-431C-48BB-B6D1-512706796E4D}"/>
              </a:ext>
            </a:extLst>
          </p:cNvPr>
          <p:cNvGraphicFramePr>
            <a:graphicFrameLocks noGrp="1"/>
          </p:cNvGraphicFramePr>
          <p:nvPr>
            <p:extLst>
              <p:ext uri="{D42A27DB-BD31-4B8C-83A1-F6EECF244321}">
                <p14:modId xmlns:p14="http://schemas.microsoft.com/office/powerpoint/2010/main" val="1297654551"/>
              </p:ext>
            </p:extLst>
          </p:nvPr>
        </p:nvGraphicFramePr>
        <p:xfrm>
          <a:off x="1182314" y="817453"/>
          <a:ext cx="7740198" cy="4702870"/>
        </p:xfrm>
        <a:graphic>
          <a:graphicData uri="http://schemas.openxmlformats.org/drawingml/2006/table">
            <a:tbl>
              <a:tblPr rtl="1" firstRow="1" bandRow="1">
                <a:tableStyleId>{5940675A-B579-460E-94D1-54222C63F5DA}</a:tableStyleId>
              </a:tblPr>
              <a:tblGrid>
                <a:gridCol w="2017776">
                  <a:extLst>
                    <a:ext uri="{9D8B030D-6E8A-4147-A177-3AD203B41FA5}">
                      <a16:colId xmlns:a16="http://schemas.microsoft.com/office/drawing/2014/main" val="3753523474"/>
                    </a:ext>
                  </a:extLst>
                </a:gridCol>
                <a:gridCol w="2668923">
                  <a:extLst>
                    <a:ext uri="{9D8B030D-6E8A-4147-A177-3AD203B41FA5}">
                      <a16:colId xmlns:a16="http://schemas.microsoft.com/office/drawing/2014/main" val="547463599"/>
                    </a:ext>
                  </a:extLst>
                </a:gridCol>
                <a:gridCol w="3053499">
                  <a:extLst>
                    <a:ext uri="{9D8B030D-6E8A-4147-A177-3AD203B41FA5}">
                      <a16:colId xmlns:a16="http://schemas.microsoft.com/office/drawing/2014/main" val="4125652661"/>
                    </a:ext>
                  </a:extLst>
                </a:gridCol>
              </a:tblGrid>
              <a:tr h="1108028">
                <a:tc>
                  <a:txBody>
                    <a:bodyPr/>
                    <a:lstStyle/>
                    <a:p>
                      <a:pPr algn="ctr" rtl="1"/>
                      <a:endParaRPr lang="ar-EG" sz="2400" b="1" dirty="0"/>
                    </a:p>
                  </a:txBody>
                  <a:tcPr marL="68652" marR="68652" marT="34326" marB="34326" anchor="ctr"/>
                </a:tc>
                <a:tc gridSpan="2">
                  <a:txBody>
                    <a:bodyPr/>
                    <a:lstStyle/>
                    <a:p>
                      <a:pPr algn="ctr" rtl="1"/>
                      <a:r>
                        <a:rPr lang="ar-EG" sz="2400" b="1" dirty="0">
                          <a:solidFill>
                            <a:schemeClr val="accent1">
                              <a:lumMod val="50000"/>
                            </a:schemeClr>
                          </a:solidFill>
                        </a:rPr>
                        <a:t>الجوانب الحضارية للدولتين السعوديتين الأولى والثانية</a:t>
                      </a:r>
                    </a:p>
                  </a:txBody>
                  <a:tcPr marL="68652" marR="68652" marT="34326" marB="34326" anchor="ctr"/>
                </a:tc>
                <a:tc hMerge="1">
                  <a:txBody>
                    <a:bodyPr/>
                    <a:lstStyle/>
                    <a:p>
                      <a:pPr rtl="1"/>
                      <a:endParaRPr lang="ar-EG" dirty="0"/>
                    </a:p>
                  </a:txBody>
                  <a:tcPr/>
                </a:tc>
                <a:extLst>
                  <a:ext uri="{0D108BD9-81ED-4DB2-BD59-A6C34878D82A}">
                    <a16:rowId xmlns:a16="http://schemas.microsoft.com/office/drawing/2014/main" val="2451761021"/>
                  </a:ext>
                </a:extLst>
              </a:tr>
              <a:tr h="875329">
                <a:tc>
                  <a:txBody>
                    <a:bodyPr/>
                    <a:lstStyle/>
                    <a:p>
                      <a:pPr algn="ctr" rtl="1"/>
                      <a:r>
                        <a:rPr lang="ar-EG" sz="3300" b="1" dirty="0"/>
                        <a:t>الإدارة والحكم</a:t>
                      </a:r>
                    </a:p>
                  </a:txBody>
                  <a:tcPr marL="68652" marR="68652" marT="34326" marB="34326" anchor="ctr"/>
                </a:tc>
                <a:tc>
                  <a:txBody>
                    <a:bodyPr/>
                    <a:lstStyle/>
                    <a:p>
                      <a:pPr rtl="1"/>
                      <a:endParaRPr lang="ar-EG" sz="1400" b="1"/>
                    </a:p>
                  </a:txBody>
                  <a:tcPr marL="68652" marR="68652" marT="34326" marB="34326" anchor="ctr"/>
                </a:tc>
                <a:tc>
                  <a:txBody>
                    <a:bodyPr/>
                    <a:lstStyle/>
                    <a:p>
                      <a:pPr rtl="1"/>
                      <a:endParaRPr lang="ar-EG" sz="1400" b="1" dirty="0"/>
                    </a:p>
                  </a:txBody>
                  <a:tcPr marL="68652" marR="68652" marT="34326" marB="34326" anchor="ctr"/>
                </a:tc>
                <a:extLst>
                  <a:ext uri="{0D108BD9-81ED-4DB2-BD59-A6C34878D82A}">
                    <a16:rowId xmlns:a16="http://schemas.microsoft.com/office/drawing/2014/main" val="883631516"/>
                  </a:ext>
                </a:extLst>
              </a:tr>
              <a:tr h="893423">
                <a:tc>
                  <a:txBody>
                    <a:bodyPr/>
                    <a:lstStyle/>
                    <a:p>
                      <a:pPr algn="ctr" rtl="1"/>
                      <a:r>
                        <a:rPr lang="ar-EG" sz="3300" b="1" dirty="0"/>
                        <a:t>التعليم</a:t>
                      </a:r>
                    </a:p>
                  </a:txBody>
                  <a:tcPr marL="68652" marR="68652" marT="34326" marB="34326" anchor="ctr"/>
                </a:tc>
                <a:tc>
                  <a:txBody>
                    <a:bodyPr/>
                    <a:lstStyle/>
                    <a:p>
                      <a:pPr rtl="1"/>
                      <a:endParaRPr lang="ar-EG" sz="1400" b="1" dirty="0"/>
                    </a:p>
                    <a:p>
                      <a:pPr rtl="1"/>
                      <a:endParaRPr lang="ar-EG" sz="1400" b="1" dirty="0"/>
                    </a:p>
                    <a:p>
                      <a:pPr rtl="1"/>
                      <a:endParaRPr lang="ar-EG" sz="1400" b="1" dirty="0"/>
                    </a:p>
                    <a:p>
                      <a:pPr rtl="1"/>
                      <a:endParaRPr lang="ar-EG" sz="1400" b="1" dirty="0"/>
                    </a:p>
                  </a:txBody>
                  <a:tcPr marL="68652" marR="68652" marT="34326" marB="34326" anchor="ctr"/>
                </a:tc>
                <a:tc>
                  <a:txBody>
                    <a:bodyPr/>
                    <a:lstStyle/>
                    <a:p>
                      <a:pPr rtl="1"/>
                      <a:endParaRPr lang="ar-EG" sz="1400" b="1" dirty="0"/>
                    </a:p>
                  </a:txBody>
                  <a:tcPr marL="68652" marR="68652" marT="34326" marB="34326" anchor="ctr"/>
                </a:tc>
                <a:extLst>
                  <a:ext uri="{0D108BD9-81ED-4DB2-BD59-A6C34878D82A}">
                    <a16:rowId xmlns:a16="http://schemas.microsoft.com/office/drawing/2014/main" val="3141621734"/>
                  </a:ext>
                </a:extLst>
              </a:tr>
              <a:tr h="875329">
                <a:tc>
                  <a:txBody>
                    <a:bodyPr/>
                    <a:lstStyle/>
                    <a:p>
                      <a:pPr algn="ctr" rtl="1"/>
                      <a:r>
                        <a:rPr lang="ar-EG" sz="3300" b="1" dirty="0"/>
                        <a:t>الأمن</a:t>
                      </a:r>
                    </a:p>
                  </a:txBody>
                  <a:tcPr marL="68652" marR="68652" marT="34326" marB="34326" anchor="ctr"/>
                </a:tc>
                <a:tc>
                  <a:txBody>
                    <a:bodyPr/>
                    <a:lstStyle/>
                    <a:p>
                      <a:pPr rtl="1"/>
                      <a:endParaRPr lang="ar-EG" sz="1400" b="1" dirty="0"/>
                    </a:p>
                    <a:p>
                      <a:pPr rtl="1"/>
                      <a:endParaRPr lang="ar-EG" sz="1400" b="1" dirty="0"/>
                    </a:p>
                    <a:p>
                      <a:pPr rtl="1"/>
                      <a:endParaRPr lang="ar-EG" sz="1400" b="1" dirty="0"/>
                    </a:p>
                  </a:txBody>
                  <a:tcPr marL="68652" marR="68652" marT="34326" marB="34326" anchor="ctr"/>
                </a:tc>
                <a:tc>
                  <a:txBody>
                    <a:bodyPr/>
                    <a:lstStyle/>
                    <a:p>
                      <a:pPr rtl="1"/>
                      <a:endParaRPr lang="ar-EG" sz="1400" b="1" dirty="0"/>
                    </a:p>
                  </a:txBody>
                  <a:tcPr marL="68652" marR="68652" marT="34326" marB="34326" anchor="ctr"/>
                </a:tc>
                <a:extLst>
                  <a:ext uri="{0D108BD9-81ED-4DB2-BD59-A6C34878D82A}">
                    <a16:rowId xmlns:a16="http://schemas.microsoft.com/office/drawing/2014/main" val="2478530213"/>
                  </a:ext>
                </a:extLst>
              </a:tr>
              <a:tr h="893423">
                <a:tc>
                  <a:txBody>
                    <a:bodyPr/>
                    <a:lstStyle/>
                    <a:p>
                      <a:pPr algn="ctr" rtl="1"/>
                      <a:r>
                        <a:rPr lang="ar-EG" sz="3300" b="1" dirty="0"/>
                        <a:t>العمران</a:t>
                      </a:r>
                    </a:p>
                  </a:txBody>
                  <a:tcPr marL="68652" marR="68652" marT="34326" marB="34326" anchor="ctr"/>
                </a:tc>
                <a:tc>
                  <a:txBody>
                    <a:bodyPr/>
                    <a:lstStyle/>
                    <a:p>
                      <a:pPr rtl="1"/>
                      <a:endParaRPr lang="ar-EG" sz="1400" b="1" dirty="0"/>
                    </a:p>
                    <a:p>
                      <a:pPr rtl="1"/>
                      <a:endParaRPr lang="ar-EG" sz="1400" b="1" dirty="0"/>
                    </a:p>
                    <a:p>
                      <a:pPr rtl="1"/>
                      <a:endParaRPr lang="ar-EG" sz="1400" b="1" dirty="0"/>
                    </a:p>
                    <a:p>
                      <a:pPr rtl="1"/>
                      <a:endParaRPr lang="ar-EG" sz="1400" b="1" dirty="0"/>
                    </a:p>
                  </a:txBody>
                  <a:tcPr marL="68652" marR="68652" marT="34326" marB="34326" anchor="ctr"/>
                </a:tc>
                <a:tc>
                  <a:txBody>
                    <a:bodyPr/>
                    <a:lstStyle/>
                    <a:p>
                      <a:pPr rtl="1"/>
                      <a:endParaRPr lang="ar-EG" sz="1400" b="1" dirty="0"/>
                    </a:p>
                  </a:txBody>
                  <a:tcPr marL="68652" marR="68652" marT="34326" marB="34326" anchor="ctr"/>
                </a:tc>
                <a:extLst>
                  <a:ext uri="{0D108BD9-81ED-4DB2-BD59-A6C34878D82A}">
                    <a16:rowId xmlns:a16="http://schemas.microsoft.com/office/drawing/2014/main" val="191618008"/>
                  </a:ext>
                </a:extLst>
              </a:tr>
            </a:tbl>
          </a:graphicData>
        </a:graphic>
      </p:graphicFrame>
      <p:sp>
        <p:nvSpPr>
          <p:cNvPr id="14" name="TextBox 34">
            <a:extLst>
              <a:ext uri="{FF2B5EF4-FFF2-40B4-BE49-F238E27FC236}">
                <a16:creationId xmlns:a16="http://schemas.microsoft.com/office/drawing/2014/main" id="{B89069A0-A57E-409A-A622-749AF84CB823}"/>
              </a:ext>
            </a:extLst>
          </p:cNvPr>
          <p:cNvSpPr txBox="1"/>
          <p:nvPr/>
        </p:nvSpPr>
        <p:spPr>
          <a:xfrm>
            <a:off x="4942148" y="2060247"/>
            <a:ext cx="1432796" cy="60080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3304" dirty="0">
                <a:solidFill>
                  <a:srgbClr val="FF0000"/>
                </a:solidFill>
                <a:latin typeface="Calibri"/>
                <a:cs typeface="Arial" panose="020B0604020202020204" pitchFamily="34" charset="0"/>
              </a:rPr>
              <a:t>البيعة</a:t>
            </a:r>
            <a:endParaRPr lang="en-US" sz="3304" dirty="0">
              <a:solidFill>
                <a:srgbClr val="FF0000"/>
              </a:solidFill>
              <a:latin typeface="Calibri"/>
            </a:endParaRPr>
          </a:p>
        </p:txBody>
      </p:sp>
      <p:sp>
        <p:nvSpPr>
          <p:cNvPr id="15" name="TextBox 34">
            <a:extLst>
              <a:ext uri="{FF2B5EF4-FFF2-40B4-BE49-F238E27FC236}">
                <a16:creationId xmlns:a16="http://schemas.microsoft.com/office/drawing/2014/main" id="{3FFA01EB-2BBC-4042-AAD4-FE4F0FF4F773}"/>
              </a:ext>
            </a:extLst>
          </p:cNvPr>
          <p:cNvSpPr txBox="1"/>
          <p:nvPr/>
        </p:nvSpPr>
        <p:spPr>
          <a:xfrm>
            <a:off x="2008400" y="2056700"/>
            <a:ext cx="1947620" cy="60080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3304" dirty="0">
                <a:solidFill>
                  <a:srgbClr val="FF0000"/>
                </a:solidFill>
                <a:latin typeface="Calibri"/>
                <a:cs typeface="Arial" panose="020B0604020202020204" pitchFamily="34" charset="0"/>
              </a:rPr>
              <a:t>ولاية العهد</a:t>
            </a:r>
            <a:endParaRPr lang="en-US" sz="3304" dirty="0">
              <a:solidFill>
                <a:srgbClr val="FF0000"/>
              </a:solidFill>
              <a:latin typeface="Calibri"/>
            </a:endParaRPr>
          </a:p>
        </p:txBody>
      </p:sp>
      <p:sp>
        <p:nvSpPr>
          <p:cNvPr id="16" name="TextBox 34">
            <a:extLst>
              <a:ext uri="{FF2B5EF4-FFF2-40B4-BE49-F238E27FC236}">
                <a16:creationId xmlns:a16="http://schemas.microsoft.com/office/drawing/2014/main" id="{9A44B5A8-9C92-46DE-9ACA-923292D8204E}"/>
              </a:ext>
            </a:extLst>
          </p:cNvPr>
          <p:cNvSpPr txBox="1"/>
          <p:nvPr/>
        </p:nvSpPr>
        <p:spPr>
          <a:xfrm>
            <a:off x="4262334" y="2940828"/>
            <a:ext cx="2551819" cy="60080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3304" dirty="0">
                <a:solidFill>
                  <a:srgbClr val="FF0000"/>
                </a:solidFill>
                <a:latin typeface="Calibri"/>
                <a:cs typeface="Arial" panose="020B0604020202020204" pitchFamily="34" charset="0"/>
              </a:rPr>
              <a:t>إنشاء دور للعلم</a:t>
            </a:r>
            <a:endParaRPr lang="en-US" sz="3304" dirty="0">
              <a:solidFill>
                <a:srgbClr val="FF0000"/>
              </a:solidFill>
              <a:latin typeface="Calibri"/>
            </a:endParaRPr>
          </a:p>
        </p:txBody>
      </p:sp>
      <p:sp>
        <p:nvSpPr>
          <p:cNvPr id="17" name="TextBox 34">
            <a:extLst>
              <a:ext uri="{FF2B5EF4-FFF2-40B4-BE49-F238E27FC236}">
                <a16:creationId xmlns:a16="http://schemas.microsoft.com/office/drawing/2014/main" id="{7D0768D4-0798-4CB8-8010-30AED458F8B5}"/>
              </a:ext>
            </a:extLst>
          </p:cNvPr>
          <p:cNvSpPr txBox="1"/>
          <p:nvPr/>
        </p:nvSpPr>
        <p:spPr>
          <a:xfrm>
            <a:off x="1141755" y="2974986"/>
            <a:ext cx="3126238" cy="46166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rtl="0">
              <a:lnSpc>
                <a:spcPct val="100000"/>
              </a:lnSpc>
              <a:buSzPct val="100000"/>
              <a:buNone/>
            </a:pPr>
            <a:r>
              <a:rPr lang="ar-EG" sz="2400" dirty="0">
                <a:solidFill>
                  <a:srgbClr val="FF0000"/>
                </a:solidFill>
                <a:latin typeface="Calibri"/>
                <a:cs typeface="Arial" panose="020B0604020202020204" pitchFamily="34" charset="0"/>
              </a:rPr>
              <a:t>تشجيع الصغار على قراءتهم</a:t>
            </a:r>
            <a:endParaRPr lang="en-US" sz="2400" dirty="0">
              <a:solidFill>
                <a:srgbClr val="FF0000"/>
              </a:solidFill>
              <a:latin typeface="Calibri"/>
            </a:endParaRPr>
          </a:p>
        </p:txBody>
      </p:sp>
      <p:sp>
        <p:nvSpPr>
          <p:cNvPr id="18" name="TextBox 34">
            <a:extLst>
              <a:ext uri="{FF2B5EF4-FFF2-40B4-BE49-F238E27FC236}">
                <a16:creationId xmlns:a16="http://schemas.microsoft.com/office/drawing/2014/main" id="{1E018763-358D-4ADA-98BD-04C05B3E4842}"/>
              </a:ext>
            </a:extLst>
          </p:cNvPr>
          <p:cNvSpPr txBox="1"/>
          <p:nvPr/>
        </p:nvSpPr>
        <p:spPr>
          <a:xfrm>
            <a:off x="4942148" y="3796684"/>
            <a:ext cx="1432796" cy="60080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3304" dirty="0">
                <a:solidFill>
                  <a:srgbClr val="FF0000"/>
                </a:solidFill>
                <a:latin typeface="Calibri"/>
                <a:cs typeface="Arial" panose="020B0604020202020204" pitchFamily="34" charset="0"/>
              </a:rPr>
              <a:t>العسس</a:t>
            </a:r>
            <a:endParaRPr lang="en-US" sz="3304" dirty="0">
              <a:solidFill>
                <a:srgbClr val="FF0000"/>
              </a:solidFill>
              <a:latin typeface="Calibri"/>
            </a:endParaRPr>
          </a:p>
        </p:txBody>
      </p:sp>
      <p:sp>
        <p:nvSpPr>
          <p:cNvPr id="19" name="TextBox 34">
            <a:extLst>
              <a:ext uri="{FF2B5EF4-FFF2-40B4-BE49-F238E27FC236}">
                <a16:creationId xmlns:a16="http://schemas.microsoft.com/office/drawing/2014/main" id="{318479E2-2F50-4D8F-A1EA-DFE97A2D10F8}"/>
              </a:ext>
            </a:extLst>
          </p:cNvPr>
          <p:cNvSpPr txBox="1"/>
          <p:nvPr/>
        </p:nvSpPr>
        <p:spPr>
          <a:xfrm>
            <a:off x="1004179" y="3935824"/>
            <a:ext cx="3197674" cy="400110"/>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2000" dirty="0">
                <a:solidFill>
                  <a:srgbClr val="FF0000"/>
                </a:solidFill>
                <a:latin typeface="Calibri"/>
                <a:cs typeface="Arial" panose="020B0604020202020204" pitchFamily="34" charset="0"/>
              </a:rPr>
              <a:t>تطبيق الشريعة على المخالفين</a:t>
            </a:r>
            <a:endParaRPr lang="en-US" sz="2000" dirty="0">
              <a:solidFill>
                <a:srgbClr val="FF0000"/>
              </a:solidFill>
              <a:latin typeface="Calibri"/>
            </a:endParaRPr>
          </a:p>
        </p:txBody>
      </p:sp>
      <p:sp>
        <p:nvSpPr>
          <p:cNvPr id="20" name="TextBox 34">
            <a:extLst>
              <a:ext uri="{FF2B5EF4-FFF2-40B4-BE49-F238E27FC236}">
                <a16:creationId xmlns:a16="http://schemas.microsoft.com/office/drawing/2014/main" id="{552FB12C-0976-46D5-B270-E4DDE95722DF}"/>
              </a:ext>
            </a:extLst>
          </p:cNvPr>
          <p:cNvSpPr txBox="1"/>
          <p:nvPr/>
        </p:nvSpPr>
        <p:spPr>
          <a:xfrm>
            <a:off x="4215712" y="4817613"/>
            <a:ext cx="2645061" cy="46166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2400" dirty="0">
                <a:solidFill>
                  <a:srgbClr val="FF0000"/>
                </a:solidFill>
                <a:latin typeface="Calibri"/>
                <a:cs typeface="Arial" panose="020B0604020202020204" pitchFamily="34" charset="0"/>
              </a:rPr>
              <a:t>بناء قصور الحكم</a:t>
            </a:r>
            <a:endParaRPr lang="en-US" sz="2400" dirty="0">
              <a:solidFill>
                <a:srgbClr val="FF0000"/>
              </a:solidFill>
              <a:latin typeface="Calibri"/>
            </a:endParaRPr>
          </a:p>
        </p:txBody>
      </p:sp>
      <p:sp>
        <p:nvSpPr>
          <p:cNvPr id="25" name="TextBox 34">
            <a:extLst>
              <a:ext uri="{FF2B5EF4-FFF2-40B4-BE49-F238E27FC236}">
                <a16:creationId xmlns:a16="http://schemas.microsoft.com/office/drawing/2014/main" id="{BDDD8E6A-7D9A-4C9E-8BF0-0A56E7038A08}"/>
              </a:ext>
            </a:extLst>
          </p:cNvPr>
          <p:cNvSpPr txBox="1"/>
          <p:nvPr/>
        </p:nvSpPr>
        <p:spPr>
          <a:xfrm>
            <a:off x="1485507" y="4845960"/>
            <a:ext cx="2776827" cy="461665"/>
          </a:xfrm>
          <a:prstGeom prst="rect">
            <a:avLst/>
          </a:prstGeom>
          <a:noFill/>
        </p:spPr>
        <p:txBody>
          <a:bodyPr wrap="square" rtlCol="1">
            <a:spAutoFit/>
          </a:bodyPr>
          <a:lstStyle>
            <a:defPPr>
              <a:defRPr lang="ar-SA"/>
            </a:defPPr>
            <a:lvl1pPr marL="457200" indent="-457200">
              <a:lnSpc>
                <a:spcPct val="150000"/>
              </a:lnSpc>
              <a:buSzPct val="200000"/>
              <a:buFont typeface="Wingdings" panose="05000000000000000000" pitchFamily="2" charset="2"/>
              <a:buChar char="q"/>
              <a:defRPr sz="3200" b="1"/>
            </a:lvl1pPr>
          </a:lstStyle>
          <a:p>
            <a:pPr marL="0" indent="0" algn="ctr" defTabSz="914260">
              <a:lnSpc>
                <a:spcPct val="100000"/>
              </a:lnSpc>
              <a:buSzPct val="100000"/>
              <a:buNone/>
            </a:pPr>
            <a:r>
              <a:rPr lang="ar-EG" sz="2400" dirty="0">
                <a:solidFill>
                  <a:srgbClr val="FF0000"/>
                </a:solidFill>
                <a:latin typeface="Calibri"/>
                <a:cs typeface="Arial" panose="020B0604020202020204" pitchFamily="34" charset="0"/>
              </a:rPr>
              <a:t>بناء دور الضيافة</a:t>
            </a:r>
            <a:endParaRPr lang="en-US" sz="2400" dirty="0">
              <a:solidFill>
                <a:srgbClr val="FF0000"/>
              </a:solidFill>
              <a:latin typeface="Calibri"/>
            </a:endParaRPr>
          </a:p>
        </p:txBody>
      </p:sp>
    </p:spTree>
    <p:extLst>
      <p:ext uri="{BB962C8B-B14F-4D97-AF65-F5344CB8AC3E}">
        <p14:creationId xmlns:p14="http://schemas.microsoft.com/office/powerpoint/2010/main" val="10541549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additive="base">
                                        <p:cTn id="12" dur="500" fill="hold"/>
                                        <p:tgtEl>
                                          <p:spTgt spid="14"/>
                                        </p:tgtEl>
                                        <p:attrNameLst>
                                          <p:attrName>ppt_x</p:attrName>
                                        </p:attrNameLst>
                                      </p:cBhvr>
                                      <p:tavLst>
                                        <p:tav tm="0">
                                          <p:val>
                                            <p:strVal val="#ppt_x"/>
                                          </p:val>
                                        </p:tav>
                                        <p:tav tm="100000">
                                          <p:val>
                                            <p:strVal val="#ppt_x"/>
                                          </p:val>
                                        </p:tav>
                                      </p:tavLst>
                                    </p:anim>
                                    <p:anim calcmode="lin" valueType="num">
                                      <p:cBhvr additive="base">
                                        <p:cTn id="1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500" fill="hold"/>
                                        <p:tgtEl>
                                          <p:spTgt spid="15"/>
                                        </p:tgtEl>
                                        <p:attrNameLst>
                                          <p:attrName>ppt_x</p:attrName>
                                        </p:attrNameLst>
                                      </p:cBhvr>
                                      <p:tavLst>
                                        <p:tav tm="0">
                                          <p:val>
                                            <p:strVal val="#ppt_x"/>
                                          </p:val>
                                        </p:tav>
                                        <p:tav tm="100000">
                                          <p:val>
                                            <p:strVal val="#ppt_x"/>
                                          </p:val>
                                        </p:tav>
                                      </p:tavLst>
                                    </p:anim>
                                    <p:anim calcmode="lin" valueType="num">
                                      <p:cBhvr additive="base">
                                        <p:cTn id="1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additive="base">
                                        <p:cTn id="24" dur="500" fill="hold"/>
                                        <p:tgtEl>
                                          <p:spTgt spid="16"/>
                                        </p:tgtEl>
                                        <p:attrNameLst>
                                          <p:attrName>ppt_x</p:attrName>
                                        </p:attrNameLst>
                                      </p:cBhvr>
                                      <p:tavLst>
                                        <p:tav tm="0">
                                          <p:val>
                                            <p:strVal val="#ppt_x"/>
                                          </p:val>
                                        </p:tav>
                                        <p:tav tm="100000">
                                          <p:val>
                                            <p:strVal val="#ppt_x"/>
                                          </p:val>
                                        </p:tav>
                                      </p:tavLst>
                                    </p:anim>
                                    <p:anim calcmode="lin" valueType="num">
                                      <p:cBhvr additive="base">
                                        <p:cTn id="2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500" fill="hold"/>
                                        <p:tgtEl>
                                          <p:spTgt spid="19"/>
                                        </p:tgtEl>
                                        <p:attrNameLst>
                                          <p:attrName>ppt_x</p:attrName>
                                        </p:attrNameLst>
                                      </p:cBhvr>
                                      <p:tavLst>
                                        <p:tav tm="0">
                                          <p:val>
                                            <p:strVal val="#ppt_x"/>
                                          </p:val>
                                        </p:tav>
                                        <p:tav tm="100000">
                                          <p:val>
                                            <p:strVal val="#ppt_x"/>
                                          </p:val>
                                        </p:tav>
                                      </p:tavLst>
                                    </p:anim>
                                    <p:anim calcmode="lin" valueType="num">
                                      <p:cBhvr additive="base">
                                        <p:cTn id="4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ppt_x"/>
                                          </p:val>
                                        </p:tav>
                                        <p:tav tm="100000">
                                          <p:val>
                                            <p:strVal val="#ppt_x"/>
                                          </p:val>
                                        </p:tav>
                                      </p:tavLst>
                                    </p:anim>
                                    <p:anim calcmode="lin" valueType="num">
                                      <p:cBhvr additive="base">
                                        <p:cTn id="4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ppt_x"/>
                                          </p:val>
                                        </p:tav>
                                        <p:tav tm="100000">
                                          <p:val>
                                            <p:strVal val="#ppt_x"/>
                                          </p:val>
                                        </p:tav>
                                      </p:tavLst>
                                    </p:anim>
                                    <p:anim calcmode="lin" valueType="num">
                                      <p:cBhvr additive="base">
                                        <p:cTn id="5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P spid="18" grpId="0"/>
      <p:bldP spid="19" grpId="0"/>
      <p:bldP spid="20" grpId="0"/>
      <p:bldP spid="2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عنوان فرعي 2">
            <a:extLst>
              <a:ext uri="{FF2B5EF4-FFF2-40B4-BE49-F238E27FC236}">
                <a16:creationId xmlns:a16="http://schemas.microsoft.com/office/drawing/2014/main" id="{B144BCFB-2274-C546-47BC-F3A8F7974475}"/>
              </a:ext>
            </a:extLst>
          </p:cNvPr>
          <p:cNvSpPr txBox="1">
            <a:spLocks/>
          </p:cNvSpPr>
          <p:nvPr/>
        </p:nvSpPr>
        <p:spPr>
          <a:xfrm>
            <a:off x="2743200" y="5181600"/>
            <a:ext cx="4413036" cy="1139423"/>
          </a:xfrm>
          <a:prstGeom prst="rect">
            <a:avLst/>
          </a:prstGeom>
        </p:spPr>
        <p:txBody>
          <a:bodyPr anchor="ctr">
            <a:noAutofit/>
          </a:bodyPr>
          <a:lstStyle>
            <a:lvl1pPr marL="171450" indent="-171450" algn="l" defTabSz="4572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371475" indent="-142875" algn="l" defTabSz="4572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71500" indent="-114300" algn="l" defTabSz="4572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800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10287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12573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6pPr>
            <a:lvl7pPr marL="14859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7pPr>
            <a:lvl8pPr marL="17145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8pPr>
            <a:lvl9pPr marL="1943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9pPr>
          </a:lstStyle>
          <a:p>
            <a:pPr marL="0" marR="0" lvl="0" indent="0" algn="ctr" defTabSz="457200" rtl="1" eaLnBrk="1" fontAlgn="auto" latinLnBrk="0" hangingPunct="1">
              <a:lnSpc>
                <a:spcPct val="100000"/>
              </a:lnSpc>
              <a:spcBef>
                <a:spcPct val="20000"/>
              </a:spcBef>
              <a:spcAft>
                <a:spcPts val="0"/>
              </a:spcAft>
              <a:buClrTx/>
              <a:buSzTx/>
              <a:buFont typeface="Arial" pitchFamily="34" charset="0"/>
              <a:buNone/>
              <a:tabLst/>
              <a:defRPr/>
            </a:pPr>
            <a:r>
              <a:rPr kumimoji="0" lang="ar-EG" sz="54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raditional Arabic" panose="02020603050405020304" pitchFamily="18" charset="-78"/>
                <a:ea typeface="+mn-ea"/>
                <a:cs typeface="Traditional Arabic" panose="02020603050405020304" pitchFamily="18" charset="-78"/>
              </a:rPr>
              <a:t>تقويم الوحدة الرابعة </a:t>
            </a:r>
          </a:p>
        </p:txBody>
      </p:sp>
      <p:sp>
        <p:nvSpPr>
          <p:cNvPr id="2" name="مستطيل 1">
            <a:extLst>
              <a:ext uri="{FF2B5EF4-FFF2-40B4-BE49-F238E27FC236}">
                <a16:creationId xmlns:a16="http://schemas.microsoft.com/office/drawing/2014/main" id="{493B4AC9-A0D3-BFE2-2120-DE7FBC739E85}"/>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
        <p:nvSpPr>
          <p:cNvPr id="7" name="عنوان 1">
            <a:extLst>
              <a:ext uri="{FF2B5EF4-FFF2-40B4-BE49-F238E27FC236}">
                <a16:creationId xmlns:a16="http://schemas.microsoft.com/office/drawing/2014/main" id="{C55165E1-01A5-8A66-089C-E137BE26C88C}"/>
              </a:ext>
            </a:extLst>
          </p:cNvPr>
          <p:cNvSpPr txBox="1">
            <a:spLocks/>
          </p:cNvSpPr>
          <p:nvPr/>
        </p:nvSpPr>
        <p:spPr>
          <a:xfrm>
            <a:off x="3349726" y="1923255"/>
            <a:ext cx="5115037" cy="1105773"/>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4800" b="1" i="0" u="none"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Traditional Arabic" panose="02020603050405020304" pitchFamily="18" charset="-78"/>
                <a:ea typeface="+mj-ea"/>
                <a:cs typeface="Traditional Arabic" panose="02020603050405020304" pitchFamily="18" charset="-78"/>
              </a:rPr>
              <a:t>الوحدة الرابعة</a:t>
            </a:r>
          </a:p>
        </p:txBody>
      </p:sp>
      <p:sp>
        <p:nvSpPr>
          <p:cNvPr id="8" name="عنوان فرعي 2">
            <a:extLst>
              <a:ext uri="{FF2B5EF4-FFF2-40B4-BE49-F238E27FC236}">
                <a16:creationId xmlns:a16="http://schemas.microsoft.com/office/drawing/2014/main" id="{1F730729-FBF9-3DA3-3616-80E0684A4B40}"/>
              </a:ext>
            </a:extLst>
          </p:cNvPr>
          <p:cNvSpPr txBox="1">
            <a:spLocks/>
          </p:cNvSpPr>
          <p:nvPr/>
        </p:nvSpPr>
        <p:spPr>
          <a:xfrm>
            <a:off x="1987764" y="3645024"/>
            <a:ext cx="5461841" cy="1536576"/>
          </a:xfrm>
          <a:prstGeom prst="rect">
            <a:avLst/>
          </a:prstGeom>
        </p:spPr>
        <p:txBody>
          <a:bodyPr vert="horz" lIns="91440" tIns="45720" rIns="91440" bIns="45720" rtlCol="1" anchor="ctr">
            <a:noAutofit/>
          </a:bodyPr>
          <a:lst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ct val="20000"/>
              </a:spcBef>
              <a:spcAft>
                <a:spcPts val="0"/>
              </a:spcAft>
              <a:buClrTx/>
              <a:buSzTx/>
              <a:buFont typeface="Arial" pitchFamily="34" charset="0"/>
              <a:buNone/>
              <a:tabLst/>
              <a:defRPr/>
            </a:pPr>
            <a:r>
              <a:rPr kumimoji="0" lang="ar-EG" sz="6000" b="1" i="0" u="none" strike="noStrike" kern="1200" cap="none" spc="0" normalizeH="0" baseline="0" noProof="0" dirty="0">
                <a:ln>
                  <a:noFill/>
                </a:ln>
                <a:effectLst>
                  <a:glow rad="101600">
                    <a:srgbClr val="9BBB59">
                      <a:satMod val="175000"/>
                      <a:alpha val="40000"/>
                    </a:srgbClr>
                  </a:glow>
                  <a:outerShdw blurRad="38100" dist="38100" dir="2700000" algn="tl">
                    <a:srgbClr val="000000">
                      <a:alpha val="43137"/>
                    </a:srgbClr>
                  </a:outerShdw>
                </a:effectLst>
                <a:uLnTx/>
                <a:uFillTx/>
                <a:latin typeface="Traditional Arabic" panose="02020603050405020304" pitchFamily="18" charset="-78"/>
                <a:ea typeface="+mn-ea"/>
                <a:cs typeface="Traditional Arabic" panose="02020603050405020304" pitchFamily="18" charset="-78"/>
              </a:rPr>
              <a:t>المملكة العربية السعودية</a:t>
            </a:r>
          </a:p>
        </p:txBody>
      </p:sp>
      <p:pic>
        <p:nvPicPr>
          <p:cNvPr id="6" name="صورة 5">
            <a:extLst>
              <a:ext uri="{FF2B5EF4-FFF2-40B4-BE49-F238E27FC236}">
                <a16:creationId xmlns:a16="http://schemas.microsoft.com/office/drawing/2014/main" id="{F4DFD11E-0D3D-3ADC-5862-7440C47C32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1193221"/>
            <a:ext cx="3384376" cy="225625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randombar(horizontal)">
                                      <p:cBhvr>
                                        <p:cTn id="7" dur="500"/>
                                        <p:tgtEl>
                                          <p:spTgt spid="10"/>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750"/>
                                        <p:tgtEl>
                                          <p:spTgt spid="7"/>
                                        </p:tgtEl>
                                      </p:cBhvr>
                                    </p:animEffect>
                                    <p:anim calcmode="lin" valueType="num">
                                      <p:cBhvr>
                                        <p:cTn id="11" dur="750" fill="hold"/>
                                        <p:tgtEl>
                                          <p:spTgt spid="7"/>
                                        </p:tgtEl>
                                        <p:attrNameLst>
                                          <p:attrName>ppt_x</p:attrName>
                                        </p:attrNameLst>
                                      </p:cBhvr>
                                      <p:tavLst>
                                        <p:tav tm="0">
                                          <p:val>
                                            <p:strVal val="#ppt_x"/>
                                          </p:val>
                                        </p:tav>
                                        <p:tav tm="100000">
                                          <p:val>
                                            <p:strVal val="#ppt_x"/>
                                          </p:val>
                                        </p:tav>
                                      </p:tavLst>
                                    </p:anim>
                                    <p:anim calcmode="lin" valueType="num">
                                      <p:cBhvr>
                                        <p:cTn id="12" dur="750" fill="hold"/>
                                        <p:tgtEl>
                                          <p:spTgt spid="7"/>
                                        </p:tgtEl>
                                        <p:attrNameLst>
                                          <p:attrName>ppt_y</p:attrName>
                                        </p:attrNameLst>
                                      </p:cBhvr>
                                      <p:tavLst>
                                        <p:tav tm="0">
                                          <p:val>
                                            <p:strVal val="#ppt_y+.1"/>
                                          </p:val>
                                        </p:tav>
                                        <p:tav tm="100000">
                                          <p:val>
                                            <p:strVal val="#ppt_y"/>
                                          </p:val>
                                        </p:tav>
                                      </p:tavLst>
                                    </p:anim>
                                  </p:childTnLst>
                                </p:cTn>
                              </p:par>
                            </p:childTnLst>
                          </p:cTn>
                        </p:par>
                        <p:par>
                          <p:cTn id="13" fill="hold">
                            <p:stCondLst>
                              <p:cond delay="75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عنصر نائب للمحتوى 2">
            <a:extLst>
              <a:ext uri="{FF2B5EF4-FFF2-40B4-BE49-F238E27FC236}">
                <a16:creationId xmlns:a16="http://schemas.microsoft.com/office/drawing/2014/main" id="{16C7AE57-AACE-291F-B096-20C73A3F507D}"/>
              </a:ext>
            </a:extLst>
          </p:cNvPr>
          <p:cNvSpPr txBox="1">
            <a:spLocks/>
          </p:cNvSpPr>
          <p:nvPr/>
        </p:nvSpPr>
        <p:spPr>
          <a:xfrm rot="21350951">
            <a:off x="2656011" y="2442716"/>
            <a:ext cx="4710251" cy="1972570"/>
          </a:xfrm>
          <a:prstGeom prst="rect">
            <a:avLst/>
          </a:prstGeom>
        </p:spPr>
        <p:txBody>
          <a:bodyPr anchor="ctr">
            <a:noAutofit/>
          </a:bodyPr>
          <a:lstStyle>
            <a:lvl1pPr marL="171450" indent="-171450" algn="l" defTabSz="4572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371475" indent="-142875" algn="l" defTabSz="4572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71500" indent="-114300" algn="l" defTabSz="4572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800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10287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12573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6pPr>
            <a:lvl7pPr marL="14859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7pPr>
            <a:lvl8pPr marL="17145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8pPr>
            <a:lvl9pPr marL="1943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9pPr>
          </a:lstStyle>
          <a:p>
            <a:pPr marL="0" marR="0" lvl="0" indent="0" algn="ctr" defTabSz="457200" rtl="1" eaLnBrk="1" fontAlgn="auto" latinLnBrk="0" hangingPunct="1">
              <a:lnSpc>
                <a:spcPct val="100000"/>
              </a:lnSpc>
              <a:spcBef>
                <a:spcPct val="20000"/>
              </a:spcBef>
              <a:spcAft>
                <a:spcPts val="0"/>
              </a:spcAft>
              <a:buClrTx/>
              <a:buSzTx/>
              <a:buFont typeface="Arial" pitchFamily="34" charset="0"/>
              <a:buNone/>
              <a:tabLst/>
              <a:defRPr/>
            </a:pPr>
            <a:r>
              <a:rPr kumimoji="0" lang="ar-EG" sz="4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1- يختار الطلبة الخيار الصحيح فيما يأتي:</a:t>
            </a:r>
          </a:p>
        </p:txBody>
      </p:sp>
      <p:sp>
        <p:nvSpPr>
          <p:cNvPr id="4" name="مستطيل 3">
            <a:extLst>
              <a:ext uri="{FF2B5EF4-FFF2-40B4-BE49-F238E27FC236}">
                <a16:creationId xmlns:a16="http://schemas.microsoft.com/office/drawing/2014/main" id="{F3A396A9-CC6F-8FA9-0DDF-BEF7DFA50F07}"/>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209414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fade">
                                      <p:cBhvr>
                                        <p:cTn id="7"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uiExpand="1"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1"/>
          <p:cNvSpPr txBox="1">
            <a:spLocks/>
          </p:cNvSpPr>
          <p:nvPr/>
        </p:nvSpPr>
        <p:spPr>
          <a:xfrm>
            <a:off x="457200" y="1196752"/>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4000" b="1" i="0" u="none" strike="noStrike" kern="1200" cap="none" spc="0" normalizeH="0" baseline="0" noProof="0" dirty="0">
                <a:ln>
                  <a:noFill/>
                </a:ln>
                <a:solidFill>
                  <a:srgbClr val="002060"/>
                </a:solidFill>
                <a:effectLst/>
                <a:uLnTx/>
                <a:uFillTx/>
                <a:latin typeface="Traditional Arabic" panose="02020603050405020304" pitchFamily="18" charset="-78"/>
                <a:ea typeface="+mj-ea"/>
                <a:cs typeface="Traditional Arabic" panose="02020603050405020304" pitchFamily="18" charset="-78"/>
              </a:rPr>
              <a:t>أ- دام حكم الملك سعود بن عبد العزيز:</a:t>
            </a:r>
          </a:p>
        </p:txBody>
      </p:sp>
      <p:sp>
        <p:nvSpPr>
          <p:cNvPr id="6" name="مستطيل مستدير الزوايا 5"/>
          <p:cNvSpPr/>
          <p:nvPr/>
        </p:nvSpPr>
        <p:spPr>
          <a:xfrm>
            <a:off x="5148064" y="2699068"/>
            <a:ext cx="2448272"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إحدى عشرة سنة </a:t>
            </a:r>
          </a:p>
        </p:txBody>
      </p:sp>
      <p:sp>
        <p:nvSpPr>
          <p:cNvPr id="8" name="مستطيل مستدير الزوايا 7"/>
          <p:cNvSpPr/>
          <p:nvPr/>
        </p:nvSpPr>
        <p:spPr>
          <a:xfrm>
            <a:off x="3342590" y="4221920"/>
            <a:ext cx="2448272"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خمس عشرة سنة </a:t>
            </a:r>
          </a:p>
        </p:txBody>
      </p:sp>
      <p:sp>
        <p:nvSpPr>
          <p:cNvPr id="9" name="مستطيل مستدير الزوايا 8"/>
          <p:cNvSpPr/>
          <p:nvPr/>
        </p:nvSpPr>
        <p:spPr>
          <a:xfrm>
            <a:off x="1547664" y="2699068"/>
            <a:ext cx="2448272"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اثنتي عشرة سنة </a:t>
            </a:r>
          </a:p>
        </p:txBody>
      </p:sp>
      <p:cxnSp>
        <p:nvCxnSpPr>
          <p:cNvPr id="7" name="رابط مستقيم 6"/>
          <p:cNvCxnSpPr>
            <a:cxnSpLocks/>
          </p:cNvCxnSpPr>
          <p:nvPr/>
        </p:nvCxnSpPr>
        <p:spPr>
          <a:xfrm flipH="1">
            <a:off x="5004048" y="3770804"/>
            <a:ext cx="2952328" cy="0"/>
          </a:xfrm>
          <a:prstGeom prst="line">
            <a:avLst/>
          </a:prstGeom>
          <a:ln>
            <a:solidFill>
              <a:srgbClr val="FF0000"/>
            </a:solidFill>
          </a:ln>
        </p:spPr>
        <p:style>
          <a:lnRef idx="3">
            <a:schemeClr val="accent4"/>
          </a:lnRef>
          <a:fillRef idx="0">
            <a:schemeClr val="accent4"/>
          </a:fillRef>
          <a:effectRef idx="2">
            <a:schemeClr val="accent4"/>
          </a:effectRef>
          <a:fontRef idx="minor">
            <a:schemeClr val="tx1"/>
          </a:fontRef>
        </p:style>
      </p:cxnSp>
      <p:sp>
        <p:nvSpPr>
          <p:cNvPr id="2" name="مستطيل 1">
            <a:extLst>
              <a:ext uri="{FF2B5EF4-FFF2-40B4-BE49-F238E27FC236}">
                <a16:creationId xmlns:a16="http://schemas.microsoft.com/office/drawing/2014/main" id="{D02409F5-CEC7-FC0B-0C11-B68F458AAD19}"/>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298560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anim calcmode="lin" valueType="num">
                                      <p:cBhvr>
                                        <p:cTn id="20" dur="500" fill="hold"/>
                                        <p:tgtEl>
                                          <p:spTgt spid="9"/>
                                        </p:tgtEl>
                                        <p:attrNameLst>
                                          <p:attrName>ppt_x</p:attrName>
                                        </p:attrNameLst>
                                      </p:cBhvr>
                                      <p:tavLst>
                                        <p:tav tm="0">
                                          <p:val>
                                            <p:strVal val="#ppt_x"/>
                                          </p:val>
                                        </p:tav>
                                        <p:tav tm="100000">
                                          <p:val>
                                            <p:strVal val="#ppt_x"/>
                                          </p:val>
                                        </p:tav>
                                      </p:tavLst>
                                    </p:anim>
                                    <p:anim calcmode="lin" valueType="num">
                                      <p:cBhvr>
                                        <p:cTn id="21" dur="500" fill="hold"/>
                                        <p:tgtEl>
                                          <p:spTgt spid="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anim calcmode="lin" valueType="num">
                                      <p:cBhvr>
                                        <p:cTn id="26" dur="500" fill="hold"/>
                                        <p:tgtEl>
                                          <p:spTgt spid="8"/>
                                        </p:tgtEl>
                                        <p:attrNameLst>
                                          <p:attrName>ppt_x</p:attrName>
                                        </p:attrNameLst>
                                      </p:cBhvr>
                                      <p:tavLst>
                                        <p:tav tm="0">
                                          <p:val>
                                            <p:strVal val="#ppt_x"/>
                                          </p:val>
                                        </p:tav>
                                        <p:tav tm="100000">
                                          <p:val>
                                            <p:strVal val="#ppt_x"/>
                                          </p:val>
                                        </p:tav>
                                      </p:tavLst>
                                    </p:anim>
                                    <p:anim calcmode="lin" valueType="num">
                                      <p:cBhvr>
                                        <p:cTn id="27"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143">
                                          <p:stCondLst>
                                            <p:cond delay="0"/>
                                          </p:stCondLst>
                                        </p:cTn>
                                        <p:tgtEl>
                                          <p:spTgt spid="7"/>
                                        </p:tgtEl>
                                      </p:cBhvr>
                                    </p:animEffect>
                                    <p:anim calcmode="lin" valueType="num">
                                      <p:cBhvr>
                                        <p:cTn id="33" dur="448"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34" dur="163"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35" dur="163" tmFilter="0, 0; 0.125,0.2665; 0.25,0.4; 0.375,0.465; 0.5,0.5;  0.625,0.535; 0.75,0.6; 0.875,0.7335; 1,1">
                                          <p:stCondLst>
                                            <p:cond delay="163"/>
                                          </p:stCondLst>
                                        </p:cTn>
                                        <p:tgtEl>
                                          <p:spTgt spid="7"/>
                                        </p:tgtEl>
                                        <p:attrNameLst>
                                          <p:attrName>ppt_y</p:attrName>
                                        </p:attrNameLst>
                                      </p:cBhvr>
                                      <p:tavLst>
                                        <p:tav tm="0" fmla="#ppt_y-sin(pi*$)/9">
                                          <p:val>
                                            <p:fltVal val="0"/>
                                          </p:val>
                                        </p:tav>
                                        <p:tav tm="100000">
                                          <p:val>
                                            <p:fltVal val="1"/>
                                          </p:val>
                                        </p:tav>
                                      </p:tavLst>
                                    </p:anim>
                                    <p:anim calcmode="lin" valueType="num">
                                      <p:cBhvr>
                                        <p:cTn id="36" dur="2" tmFilter="0, 0; 0.125,0.2665; 0.25,0.4; 0.375,0.465; 0.5,0.5;  0.625,0.535; 0.75,0.6; 0.875,0.7335; 1,1">
                                          <p:stCondLst>
                                            <p:cond delay="325"/>
                                          </p:stCondLst>
                                        </p:cTn>
                                        <p:tgtEl>
                                          <p:spTgt spid="7"/>
                                        </p:tgtEl>
                                        <p:attrNameLst>
                                          <p:attrName>ppt_y</p:attrName>
                                        </p:attrNameLst>
                                      </p:cBhvr>
                                      <p:tavLst>
                                        <p:tav tm="0" fmla="#ppt_y-sin(pi*$)/27">
                                          <p:val>
                                            <p:fltVal val="0"/>
                                          </p:val>
                                        </p:tav>
                                        <p:tav tm="100000">
                                          <p:val>
                                            <p:fltVal val="1"/>
                                          </p:val>
                                        </p:tav>
                                      </p:tavLst>
                                    </p:anim>
                                    <p:anim calcmode="lin" valueType="num">
                                      <p:cBhvr>
                                        <p:cTn id="37" dur="1" tmFilter="0, 0; 0.125,0.2665; 0.25,0.4; 0.375,0.465; 0.5,0.5;  0.625,0.535; 0.75,0.6; 0.875,0.7335; 1,1">
                                          <p:stCondLst>
                                            <p:cond delay="499"/>
                                          </p:stCondLst>
                                        </p:cTn>
                                        <p:tgtEl>
                                          <p:spTgt spid="7"/>
                                        </p:tgtEl>
                                        <p:attrNameLst>
                                          <p:attrName>ppt_y</p:attrName>
                                        </p:attrNameLst>
                                      </p:cBhvr>
                                      <p:tavLst>
                                        <p:tav tm="0" fmla="#ppt_y-sin(pi*$)/81">
                                          <p:val>
                                            <p:fltVal val="0"/>
                                          </p:val>
                                        </p:tav>
                                        <p:tav tm="100000">
                                          <p:val>
                                            <p:fltVal val="1"/>
                                          </p:val>
                                        </p:tav>
                                      </p:tavLst>
                                    </p:anim>
                                    <p:animScale>
                                      <p:cBhvr>
                                        <p:cTn id="38" dur="1">
                                          <p:stCondLst>
                                            <p:cond delay="160"/>
                                          </p:stCondLst>
                                        </p:cTn>
                                        <p:tgtEl>
                                          <p:spTgt spid="7"/>
                                        </p:tgtEl>
                                      </p:cBhvr>
                                      <p:to x="100000" y="60000"/>
                                    </p:animScale>
                                    <p:animScale>
                                      <p:cBhvr>
                                        <p:cTn id="39" dur="1" decel="50000">
                                          <p:stCondLst>
                                            <p:cond delay="166"/>
                                          </p:stCondLst>
                                        </p:cTn>
                                        <p:tgtEl>
                                          <p:spTgt spid="7"/>
                                        </p:tgtEl>
                                      </p:cBhvr>
                                      <p:to x="100000" y="100000"/>
                                    </p:animScale>
                                    <p:animScale>
                                      <p:cBhvr>
                                        <p:cTn id="40" dur="1">
                                          <p:stCondLst>
                                            <p:cond delay="323"/>
                                          </p:stCondLst>
                                        </p:cTn>
                                        <p:tgtEl>
                                          <p:spTgt spid="7"/>
                                        </p:tgtEl>
                                      </p:cBhvr>
                                      <p:to x="100000" y="80000"/>
                                    </p:animScale>
                                    <p:animScale>
                                      <p:cBhvr>
                                        <p:cTn id="41" dur="1" decel="50000">
                                          <p:stCondLst>
                                            <p:cond delay="329"/>
                                          </p:stCondLst>
                                        </p:cTn>
                                        <p:tgtEl>
                                          <p:spTgt spid="7"/>
                                        </p:tgtEl>
                                      </p:cBhvr>
                                      <p:to x="100000" y="100000"/>
                                    </p:animScale>
                                    <p:animScale>
                                      <p:cBhvr>
                                        <p:cTn id="42" dur="1">
                                          <p:stCondLst>
                                            <p:cond delay="499"/>
                                          </p:stCondLst>
                                        </p:cTn>
                                        <p:tgtEl>
                                          <p:spTgt spid="7"/>
                                        </p:tgtEl>
                                      </p:cBhvr>
                                      <p:to x="100000" y="90000"/>
                                    </p:animScale>
                                    <p:animScale>
                                      <p:cBhvr>
                                        <p:cTn id="43" dur="1" decel="50000">
                                          <p:stCondLst>
                                            <p:cond delay="499"/>
                                          </p:stCondLst>
                                        </p:cTn>
                                        <p:tgtEl>
                                          <p:spTgt spid="7"/>
                                        </p:tgtEl>
                                      </p:cBhvr>
                                      <p:to x="100000" y="100000"/>
                                    </p:animScale>
                                    <p:animScale>
                                      <p:cBhvr>
                                        <p:cTn id="44" dur="1">
                                          <p:stCondLst>
                                            <p:cond delay="499"/>
                                          </p:stCondLst>
                                        </p:cTn>
                                        <p:tgtEl>
                                          <p:spTgt spid="7"/>
                                        </p:tgtEl>
                                      </p:cBhvr>
                                      <p:to x="100000" y="95000"/>
                                    </p:animScale>
                                    <p:animScale>
                                      <p:cBhvr>
                                        <p:cTn id="45" dur="1" decel="50000">
                                          <p:stCondLst>
                                            <p:cond delay="499"/>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1"/>
          <p:cNvSpPr txBox="1">
            <a:spLocks/>
          </p:cNvSpPr>
          <p:nvPr/>
        </p:nvSpPr>
        <p:spPr>
          <a:xfrm>
            <a:off x="637220" y="1501944"/>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4000" b="1" i="0" u="none" strike="noStrike" kern="1200" cap="none" spc="0" normalizeH="0" baseline="0" noProof="0" dirty="0">
                <a:ln>
                  <a:noFill/>
                </a:ln>
                <a:solidFill>
                  <a:prstClr val="black"/>
                </a:solidFill>
                <a:effectLst/>
                <a:uLnTx/>
                <a:uFillTx/>
                <a:latin typeface="Traditional Arabic" panose="02020603050405020304" pitchFamily="18" charset="-78"/>
                <a:ea typeface="+mj-ea"/>
                <a:cs typeface="Traditional Arabic" panose="02020603050405020304" pitchFamily="18" charset="-78"/>
              </a:rPr>
              <a:t>ب- ولد الملك فيصل بن عبد العزيز في مدينة:</a:t>
            </a:r>
          </a:p>
        </p:txBody>
      </p:sp>
      <p:sp>
        <p:nvSpPr>
          <p:cNvPr id="6" name="مستطيل مستدير الزوايا 5"/>
          <p:cNvSpPr/>
          <p:nvPr/>
        </p:nvSpPr>
        <p:spPr>
          <a:xfrm>
            <a:off x="5508104" y="2852936"/>
            <a:ext cx="1944216"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جدة </a:t>
            </a:r>
          </a:p>
        </p:txBody>
      </p:sp>
      <p:sp>
        <p:nvSpPr>
          <p:cNvPr id="8" name="مستطيل مستدير الزوايا 7"/>
          <p:cNvSpPr/>
          <p:nvPr/>
        </p:nvSpPr>
        <p:spPr>
          <a:xfrm>
            <a:off x="3707904" y="4284712"/>
            <a:ext cx="1944216"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الرياض </a:t>
            </a:r>
          </a:p>
        </p:txBody>
      </p:sp>
      <p:sp>
        <p:nvSpPr>
          <p:cNvPr id="9" name="مستطيل مستدير الزوايا 8"/>
          <p:cNvSpPr/>
          <p:nvPr/>
        </p:nvSpPr>
        <p:spPr>
          <a:xfrm>
            <a:off x="1763688" y="2852936"/>
            <a:ext cx="1944216"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المدينة المنورة </a:t>
            </a:r>
          </a:p>
        </p:txBody>
      </p:sp>
      <p:cxnSp>
        <p:nvCxnSpPr>
          <p:cNvPr id="7" name="رابط مستقيم 6"/>
          <p:cNvCxnSpPr>
            <a:cxnSpLocks/>
          </p:cNvCxnSpPr>
          <p:nvPr/>
        </p:nvCxnSpPr>
        <p:spPr>
          <a:xfrm flipH="1">
            <a:off x="3491880" y="5373216"/>
            <a:ext cx="2376264" cy="0"/>
          </a:xfrm>
          <a:prstGeom prst="line">
            <a:avLst/>
          </a:prstGeom>
          <a:ln>
            <a:solidFill>
              <a:srgbClr val="FF0000"/>
            </a:solidFill>
          </a:ln>
        </p:spPr>
        <p:style>
          <a:lnRef idx="3">
            <a:schemeClr val="accent4"/>
          </a:lnRef>
          <a:fillRef idx="0">
            <a:schemeClr val="accent4"/>
          </a:fillRef>
          <a:effectRef idx="2">
            <a:schemeClr val="accent4"/>
          </a:effectRef>
          <a:fontRef idx="minor">
            <a:schemeClr val="tx1"/>
          </a:fontRef>
        </p:style>
      </p:cxnSp>
      <p:sp>
        <p:nvSpPr>
          <p:cNvPr id="2" name="مستطيل 1">
            <a:extLst>
              <a:ext uri="{FF2B5EF4-FFF2-40B4-BE49-F238E27FC236}">
                <a16:creationId xmlns:a16="http://schemas.microsoft.com/office/drawing/2014/main" id="{FE515DC0-D826-A1FF-EB25-8D77C1695050}"/>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264403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
                                        <p:tgtEl>
                                          <p:spTgt spid="5"/>
                                        </p:tgtEl>
                                      </p:cBhvr>
                                    </p:animEffect>
                                  </p:childTnLst>
                                </p:cTn>
                              </p:par>
                            </p:childTnLst>
                          </p:cTn>
                        </p:par>
                        <p:par>
                          <p:cTn id="8" fill="hold">
                            <p:stCondLst>
                              <p:cond delay="500"/>
                            </p:stCondLst>
                            <p:childTnLst>
                              <p:par>
                                <p:cTn id="9" presetID="6"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500"/>
                                        <p:tgtEl>
                                          <p:spTgt spid="6"/>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in)">
                                      <p:cBhvr>
                                        <p:cTn id="15" dur="500"/>
                                        <p:tgtEl>
                                          <p:spTgt spid="9"/>
                                        </p:tgtEl>
                                      </p:cBhvr>
                                    </p:animEffect>
                                  </p:childTnLst>
                                </p:cTn>
                              </p:par>
                            </p:childTnLst>
                          </p:cTn>
                        </p:par>
                        <p:par>
                          <p:cTn id="16" fill="hold">
                            <p:stCondLst>
                              <p:cond delay="15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145">
                                          <p:stCondLst>
                                            <p:cond delay="0"/>
                                          </p:stCondLst>
                                        </p:cTn>
                                        <p:tgtEl>
                                          <p:spTgt spid="7"/>
                                        </p:tgtEl>
                                      </p:cBhvr>
                                    </p:animEffect>
                                    <p:anim calcmode="lin" valueType="num">
                                      <p:cBhvr>
                                        <p:cTn id="25" dur="456"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6" dur="16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7" dur="166" tmFilter="0, 0; 0.125,0.2665; 0.25,0.4; 0.375,0.465; 0.5,0.5;  0.625,0.535; 0.75,0.6; 0.875,0.7335; 1,1">
                                          <p:stCondLst>
                                            <p:cond delay="166"/>
                                          </p:stCondLst>
                                        </p:cTn>
                                        <p:tgtEl>
                                          <p:spTgt spid="7"/>
                                        </p:tgtEl>
                                        <p:attrNameLst>
                                          <p:attrName>ppt_y</p:attrName>
                                        </p:attrNameLst>
                                      </p:cBhvr>
                                      <p:tavLst>
                                        <p:tav tm="0" fmla="#ppt_y-sin(pi*$)/9">
                                          <p:val>
                                            <p:fltVal val="0"/>
                                          </p:val>
                                        </p:tav>
                                        <p:tav tm="100000">
                                          <p:val>
                                            <p:fltVal val="1"/>
                                          </p:val>
                                        </p:tav>
                                      </p:tavLst>
                                    </p:anim>
                                    <p:anim calcmode="lin" valueType="num">
                                      <p:cBhvr>
                                        <p:cTn id="28" dur="83" tmFilter="0, 0; 0.125,0.2665; 0.25,0.4; 0.375,0.465; 0.5,0.5;  0.625,0.535; 0.75,0.6; 0.875,0.7335; 1,1">
                                          <p:stCondLst>
                                            <p:cond delay="331"/>
                                          </p:stCondLst>
                                        </p:cTn>
                                        <p:tgtEl>
                                          <p:spTgt spid="7"/>
                                        </p:tgtEl>
                                        <p:attrNameLst>
                                          <p:attrName>ppt_y</p:attrName>
                                        </p:attrNameLst>
                                      </p:cBhvr>
                                      <p:tavLst>
                                        <p:tav tm="0" fmla="#ppt_y-sin(pi*$)/27">
                                          <p:val>
                                            <p:fltVal val="0"/>
                                          </p:val>
                                        </p:tav>
                                        <p:tav tm="100000">
                                          <p:val>
                                            <p:fltVal val="1"/>
                                          </p:val>
                                        </p:tav>
                                      </p:tavLst>
                                    </p:anim>
                                    <p:anim calcmode="lin" valueType="num">
                                      <p:cBhvr>
                                        <p:cTn id="29" dur="41" tmFilter="0, 0; 0.125,0.2665; 0.25,0.4; 0.375,0.465; 0.5,0.5;  0.625,0.535; 0.75,0.6; 0.875,0.7335; 1,1">
                                          <p:stCondLst>
                                            <p:cond delay="414"/>
                                          </p:stCondLst>
                                        </p:cTn>
                                        <p:tgtEl>
                                          <p:spTgt spid="7"/>
                                        </p:tgtEl>
                                        <p:attrNameLst>
                                          <p:attrName>ppt_y</p:attrName>
                                        </p:attrNameLst>
                                      </p:cBhvr>
                                      <p:tavLst>
                                        <p:tav tm="0" fmla="#ppt_y-sin(pi*$)/81">
                                          <p:val>
                                            <p:fltVal val="0"/>
                                          </p:val>
                                        </p:tav>
                                        <p:tav tm="100000">
                                          <p:val>
                                            <p:fltVal val="1"/>
                                          </p:val>
                                        </p:tav>
                                      </p:tavLst>
                                    </p:anim>
                                    <p:animScale>
                                      <p:cBhvr>
                                        <p:cTn id="30" dur="7">
                                          <p:stCondLst>
                                            <p:cond delay="163"/>
                                          </p:stCondLst>
                                        </p:cTn>
                                        <p:tgtEl>
                                          <p:spTgt spid="7"/>
                                        </p:tgtEl>
                                      </p:cBhvr>
                                      <p:to x="100000" y="60000"/>
                                    </p:animScale>
                                    <p:animScale>
                                      <p:cBhvr>
                                        <p:cTn id="31" dur="41" decel="50000">
                                          <p:stCondLst>
                                            <p:cond delay="169"/>
                                          </p:stCondLst>
                                        </p:cTn>
                                        <p:tgtEl>
                                          <p:spTgt spid="7"/>
                                        </p:tgtEl>
                                      </p:cBhvr>
                                      <p:to x="100000" y="100000"/>
                                    </p:animScale>
                                    <p:animScale>
                                      <p:cBhvr>
                                        <p:cTn id="32" dur="7">
                                          <p:stCondLst>
                                            <p:cond delay="328"/>
                                          </p:stCondLst>
                                        </p:cTn>
                                        <p:tgtEl>
                                          <p:spTgt spid="7"/>
                                        </p:tgtEl>
                                      </p:cBhvr>
                                      <p:to x="100000" y="80000"/>
                                    </p:animScale>
                                    <p:animScale>
                                      <p:cBhvr>
                                        <p:cTn id="33" dur="41" decel="50000">
                                          <p:stCondLst>
                                            <p:cond delay="334"/>
                                          </p:stCondLst>
                                        </p:cTn>
                                        <p:tgtEl>
                                          <p:spTgt spid="7"/>
                                        </p:tgtEl>
                                      </p:cBhvr>
                                      <p:to x="100000" y="100000"/>
                                    </p:animScale>
                                    <p:animScale>
                                      <p:cBhvr>
                                        <p:cTn id="34" dur="7">
                                          <p:stCondLst>
                                            <p:cond delay="410"/>
                                          </p:stCondLst>
                                        </p:cTn>
                                        <p:tgtEl>
                                          <p:spTgt spid="7"/>
                                        </p:tgtEl>
                                      </p:cBhvr>
                                      <p:to x="100000" y="90000"/>
                                    </p:animScale>
                                    <p:animScale>
                                      <p:cBhvr>
                                        <p:cTn id="35" dur="41" decel="50000">
                                          <p:stCondLst>
                                            <p:cond delay="417"/>
                                          </p:stCondLst>
                                        </p:cTn>
                                        <p:tgtEl>
                                          <p:spTgt spid="7"/>
                                        </p:tgtEl>
                                      </p:cBhvr>
                                      <p:to x="100000" y="100000"/>
                                    </p:animScale>
                                    <p:animScale>
                                      <p:cBhvr>
                                        <p:cTn id="36" dur="7">
                                          <p:stCondLst>
                                            <p:cond delay="452"/>
                                          </p:stCondLst>
                                        </p:cTn>
                                        <p:tgtEl>
                                          <p:spTgt spid="7"/>
                                        </p:tgtEl>
                                      </p:cBhvr>
                                      <p:to x="100000" y="95000"/>
                                    </p:animScale>
                                    <p:animScale>
                                      <p:cBhvr>
                                        <p:cTn id="37" dur="41" decel="50000">
                                          <p:stCondLst>
                                            <p:cond delay="458"/>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وان 1"/>
          <p:cNvSpPr txBox="1">
            <a:spLocks/>
          </p:cNvSpPr>
          <p:nvPr/>
        </p:nvSpPr>
        <p:spPr>
          <a:xfrm>
            <a:off x="518864" y="1556792"/>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4000" b="1" i="0" u="none" strike="noStrike" kern="1200" cap="none" spc="0" normalizeH="0" baseline="0" noProof="0" dirty="0">
                <a:ln>
                  <a:noFill/>
                </a:ln>
                <a:solidFill>
                  <a:prstClr val="black"/>
                </a:solidFill>
                <a:effectLst/>
                <a:uLnTx/>
                <a:uFillTx/>
                <a:latin typeface="Traditional Arabic" panose="02020603050405020304" pitchFamily="18" charset="-78"/>
                <a:ea typeface="+mj-ea"/>
                <a:cs typeface="Traditional Arabic" panose="02020603050405020304" pitchFamily="18" charset="-78"/>
              </a:rPr>
              <a:t>ج- أنشئت جامعة أم القرى في عهد الملك:</a:t>
            </a:r>
          </a:p>
        </p:txBody>
      </p:sp>
      <p:sp>
        <p:nvSpPr>
          <p:cNvPr id="6" name="مستطيل مستدير الزوايا 5"/>
          <p:cNvSpPr/>
          <p:nvPr/>
        </p:nvSpPr>
        <p:spPr>
          <a:xfrm>
            <a:off x="5004048" y="2933328"/>
            <a:ext cx="3096344"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سعود بن عبد العزيز </a:t>
            </a:r>
          </a:p>
        </p:txBody>
      </p:sp>
      <p:sp>
        <p:nvSpPr>
          <p:cNvPr id="8" name="مستطيل مستدير الزوايا 7"/>
          <p:cNvSpPr/>
          <p:nvPr/>
        </p:nvSpPr>
        <p:spPr>
          <a:xfrm>
            <a:off x="3203848" y="4365104"/>
            <a:ext cx="3096344"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خالد بن عبد العزيز </a:t>
            </a:r>
          </a:p>
        </p:txBody>
      </p:sp>
      <p:sp>
        <p:nvSpPr>
          <p:cNvPr id="9" name="مستطيل مستدير الزوايا 8"/>
          <p:cNvSpPr/>
          <p:nvPr/>
        </p:nvSpPr>
        <p:spPr>
          <a:xfrm>
            <a:off x="1259632" y="2933328"/>
            <a:ext cx="3096344" cy="864096"/>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فهد بن عبد العزيز</a:t>
            </a:r>
          </a:p>
        </p:txBody>
      </p:sp>
      <p:cxnSp>
        <p:nvCxnSpPr>
          <p:cNvPr id="7" name="رابط مستقيم 6"/>
          <p:cNvCxnSpPr/>
          <p:nvPr/>
        </p:nvCxnSpPr>
        <p:spPr>
          <a:xfrm flipH="1">
            <a:off x="2807804" y="5517232"/>
            <a:ext cx="3924436" cy="0"/>
          </a:xfrm>
          <a:prstGeom prst="line">
            <a:avLst/>
          </a:prstGeom>
          <a:ln>
            <a:solidFill>
              <a:srgbClr val="FF0000"/>
            </a:solidFill>
          </a:ln>
        </p:spPr>
        <p:style>
          <a:lnRef idx="3">
            <a:schemeClr val="accent4"/>
          </a:lnRef>
          <a:fillRef idx="0">
            <a:schemeClr val="accent4"/>
          </a:fillRef>
          <a:effectRef idx="2">
            <a:schemeClr val="accent4"/>
          </a:effectRef>
          <a:fontRef idx="minor">
            <a:schemeClr val="tx1"/>
          </a:fontRef>
        </p:style>
      </p:cxnSp>
      <p:sp>
        <p:nvSpPr>
          <p:cNvPr id="2" name="مستطيل 1">
            <a:extLst>
              <a:ext uri="{FF2B5EF4-FFF2-40B4-BE49-F238E27FC236}">
                <a16:creationId xmlns:a16="http://schemas.microsoft.com/office/drawing/2014/main" id="{96A675DE-5946-962C-D8AB-0331BF795CFF}"/>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718736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500"/>
                                        <p:tgtEl>
                                          <p:spTgt spid="5"/>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heel(1)">
                                      <p:cBhvr>
                                        <p:cTn id="11" dur="500"/>
                                        <p:tgtEl>
                                          <p:spTgt spid="6"/>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1)">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heel(1)">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down)">
                                      <p:cBhvr>
                                        <p:cTn id="24" dur="145">
                                          <p:stCondLst>
                                            <p:cond delay="0"/>
                                          </p:stCondLst>
                                        </p:cTn>
                                        <p:tgtEl>
                                          <p:spTgt spid="7"/>
                                        </p:tgtEl>
                                      </p:cBhvr>
                                    </p:animEffect>
                                    <p:anim calcmode="lin" valueType="num">
                                      <p:cBhvr>
                                        <p:cTn id="25" dur="456"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6" dur="16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7" dur="166" tmFilter="0, 0; 0.125,0.2665; 0.25,0.4; 0.375,0.465; 0.5,0.5;  0.625,0.535; 0.75,0.6; 0.875,0.7335; 1,1">
                                          <p:stCondLst>
                                            <p:cond delay="166"/>
                                          </p:stCondLst>
                                        </p:cTn>
                                        <p:tgtEl>
                                          <p:spTgt spid="7"/>
                                        </p:tgtEl>
                                        <p:attrNameLst>
                                          <p:attrName>ppt_y</p:attrName>
                                        </p:attrNameLst>
                                      </p:cBhvr>
                                      <p:tavLst>
                                        <p:tav tm="0" fmla="#ppt_y-sin(pi*$)/9">
                                          <p:val>
                                            <p:fltVal val="0"/>
                                          </p:val>
                                        </p:tav>
                                        <p:tav tm="100000">
                                          <p:val>
                                            <p:fltVal val="1"/>
                                          </p:val>
                                        </p:tav>
                                      </p:tavLst>
                                    </p:anim>
                                    <p:anim calcmode="lin" valueType="num">
                                      <p:cBhvr>
                                        <p:cTn id="28" dur="83" tmFilter="0, 0; 0.125,0.2665; 0.25,0.4; 0.375,0.465; 0.5,0.5;  0.625,0.535; 0.75,0.6; 0.875,0.7335; 1,1">
                                          <p:stCondLst>
                                            <p:cond delay="331"/>
                                          </p:stCondLst>
                                        </p:cTn>
                                        <p:tgtEl>
                                          <p:spTgt spid="7"/>
                                        </p:tgtEl>
                                        <p:attrNameLst>
                                          <p:attrName>ppt_y</p:attrName>
                                        </p:attrNameLst>
                                      </p:cBhvr>
                                      <p:tavLst>
                                        <p:tav tm="0" fmla="#ppt_y-sin(pi*$)/27">
                                          <p:val>
                                            <p:fltVal val="0"/>
                                          </p:val>
                                        </p:tav>
                                        <p:tav tm="100000">
                                          <p:val>
                                            <p:fltVal val="1"/>
                                          </p:val>
                                        </p:tav>
                                      </p:tavLst>
                                    </p:anim>
                                    <p:anim calcmode="lin" valueType="num">
                                      <p:cBhvr>
                                        <p:cTn id="29" dur="41" tmFilter="0, 0; 0.125,0.2665; 0.25,0.4; 0.375,0.465; 0.5,0.5;  0.625,0.535; 0.75,0.6; 0.875,0.7335; 1,1">
                                          <p:stCondLst>
                                            <p:cond delay="414"/>
                                          </p:stCondLst>
                                        </p:cTn>
                                        <p:tgtEl>
                                          <p:spTgt spid="7"/>
                                        </p:tgtEl>
                                        <p:attrNameLst>
                                          <p:attrName>ppt_y</p:attrName>
                                        </p:attrNameLst>
                                      </p:cBhvr>
                                      <p:tavLst>
                                        <p:tav tm="0" fmla="#ppt_y-sin(pi*$)/81">
                                          <p:val>
                                            <p:fltVal val="0"/>
                                          </p:val>
                                        </p:tav>
                                        <p:tav tm="100000">
                                          <p:val>
                                            <p:fltVal val="1"/>
                                          </p:val>
                                        </p:tav>
                                      </p:tavLst>
                                    </p:anim>
                                    <p:animScale>
                                      <p:cBhvr>
                                        <p:cTn id="30" dur="7">
                                          <p:stCondLst>
                                            <p:cond delay="163"/>
                                          </p:stCondLst>
                                        </p:cTn>
                                        <p:tgtEl>
                                          <p:spTgt spid="7"/>
                                        </p:tgtEl>
                                      </p:cBhvr>
                                      <p:to x="100000" y="60000"/>
                                    </p:animScale>
                                    <p:animScale>
                                      <p:cBhvr>
                                        <p:cTn id="31" dur="41" decel="50000">
                                          <p:stCondLst>
                                            <p:cond delay="169"/>
                                          </p:stCondLst>
                                        </p:cTn>
                                        <p:tgtEl>
                                          <p:spTgt spid="7"/>
                                        </p:tgtEl>
                                      </p:cBhvr>
                                      <p:to x="100000" y="100000"/>
                                    </p:animScale>
                                    <p:animScale>
                                      <p:cBhvr>
                                        <p:cTn id="32" dur="7">
                                          <p:stCondLst>
                                            <p:cond delay="328"/>
                                          </p:stCondLst>
                                        </p:cTn>
                                        <p:tgtEl>
                                          <p:spTgt spid="7"/>
                                        </p:tgtEl>
                                      </p:cBhvr>
                                      <p:to x="100000" y="80000"/>
                                    </p:animScale>
                                    <p:animScale>
                                      <p:cBhvr>
                                        <p:cTn id="33" dur="41" decel="50000">
                                          <p:stCondLst>
                                            <p:cond delay="334"/>
                                          </p:stCondLst>
                                        </p:cTn>
                                        <p:tgtEl>
                                          <p:spTgt spid="7"/>
                                        </p:tgtEl>
                                      </p:cBhvr>
                                      <p:to x="100000" y="100000"/>
                                    </p:animScale>
                                    <p:animScale>
                                      <p:cBhvr>
                                        <p:cTn id="34" dur="7">
                                          <p:stCondLst>
                                            <p:cond delay="410"/>
                                          </p:stCondLst>
                                        </p:cTn>
                                        <p:tgtEl>
                                          <p:spTgt spid="7"/>
                                        </p:tgtEl>
                                      </p:cBhvr>
                                      <p:to x="100000" y="90000"/>
                                    </p:animScale>
                                    <p:animScale>
                                      <p:cBhvr>
                                        <p:cTn id="35" dur="41" decel="50000">
                                          <p:stCondLst>
                                            <p:cond delay="417"/>
                                          </p:stCondLst>
                                        </p:cTn>
                                        <p:tgtEl>
                                          <p:spTgt spid="7"/>
                                        </p:tgtEl>
                                      </p:cBhvr>
                                      <p:to x="100000" y="100000"/>
                                    </p:animScale>
                                    <p:animScale>
                                      <p:cBhvr>
                                        <p:cTn id="36" dur="7">
                                          <p:stCondLst>
                                            <p:cond delay="452"/>
                                          </p:stCondLst>
                                        </p:cTn>
                                        <p:tgtEl>
                                          <p:spTgt spid="7"/>
                                        </p:tgtEl>
                                      </p:cBhvr>
                                      <p:to x="100000" y="95000"/>
                                    </p:animScale>
                                    <p:animScale>
                                      <p:cBhvr>
                                        <p:cTn id="37" dur="41" decel="50000">
                                          <p:stCondLst>
                                            <p:cond delay="458"/>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971600" y="692206"/>
            <a:ext cx="7565708" cy="1143000"/>
          </a:xfrm>
        </p:spPr>
        <p:txBody>
          <a:bodyPr>
            <a:normAutofit/>
          </a:bodyPr>
          <a:lstStyle/>
          <a:p>
            <a:r>
              <a:rPr lang="ar-EG" sz="4000" b="1" dirty="0">
                <a:solidFill>
                  <a:srgbClr val="FF0000"/>
                </a:solidFill>
                <a:latin typeface="Traditional Arabic" panose="02020603050405020304" pitchFamily="18" charset="-78"/>
                <a:cs typeface="Traditional Arabic" panose="02020603050405020304" pitchFamily="18" charset="-78"/>
              </a:rPr>
              <a:t>2- يضع الطلبة الكلمات المناسبة في الفراغات الآتية: </a:t>
            </a:r>
          </a:p>
        </p:txBody>
      </p:sp>
      <p:sp>
        <p:nvSpPr>
          <p:cNvPr id="3" name="مستطيل مستدير الزوايا 2"/>
          <p:cNvSpPr/>
          <p:nvPr/>
        </p:nvSpPr>
        <p:spPr>
          <a:xfrm>
            <a:off x="5583358" y="2238484"/>
            <a:ext cx="2664296" cy="792088"/>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النفط </a:t>
            </a:r>
          </a:p>
        </p:txBody>
      </p:sp>
      <p:sp>
        <p:nvSpPr>
          <p:cNvPr id="5" name="مستطيل مستدير الزوايا 4"/>
          <p:cNvSpPr/>
          <p:nvPr/>
        </p:nvSpPr>
        <p:spPr>
          <a:xfrm>
            <a:off x="1482197" y="3510626"/>
            <a:ext cx="2664296" cy="792088"/>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الملك عبد العزيز </a:t>
            </a:r>
          </a:p>
        </p:txBody>
      </p:sp>
      <p:sp>
        <p:nvSpPr>
          <p:cNvPr id="6" name="مستطيل مستدير الزوايا 5"/>
          <p:cNvSpPr/>
          <p:nvPr/>
        </p:nvSpPr>
        <p:spPr>
          <a:xfrm>
            <a:off x="5631347" y="3453662"/>
            <a:ext cx="2545921" cy="792088"/>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1357 هـ </a:t>
            </a:r>
          </a:p>
        </p:txBody>
      </p:sp>
      <p:sp>
        <p:nvSpPr>
          <p:cNvPr id="7" name="مستطيل مستدير الزوايا 6"/>
          <p:cNvSpPr/>
          <p:nvPr/>
        </p:nvSpPr>
        <p:spPr>
          <a:xfrm>
            <a:off x="3502224" y="4824772"/>
            <a:ext cx="2664296" cy="792088"/>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الحجاز</a:t>
            </a:r>
          </a:p>
        </p:txBody>
      </p:sp>
      <p:sp>
        <p:nvSpPr>
          <p:cNvPr id="8" name="مستطيل مستدير الزوايا 7"/>
          <p:cNvSpPr/>
          <p:nvPr/>
        </p:nvSpPr>
        <p:spPr>
          <a:xfrm>
            <a:off x="1403648" y="2276872"/>
            <a:ext cx="2664296" cy="792088"/>
          </a:xfrm>
          <a:prstGeom prst="roundRect">
            <a:avLst/>
          </a:prstGeom>
          <a:solidFill>
            <a:schemeClr val="accent2">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1351 هـ</a:t>
            </a:r>
          </a:p>
        </p:txBody>
      </p:sp>
      <p:sp>
        <p:nvSpPr>
          <p:cNvPr id="4" name="مستطيل 3">
            <a:extLst>
              <a:ext uri="{FF2B5EF4-FFF2-40B4-BE49-F238E27FC236}">
                <a16:creationId xmlns:a16="http://schemas.microsoft.com/office/drawing/2014/main" id="{FBB7F0E4-C75A-D1ED-6450-E6F57BBB9E83}"/>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100055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 fill="hold"/>
                                        <p:tgtEl>
                                          <p:spTgt spid="5"/>
                                        </p:tgtEl>
                                        <p:attrNameLst>
                                          <p:attrName>ppt_w</p:attrName>
                                        </p:attrNameLst>
                                      </p:cBhvr>
                                      <p:tavLst>
                                        <p:tav tm="0">
                                          <p:val>
                                            <p:fltVal val="0"/>
                                          </p:val>
                                        </p:tav>
                                        <p:tav tm="100000">
                                          <p:val>
                                            <p:strVal val="#ppt_w"/>
                                          </p:val>
                                        </p:tav>
                                      </p:tavLst>
                                    </p:anim>
                                    <p:anim calcmode="lin" valueType="num">
                                      <p:cBhvr>
                                        <p:cTn id="32" dur="500" fill="hold"/>
                                        <p:tgtEl>
                                          <p:spTgt spid="5"/>
                                        </p:tgtEl>
                                        <p:attrNameLst>
                                          <p:attrName>ppt_h</p:attrName>
                                        </p:attrNameLst>
                                      </p:cBhvr>
                                      <p:tavLst>
                                        <p:tav tm="0">
                                          <p:val>
                                            <p:fltVal val="0"/>
                                          </p:val>
                                        </p:tav>
                                        <p:tav tm="100000">
                                          <p:val>
                                            <p:strVal val="#ppt_h"/>
                                          </p:val>
                                        </p:tav>
                                      </p:tavLst>
                                    </p:anim>
                                    <p:animEffect transition="in" filter="fade">
                                      <p:cBhvr>
                                        <p:cTn id="33" dur="500"/>
                                        <p:tgtEl>
                                          <p:spTgt spid="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5" grpId="0" animBg="1"/>
      <p:bldP spid="6"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عنوان 1"/>
          <p:cNvSpPr txBox="1">
            <a:spLocks/>
          </p:cNvSpPr>
          <p:nvPr/>
        </p:nvSpPr>
        <p:spPr>
          <a:xfrm>
            <a:off x="376892" y="597767"/>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j-ea"/>
                <a:cs typeface="Traditional Arabic" panose="02020603050405020304" pitchFamily="18" charset="-78"/>
              </a:rPr>
              <a:t>أ- سمي وطني بالمملكة العربية السعودية عام </a:t>
            </a:r>
          </a:p>
        </p:txBody>
      </p:sp>
      <p:sp>
        <p:nvSpPr>
          <p:cNvPr id="11" name="عنوان 1"/>
          <p:cNvSpPr txBox="1">
            <a:spLocks/>
          </p:cNvSpPr>
          <p:nvPr/>
        </p:nvSpPr>
        <p:spPr>
          <a:xfrm>
            <a:off x="411966" y="3631034"/>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j-ea"/>
                <a:cs typeface="Traditional Arabic" panose="02020603050405020304" pitchFamily="18" charset="-78"/>
              </a:rPr>
              <a:t>ب- بدأت توسعة الحرمين الشريفين في عهد </a:t>
            </a:r>
          </a:p>
        </p:txBody>
      </p:sp>
      <p:sp>
        <p:nvSpPr>
          <p:cNvPr id="12" name="مستطيل مستدير الزوايا 11"/>
          <p:cNvSpPr/>
          <p:nvPr/>
        </p:nvSpPr>
        <p:spPr>
          <a:xfrm>
            <a:off x="2354490" y="1783598"/>
            <a:ext cx="4344551" cy="846315"/>
          </a:xfrm>
          <a:prstGeom prst="round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rPr>
              <a:t>1351 هـ </a:t>
            </a:r>
          </a:p>
        </p:txBody>
      </p:sp>
      <p:sp>
        <p:nvSpPr>
          <p:cNvPr id="13" name="مستطيل مستدير الزوايا 12"/>
          <p:cNvSpPr/>
          <p:nvPr/>
        </p:nvSpPr>
        <p:spPr>
          <a:xfrm>
            <a:off x="2315681" y="4774034"/>
            <a:ext cx="4344551" cy="846315"/>
          </a:xfrm>
          <a:prstGeom prst="round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rPr>
              <a:t>الملك عبد العزيز </a:t>
            </a:r>
          </a:p>
        </p:txBody>
      </p:sp>
      <p:sp>
        <p:nvSpPr>
          <p:cNvPr id="2" name="مستطيل 1">
            <a:extLst>
              <a:ext uri="{FF2B5EF4-FFF2-40B4-BE49-F238E27FC236}">
                <a16:creationId xmlns:a16="http://schemas.microsoft.com/office/drawing/2014/main" id="{08C9E18E-985C-BDA1-6147-18132488E138}"/>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151444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143">
                                          <p:stCondLst>
                                            <p:cond delay="0"/>
                                          </p:stCondLst>
                                        </p:cTn>
                                        <p:tgtEl>
                                          <p:spTgt spid="12"/>
                                        </p:tgtEl>
                                      </p:cBhvr>
                                    </p:animEffect>
                                    <p:anim calcmode="lin" valueType="num">
                                      <p:cBhvr>
                                        <p:cTn id="13" dur="448"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 dur="163"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5" dur="163" tmFilter="0, 0; 0.125,0.2665; 0.25,0.4; 0.375,0.465; 0.5,0.5;  0.625,0.535; 0.75,0.6; 0.875,0.7335; 1,1">
                                          <p:stCondLst>
                                            <p:cond delay="163"/>
                                          </p:stCondLst>
                                        </p:cTn>
                                        <p:tgtEl>
                                          <p:spTgt spid="12"/>
                                        </p:tgtEl>
                                        <p:attrNameLst>
                                          <p:attrName>ppt_y</p:attrName>
                                        </p:attrNameLst>
                                      </p:cBhvr>
                                      <p:tavLst>
                                        <p:tav tm="0" fmla="#ppt_y-sin(pi*$)/9">
                                          <p:val>
                                            <p:fltVal val="0"/>
                                          </p:val>
                                        </p:tav>
                                        <p:tav tm="100000">
                                          <p:val>
                                            <p:fltVal val="1"/>
                                          </p:val>
                                        </p:tav>
                                      </p:tavLst>
                                    </p:anim>
                                    <p:anim calcmode="lin" valueType="num">
                                      <p:cBhvr>
                                        <p:cTn id="16" dur="2" tmFilter="0, 0; 0.125,0.2665; 0.25,0.4; 0.375,0.465; 0.5,0.5;  0.625,0.535; 0.75,0.6; 0.875,0.7335; 1,1">
                                          <p:stCondLst>
                                            <p:cond delay="325"/>
                                          </p:stCondLst>
                                        </p:cTn>
                                        <p:tgtEl>
                                          <p:spTgt spid="12"/>
                                        </p:tgtEl>
                                        <p:attrNameLst>
                                          <p:attrName>ppt_y</p:attrName>
                                        </p:attrNameLst>
                                      </p:cBhvr>
                                      <p:tavLst>
                                        <p:tav tm="0" fmla="#ppt_y-sin(pi*$)/27">
                                          <p:val>
                                            <p:fltVal val="0"/>
                                          </p:val>
                                        </p:tav>
                                        <p:tav tm="100000">
                                          <p:val>
                                            <p:fltVal val="1"/>
                                          </p:val>
                                        </p:tav>
                                      </p:tavLst>
                                    </p:anim>
                                    <p:anim calcmode="lin" valueType="num">
                                      <p:cBhvr>
                                        <p:cTn id="17" dur="1" tmFilter="0, 0; 0.125,0.2665; 0.25,0.4; 0.375,0.465; 0.5,0.5;  0.625,0.535; 0.75,0.6; 0.875,0.7335; 1,1">
                                          <p:stCondLst>
                                            <p:cond delay="499"/>
                                          </p:stCondLst>
                                        </p:cTn>
                                        <p:tgtEl>
                                          <p:spTgt spid="12"/>
                                        </p:tgtEl>
                                        <p:attrNameLst>
                                          <p:attrName>ppt_y</p:attrName>
                                        </p:attrNameLst>
                                      </p:cBhvr>
                                      <p:tavLst>
                                        <p:tav tm="0" fmla="#ppt_y-sin(pi*$)/81">
                                          <p:val>
                                            <p:fltVal val="0"/>
                                          </p:val>
                                        </p:tav>
                                        <p:tav tm="100000">
                                          <p:val>
                                            <p:fltVal val="1"/>
                                          </p:val>
                                        </p:tav>
                                      </p:tavLst>
                                    </p:anim>
                                    <p:animScale>
                                      <p:cBhvr>
                                        <p:cTn id="18" dur="1">
                                          <p:stCondLst>
                                            <p:cond delay="160"/>
                                          </p:stCondLst>
                                        </p:cTn>
                                        <p:tgtEl>
                                          <p:spTgt spid="12"/>
                                        </p:tgtEl>
                                      </p:cBhvr>
                                      <p:to x="100000" y="60000"/>
                                    </p:animScale>
                                    <p:animScale>
                                      <p:cBhvr>
                                        <p:cTn id="19" dur="1" decel="50000">
                                          <p:stCondLst>
                                            <p:cond delay="166"/>
                                          </p:stCondLst>
                                        </p:cTn>
                                        <p:tgtEl>
                                          <p:spTgt spid="12"/>
                                        </p:tgtEl>
                                      </p:cBhvr>
                                      <p:to x="100000" y="100000"/>
                                    </p:animScale>
                                    <p:animScale>
                                      <p:cBhvr>
                                        <p:cTn id="20" dur="1">
                                          <p:stCondLst>
                                            <p:cond delay="323"/>
                                          </p:stCondLst>
                                        </p:cTn>
                                        <p:tgtEl>
                                          <p:spTgt spid="12"/>
                                        </p:tgtEl>
                                      </p:cBhvr>
                                      <p:to x="100000" y="80000"/>
                                    </p:animScale>
                                    <p:animScale>
                                      <p:cBhvr>
                                        <p:cTn id="21" dur="1" decel="50000">
                                          <p:stCondLst>
                                            <p:cond delay="329"/>
                                          </p:stCondLst>
                                        </p:cTn>
                                        <p:tgtEl>
                                          <p:spTgt spid="12"/>
                                        </p:tgtEl>
                                      </p:cBhvr>
                                      <p:to x="100000" y="100000"/>
                                    </p:animScale>
                                    <p:animScale>
                                      <p:cBhvr>
                                        <p:cTn id="22" dur="1">
                                          <p:stCondLst>
                                            <p:cond delay="499"/>
                                          </p:stCondLst>
                                        </p:cTn>
                                        <p:tgtEl>
                                          <p:spTgt spid="12"/>
                                        </p:tgtEl>
                                      </p:cBhvr>
                                      <p:to x="100000" y="90000"/>
                                    </p:animScale>
                                    <p:animScale>
                                      <p:cBhvr>
                                        <p:cTn id="23" dur="1" decel="50000">
                                          <p:stCondLst>
                                            <p:cond delay="499"/>
                                          </p:stCondLst>
                                        </p:cTn>
                                        <p:tgtEl>
                                          <p:spTgt spid="12"/>
                                        </p:tgtEl>
                                      </p:cBhvr>
                                      <p:to x="100000" y="100000"/>
                                    </p:animScale>
                                    <p:animScale>
                                      <p:cBhvr>
                                        <p:cTn id="24" dur="1">
                                          <p:stCondLst>
                                            <p:cond delay="499"/>
                                          </p:stCondLst>
                                        </p:cTn>
                                        <p:tgtEl>
                                          <p:spTgt spid="12"/>
                                        </p:tgtEl>
                                      </p:cBhvr>
                                      <p:to x="100000" y="95000"/>
                                    </p:animScale>
                                    <p:animScale>
                                      <p:cBhvr>
                                        <p:cTn id="25" dur="1" decel="50000">
                                          <p:stCondLst>
                                            <p:cond delay="499"/>
                                          </p:stCondLst>
                                        </p:cTn>
                                        <p:tgtEl>
                                          <p:spTgt spid="1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arn(inVertical)">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143">
                                          <p:stCondLst>
                                            <p:cond delay="0"/>
                                          </p:stCondLst>
                                        </p:cTn>
                                        <p:tgtEl>
                                          <p:spTgt spid="13"/>
                                        </p:tgtEl>
                                      </p:cBhvr>
                                    </p:animEffect>
                                    <p:anim calcmode="lin" valueType="num">
                                      <p:cBhvr>
                                        <p:cTn id="36" dur="448"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7" dur="163"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8" dur="163" tmFilter="0, 0; 0.125,0.2665; 0.25,0.4; 0.375,0.465; 0.5,0.5;  0.625,0.535; 0.75,0.6; 0.875,0.7335; 1,1">
                                          <p:stCondLst>
                                            <p:cond delay="163"/>
                                          </p:stCondLst>
                                        </p:cTn>
                                        <p:tgtEl>
                                          <p:spTgt spid="13"/>
                                        </p:tgtEl>
                                        <p:attrNameLst>
                                          <p:attrName>ppt_y</p:attrName>
                                        </p:attrNameLst>
                                      </p:cBhvr>
                                      <p:tavLst>
                                        <p:tav tm="0" fmla="#ppt_y-sin(pi*$)/9">
                                          <p:val>
                                            <p:fltVal val="0"/>
                                          </p:val>
                                        </p:tav>
                                        <p:tav tm="100000">
                                          <p:val>
                                            <p:fltVal val="1"/>
                                          </p:val>
                                        </p:tav>
                                      </p:tavLst>
                                    </p:anim>
                                    <p:anim calcmode="lin" valueType="num">
                                      <p:cBhvr>
                                        <p:cTn id="39" dur="2" tmFilter="0, 0; 0.125,0.2665; 0.25,0.4; 0.375,0.465; 0.5,0.5;  0.625,0.535; 0.75,0.6; 0.875,0.7335; 1,1">
                                          <p:stCondLst>
                                            <p:cond delay="325"/>
                                          </p:stCondLst>
                                        </p:cTn>
                                        <p:tgtEl>
                                          <p:spTgt spid="13"/>
                                        </p:tgtEl>
                                        <p:attrNameLst>
                                          <p:attrName>ppt_y</p:attrName>
                                        </p:attrNameLst>
                                      </p:cBhvr>
                                      <p:tavLst>
                                        <p:tav tm="0" fmla="#ppt_y-sin(pi*$)/27">
                                          <p:val>
                                            <p:fltVal val="0"/>
                                          </p:val>
                                        </p:tav>
                                        <p:tav tm="100000">
                                          <p:val>
                                            <p:fltVal val="1"/>
                                          </p:val>
                                        </p:tav>
                                      </p:tavLst>
                                    </p:anim>
                                    <p:anim calcmode="lin" valueType="num">
                                      <p:cBhvr>
                                        <p:cTn id="40" dur="1" tmFilter="0, 0; 0.125,0.2665; 0.25,0.4; 0.375,0.465; 0.5,0.5;  0.625,0.535; 0.75,0.6; 0.875,0.7335; 1,1">
                                          <p:stCondLst>
                                            <p:cond delay="499"/>
                                          </p:stCondLst>
                                        </p:cTn>
                                        <p:tgtEl>
                                          <p:spTgt spid="13"/>
                                        </p:tgtEl>
                                        <p:attrNameLst>
                                          <p:attrName>ppt_y</p:attrName>
                                        </p:attrNameLst>
                                      </p:cBhvr>
                                      <p:tavLst>
                                        <p:tav tm="0" fmla="#ppt_y-sin(pi*$)/81">
                                          <p:val>
                                            <p:fltVal val="0"/>
                                          </p:val>
                                        </p:tav>
                                        <p:tav tm="100000">
                                          <p:val>
                                            <p:fltVal val="1"/>
                                          </p:val>
                                        </p:tav>
                                      </p:tavLst>
                                    </p:anim>
                                    <p:animScale>
                                      <p:cBhvr>
                                        <p:cTn id="41" dur="1">
                                          <p:stCondLst>
                                            <p:cond delay="160"/>
                                          </p:stCondLst>
                                        </p:cTn>
                                        <p:tgtEl>
                                          <p:spTgt spid="13"/>
                                        </p:tgtEl>
                                      </p:cBhvr>
                                      <p:to x="100000" y="60000"/>
                                    </p:animScale>
                                    <p:animScale>
                                      <p:cBhvr>
                                        <p:cTn id="42" dur="1" decel="50000">
                                          <p:stCondLst>
                                            <p:cond delay="166"/>
                                          </p:stCondLst>
                                        </p:cTn>
                                        <p:tgtEl>
                                          <p:spTgt spid="13"/>
                                        </p:tgtEl>
                                      </p:cBhvr>
                                      <p:to x="100000" y="100000"/>
                                    </p:animScale>
                                    <p:animScale>
                                      <p:cBhvr>
                                        <p:cTn id="43" dur="1">
                                          <p:stCondLst>
                                            <p:cond delay="323"/>
                                          </p:stCondLst>
                                        </p:cTn>
                                        <p:tgtEl>
                                          <p:spTgt spid="13"/>
                                        </p:tgtEl>
                                      </p:cBhvr>
                                      <p:to x="100000" y="80000"/>
                                    </p:animScale>
                                    <p:animScale>
                                      <p:cBhvr>
                                        <p:cTn id="44" dur="1" decel="50000">
                                          <p:stCondLst>
                                            <p:cond delay="329"/>
                                          </p:stCondLst>
                                        </p:cTn>
                                        <p:tgtEl>
                                          <p:spTgt spid="13"/>
                                        </p:tgtEl>
                                      </p:cBhvr>
                                      <p:to x="100000" y="100000"/>
                                    </p:animScale>
                                    <p:animScale>
                                      <p:cBhvr>
                                        <p:cTn id="45" dur="1">
                                          <p:stCondLst>
                                            <p:cond delay="499"/>
                                          </p:stCondLst>
                                        </p:cTn>
                                        <p:tgtEl>
                                          <p:spTgt spid="13"/>
                                        </p:tgtEl>
                                      </p:cBhvr>
                                      <p:to x="100000" y="90000"/>
                                    </p:animScale>
                                    <p:animScale>
                                      <p:cBhvr>
                                        <p:cTn id="46" dur="1" decel="50000">
                                          <p:stCondLst>
                                            <p:cond delay="499"/>
                                          </p:stCondLst>
                                        </p:cTn>
                                        <p:tgtEl>
                                          <p:spTgt spid="13"/>
                                        </p:tgtEl>
                                      </p:cBhvr>
                                      <p:to x="100000" y="100000"/>
                                    </p:animScale>
                                    <p:animScale>
                                      <p:cBhvr>
                                        <p:cTn id="47" dur="1">
                                          <p:stCondLst>
                                            <p:cond delay="499"/>
                                          </p:stCondLst>
                                        </p:cTn>
                                        <p:tgtEl>
                                          <p:spTgt spid="13"/>
                                        </p:tgtEl>
                                      </p:cBhvr>
                                      <p:to x="100000" y="95000"/>
                                    </p:animScale>
                                    <p:animScale>
                                      <p:cBhvr>
                                        <p:cTn id="48" dur="1" decel="50000">
                                          <p:stCondLst>
                                            <p:cond delay="499"/>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عنوان 1"/>
          <p:cNvSpPr txBox="1">
            <a:spLocks/>
          </p:cNvSpPr>
          <p:nvPr/>
        </p:nvSpPr>
        <p:spPr>
          <a:xfrm>
            <a:off x="313184" y="606420"/>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j-ea"/>
                <a:cs typeface="Traditional Arabic" panose="02020603050405020304" pitchFamily="18" charset="-78"/>
              </a:rPr>
              <a:t>ج- تطورت البلاد اقتصاديًا بعد اكتشاف </a:t>
            </a:r>
          </a:p>
        </p:txBody>
      </p:sp>
      <p:sp>
        <p:nvSpPr>
          <p:cNvPr id="11" name="عنوان 1"/>
          <p:cNvSpPr txBox="1">
            <a:spLocks/>
          </p:cNvSpPr>
          <p:nvPr/>
        </p:nvSpPr>
        <p:spPr>
          <a:xfrm>
            <a:off x="411966" y="3474099"/>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j-ea"/>
                <a:cs typeface="Traditional Arabic" panose="02020603050405020304" pitchFamily="18" charset="-78"/>
              </a:rPr>
              <a:t>د- اكتشفت أول بئر منتجة للنفط في وطني عام </a:t>
            </a:r>
          </a:p>
        </p:txBody>
      </p:sp>
      <p:sp>
        <p:nvSpPr>
          <p:cNvPr id="12" name="مستطيل مستدير الزوايا 11"/>
          <p:cNvSpPr/>
          <p:nvPr/>
        </p:nvSpPr>
        <p:spPr>
          <a:xfrm>
            <a:off x="2807804" y="1781469"/>
            <a:ext cx="3240360" cy="846315"/>
          </a:xfrm>
          <a:prstGeom prst="round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rPr>
              <a:t>النفط</a:t>
            </a:r>
            <a:endParaRPr kumimoji="0" lang="ar-EG" sz="2800" b="0"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endParaRPr>
          </a:p>
        </p:txBody>
      </p:sp>
      <p:sp>
        <p:nvSpPr>
          <p:cNvPr id="13" name="مستطيل مستدير الزوايا 12"/>
          <p:cNvSpPr/>
          <p:nvPr/>
        </p:nvSpPr>
        <p:spPr>
          <a:xfrm>
            <a:off x="2807804" y="4617099"/>
            <a:ext cx="3132348" cy="846315"/>
          </a:xfrm>
          <a:prstGeom prst="round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rPr>
              <a:t>1357 هـ </a:t>
            </a:r>
          </a:p>
        </p:txBody>
      </p:sp>
      <p:sp>
        <p:nvSpPr>
          <p:cNvPr id="2" name="مستطيل 1">
            <a:extLst>
              <a:ext uri="{FF2B5EF4-FFF2-40B4-BE49-F238E27FC236}">
                <a16:creationId xmlns:a16="http://schemas.microsoft.com/office/drawing/2014/main" id="{0DEF3C36-95D4-53CD-87DC-7702783A912C}"/>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2044684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580">
                                          <p:stCondLst>
                                            <p:cond delay="0"/>
                                          </p:stCondLst>
                                        </p:cTn>
                                        <p:tgtEl>
                                          <p:spTgt spid="12"/>
                                        </p:tgtEl>
                                      </p:cBhvr>
                                    </p:animEffect>
                                    <p:anim calcmode="lin" valueType="num">
                                      <p:cBhvr>
                                        <p:cTn id="13"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18" dur="26">
                                          <p:stCondLst>
                                            <p:cond delay="650"/>
                                          </p:stCondLst>
                                        </p:cTn>
                                        <p:tgtEl>
                                          <p:spTgt spid="12"/>
                                        </p:tgtEl>
                                      </p:cBhvr>
                                      <p:to x="100000" y="60000"/>
                                    </p:animScale>
                                    <p:animScale>
                                      <p:cBhvr>
                                        <p:cTn id="19" dur="166" decel="50000">
                                          <p:stCondLst>
                                            <p:cond delay="676"/>
                                          </p:stCondLst>
                                        </p:cTn>
                                        <p:tgtEl>
                                          <p:spTgt spid="12"/>
                                        </p:tgtEl>
                                      </p:cBhvr>
                                      <p:to x="100000" y="100000"/>
                                    </p:animScale>
                                    <p:animScale>
                                      <p:cBhvr>
                                        <p:cTn id="20" dur="26">
                                          <p:stCondLst>
                                            <p:cond delay="1312"/>
                                          </p:stCondLst>
                                        </p:cTn>
                                        <p:tgtEl>
                                          <p:spTgt spid="12"/>
                                        </p:tgtEl>
                                      </p:cBhvr>
                                      <p:to x="100000" y="80000"/>
                                    </p:animScale>
                                    <p:animScale>
                                      <p:cBhvr>
                                        <p:cTn id="21" dur="166" decel="50000">
                                          <p:stCondLst>
                                            <p:cond delay="1338"/>
                                          </p:stCondLst>
                                        </p:cTn>
                                        <p:tgtEl>
                                          <p:spTgt spid="12"/>
                                        </p:tgtEl>
                                      </p:cBhvr>
                                      <p:to x="100000" y="100000"/>
                                    </p:animScale>
                                    <p:animScale>
                                      <p:cBhvr>
                                        <p:cTn id="22" dur="26">
                                          <p:stCondLst>
                                            <p:cond delay="1642"/>
                                          </p:stCondLst>
                                        </p:cTn>
                                        <p:tgtEl>
                                          <p:spTgt spid="12"/>
                                        </p:tgtEl>
                                      </p:cBhvr>
                                      <p:to x="100000" y="90000"/>
                                    </p:animScale>
                                    <p:animScale>
                                      <p:cBhvr>
                                        <p:cTn id="23" dur="166" decel="50000">
                                          <p:stCondLst>
                                            <p:cond delay="1668"/>
                                          </p:stCondLst>
                                        </p:cTn>
                                        <p:tgtEl>
                                          <p:spTgt spid="12"/>
                                        </p:tgtEl>
                                      </p:cBhvr>
                                      <p:to x="100000" y="100000"/>
                                    </p:animScale>
                                    <p:animScale>
                                      <p:cBhvr>
                                        <p:cTn id="24" dur="26">
                                          <p:stCondLst>
                                            <p:cond delay="1808"/>
                                          </p:stCondLst>
                                        </p:cTn>
                                        <p:tgtEl>
                                          <p:spTgt spid="12"/>
                                        </p:tgtEl>
                                      </p:cBhvr>
                                      <p:to x="100000" y="95000"/>
                                    </p:animScale>
                                    <p:animScale>
                                      <p:cBhvr>
                                        <p:cTn id="25" dur="166" decel="50000">
                                          <p:stCondLst>
                                            <p:cond delay="1834"/>
                                          </p:stCondLst>
                                        </p:cTn>
                                        <p:tgtEl>
                                          <p:spTgt spid="12"/>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ircle(in)">
                                      <p:cBhvr>
                                        <p:cTn id="30" dur="20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26"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80">
                                          <p:stCondLst>
                                            <p:cond delay="0"/>
                                          </p:stCondLst>
                                        </p:cTn>
                                        <p:tgtEl>
                                          <p:spTgt spid="13"/>
                                        </p:tgtEl>
                                      </p:cBhvr>
                                    </p:animEffect>
                                    <p:anim calcmode="lin" valueType="num">
                                      <p:cBhvr>
                                        <p:cTn id="3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3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4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41" dur="26">
                                          <p:stCondLst>
                                            <p:cond delay="650"/>
                                          </p:stCondLst>
                                        </p:cTn>
                                        <p:tgtEl>
                                          <p:spTgt spid="13"/>
                                        </p:tgtEl>
                                      </p:cBhvr>
                                      <p:to x="100000" y="60000"/>
                                    </p:animScale>
                                    <p:animScale>
                                      <p:cBhvr>
                                        <p:cTn id="42" dur="166" decel="50000">
                                          <p:stCondLst>
                                            <p:cond delay="676"/>
                                          </p:stCondLst>
                                        </p:cTn>
                                        <p:tgtEl>
                                          <p:spTgt spid="13"/>
                                        </p:tgtEl>
                                      </p:cBhvr>
                                      <p:to x="100000" y="100000"/>
                                    </p:animScale>
                                    <p:animScale>
                                      <p:cBhvr>
                                        <p:cTn id="43" dur="26">
                                          <p:stCondLst>
                                            <p:cond delay="1312"/>
                                          </p:stCondLst>
                                        </p:cTn>
                                        <p:tgtEl>
                                          <p:spTgt spid="13"/>
                                        </p:tgtEl>
                                      </p:cBhvr>
                                      <p:to x="100000" y="80000"/>
                                    </p:animScale>
                                    <p:animScale>
                                      <p:cBhvr>
                                        <p:cTn id="44" dur="166" decel="50000">
                                          <p:stCondLst>
                                            <p:cond delay="1338"/>
                                          </p:stCondLst>
                                        </p:cTn>
                                        <p:tgtEl>
                                          <p:spTgt spid="13"/>
                                        </p:tgtEl>
                                      </p:cBhvr>
                                      <p:to x="100000" y="100000"/>
                                    </p:animScale>
                                    <p:animScale>
                                      <p:cBhvr>
                                        <p:cTn id="45" dur="26">
                                          <p:stCondLst>
                                            <p:cond delay="1642"/>
                                          </p:stCondLst>
                                        </p:cTn>
                                        <p:tgtEl>
                                          <p:spTgt spid="13"/>
                                        </p:tgtEl>
                                      </p:cBhvr>
                                      <p:to x="100000" y="90000"/>
                                    </p:animScale>
                                    <p:animScale>
                                      <p:cBhvr>
                                        <p:cTn id="46" dur="166" decel="50000">
                                          <p:stCondLst>
                                            <p:cond delay="1668"/>
                                          </p:stCondLst>
                                        </p:cTn>
                                        <p:tgtEl>
                                          <p:spTgt spid="13"/>
                                        </p:tgtEl>
                                      </p:cBhvr>
                                      <p:to x="100000" y="100000"/>
                                    </p:animScale>
                                    <p:animScale>
                                      <p:cBhvr>
                                        <p:cTn id="47" dur="26">
                                          <p:stCondLst>
                                            <p:cond delay="1808"/>
                                          </p:stCondLst>
                                        </p:cTn>
                                        <p:tgtEl>
                                          <p:spTgt spid="13"/>
                                        </p:tgtEl>
                                      </p:cBhvr>
                                      <p:to x="100000" y="95000"/>
                                    </p:animScale>
                                    <p:animScale>
                                      <p:cBhvr>
                                        <p:cTn id="48"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عنوان 1"/>
          <p:cNvSpPr txBox="1">
            <a:spLocks/>
          </p:cNvSpPr>
          <p:nvPr/>
        </p:nvSpPr>
        <p:spPr>
          <a:xfrm>
            <a:off x="395536" y="2204864"/>
            <a:ext cx="82296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3600" b="1" i="0" u="none" strike="noStrike" kern="1200" cap="none" spc="0" normalizeH="0" baseline="0" noProof="0" dirty="0">
                <a:ln>
                  <a:noFill/>
                </a:ln>
                <a:solidFill>
                  <a:srgbClr val="002060"/>
                </a:solidFill>
                <a:effectLst/>
                <a:uLnTx/>
                <a:uFillTx/>
                <a:latin typeface="Traditional Arabic" panose="02020603050405020304" pitchFamily="18" charset="-78"/>
                <a:ea typeface="+mj-ea"/>
                <a:cs typeface="Traditional Arabic" panose="02020603050405020304" pitchFamily="18" charset="-78"/>
              </a:rPr>
              <a:t>هـ- كان مقر مديرية المعارف في </a:t>
            </a:r>
          </a:p>
        </p:txBody>
      </p:sp>
      <p:sp>
        <p:nvSpPr>
          <p:cNvPr id="12" name="مستطيل مستدير الزوايا 11"/>
          <p:cNvSpPr/>
          <p:nvPr/>
        </p:nvSpPr>
        <p:spPr>
          <a:xfrm>
            <a:off x="3131839" y="3933056"/>
            <a:ext cx="3096345" cy="846315"/>
          </a:xfrm>
          <a:prstGeom prst="roundRect">
            <a:avLst/>
          </a:prstGeom>
          <a:solidFill>
            <a:schemeClr val="accent5">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rPr>
              <a:t>الحجاز</a:t>
            </a:r>
          </a:p>
        </p:txBody>
      </p:sp>
      <p:sp>
        <p:nvSpPr>
          <p:cNvPr id="2" name="مستطيل 1">
            <a:extLst>
              <a:ext uri="{FF2B5EF4-FFF2-40B4-BE49-F238E27FC236}">
                <a16:creationId xmlns:a16="http://schemas.microsoft.com/office/drawing/2014/main" id="{88BD15D9-2C74-6C14-08B0-741DB197BB8D}"/>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525965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down)">
                                      <p:cBhvr>
                                        <p:cTn id="12" dur="145">
                                          <p:stCondLst>
                                            <p:cond delay="0"/>
                                          </p:stCondLst>
                                        </p:cTn>
                                        <p:tgtEl>
                                          <p:spTgt spid="12"/>
                                        </p:tgtEl>
                                      </p:cBhvr>
                                    </p:animEffect>
                                    <p:anim calcmode="lin" valueType="num">
                                      <p:cBhvr>
                                        <p:cTn id="13" dur="455"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 dur="166"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5" dur="166" tmFilter="0, 0; 0.125,0.2665; 0.25,0.4; 0.375,0.465; 0.5,0.5;  0.625,0.535; 0.75,0.6; 0.875,0.7335; 1,1">
                                          <p:stCondLst>
                                            <p:cond delay="166"/>
                                          </p:stCondLst>
                                        </p:cTn>
                                        <p:tgtEl>
                                          <p:spTgt spid="12"/>
                                        </p:tgtEl>
                                        <p:attrNameLst>
                                          <p:attrName>ppt_y</p:attrName>
                                        </p:attrNameLst>
                                      </p:cBhvr>
                                      <p:tavLst>
                                        <p:tav tm="0" fmla="#ppt_y-sin(pi*$)/9">
                                          <p:val>
                                            <p:fltVal val="0"/>
                                          </p:val>
                                        </p:tav>
                                        <p:tav tm="100000">
                                          <p:val>
                                            <p:fltVal val="1"/>
                                          </p:val>
                                        </p:tav>
                                      </p:tavLst>
                                    </p:anim>
                                    <p:anim calcmode="lin" valueType="num">
                                      <p:cBhvr>
                                        <p:cTn id="16" dur="83" tmFilter="0, 0; 0.125,0.2665; 0.25,0.4; 0.375,0.465; 0.5,0.5;  0.625,0.535; 0.75,0.6; 0.875,0.7335; 1,1">
                                          <p:stCondLst>
                                            <p:cond delay="331"/>
                                          </p:stCondLst>
                                        </p:cTn>
                                        <p:tgtEl>
                                          <p:spTgt spid="12"/>
                                        </p:tgtEl>
                                        <p:attrNameLst>
                                          <p:attrName>ppt_y</p:attrName>
                                        </p:attrNameLst>
                                      </p:cBhvr>
                                      <p:tavLst>
                                        <p:tav tm="0" fmla="#ppt_y-sin(pi*$)/27">
                                          <p:val>
                                            <p:fltVal val="0"/>
                                          </p:val>
                                        </p:tav>
                                        <p:tav tm="100000">
                                          <p:val>
                                            <p:fltVal val="1"/>
                                          </p:val>
                                        </p:tav>
                                      </p:tavLst>
                                    </p:anim>
                                    <p:anim calcmode="lin" valueType="num">
                                      <p:cBhvr>
                                        <p:cTn id="17" dur="41" tmFilter="0, 0; 0.125,0.2665; 0.25,0.4; 0.375,0.465; 0.5,0.5;  0.625,0.535; 0.75,0.6; 0.875,0.7335; 1,1">
                                          <p:stCondLst>
                                            <p:cond delay="414"/>
                                          </p:stCondLst>
                                        </p:cTn>
                                        <p:tgtEl>
                                          <p:spTgt spid="12"/>
                                        </p:tgtEl>
                                        <p:attrNameLst>
                                          <p:attrName>ppt_y</p:attrName>
                                        </p:attrNameLst>
                                      </p:cBhvr>
                                      <p:tavLst>
                                        <p:tav tm="0" fmla="#ppt_y-sin(pi*$)/81">
                                          <p:val>
                                            <p:fltVal val="0"/>
                                          </p:val>
                                        </p:tav>
                                        <p:tav tm="100000">
                                          <p:val>
                                            <p:fltVal val="1"/>
                                          </p:val>
                                        </p:tav>
                                      </p:tavLst>
                                    </p:anim>
                                    <p:animScale>
                                      <p:cBhvr>
                                        <p:cTn id="18" dur="6">
                                          <p:stCondLst>
                                            <p:cond delay="162"/>
                                          </p:stCondLst>
                                        </p:cTn>
                                        <p:tgtEl>
                                          <p:spTgt spid="12"/>
                                        </p:tgtEl>
                                      </p:cBhvr>
                                      <p:to x="100000" y="60000"/>
                                    </p:animScale>
                                    <p:animScale>
                                      <p:cBhvr>
                                        <p:cTn id="19" dur="41" decel="50000">
                                          <p:stCondLst>
                                            <p:cond delay="169"/>
                                          </p:stCondLst>
                                        </p:cTn>
                                        <p:tgtEl>
                                          <p:spTgt spid="12"/>
                                        </p:tgtEl>
                                      </p:cBhvr>
                                      <p:to x="100000" y="100000"/>
                                    </p:animScale>
                                    <p:animScale>
                                      <p:cBhvr>
                                        <p:cTn id="20" dur="6">
                                          <p:stCondLst>
                                            <p:cond delay="328"/>
                                          </p:stCondLst>
                                        </p:cTn>
                                        <p:tgtEl>
                                          <p:spTgt spid="12"/>
                                        </p:tgtEl>
                                      </p:cBhvr>
                                      <p:to x="100000" y="80000"/>
                                    </p:animScale>
                                    <p:animScale>
                                      <p:cBhvr>
                                        <p:cTn id="21" dur="41" decel="50000">
                                          <p:stCondLst>
                                            <p:cond delay="334"/>
                                          </p:stCondLst>
                                        </p:cTn>
                                        <p:tgtEl>
                                          <p:spTgt spid="12"/>
                                        </p:tgtEl>
                                      </p:cBhvr>
                                      <p:to x="100000" y="100000"/>
                                    </p:animScale>
                                    <p:animScale>
                                      <p:cBhvr>
                                        <p:cTn id="22" dur="6">
                                          <p:stCondLst>
                                            <p:cond delay="410"/>
                                          </p:stCondLst>
                                        </p:cTn>
                                        <p:tgtEl>
                                          <p:spTgt spid="12"/>
                                        </p:tgtEl>
                                      </p:cBhvr>
                                      <p:to x="100000" y="90000"/>
                                    </p:animScale>
                                    <p:animScale>
                                      <p:cBhvr>
                                        <p:cTn id="23" dur="41" decel="50000">
                                          <p:stCondLst>
                                            <p:cond delay="417"/>
                                          </p:stCondLst>
                                        </p:cTn>
                                        <p:tgtEl>
                                          <p:spTgt spid="12"/>
                                        </p:tgtEl>
                                      </p:cBhvr>
                                      <p:to x="100000" y="100000"/>
                                    </p:animScale>
                                    <p:animScale>
                                      <p:cBhvr>
                                        <p:cTn id="24" dur="6">
                                          <p:stCondLst>
                                            <p:cond delay="452"/>
                                          </p:stCondLst>
                                        </p:cTn>
                                        <p:tgtEl>
                                          <p:spTgt spid="12"/>
                                        </p:tgtEl>
                                      </p:cBhvr>
                                      <p:to x="100000" y="95000"/>
                                    </p:animScale>
                                    <p:animScale>
                                      <p:cBhvr>
                                        <p:cTn id="25" dur="41" decel="50000">
                                          <p:stCondLst>
                                            <p:cond delay="458"/>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عنصر نائب للمحتوى 2">
            <a:extLst>
              <a:ext uri="{FF2B5EF4-FFF2-40B4-BE49-F238E27FC236}">
                <a16:creationId xmlns:a16="http://schemas.microsoft.com/office/drawing/2014/main" id="{16C7AE57-AACE-291F-B096-20C73A3F507D}"/>
              </a:ext>
            </a:extLst>
          </p:cNvPr>
          <p:cNvSpPr txBox="1">
            <a:spLocks/>
          </p:cNvSpPr>
          <p:nvPr/>
        </p:nvSpPr>
        <p:spPr>
          <a:xfrm rot="21350951">
            <a:off x="2351212" y="2149082"/>
            <a:ext cx="4710251" cy="1972570"/>
          </a:xfrm>
          <a:prstGeom prst="rect">
            <a:avLst/>
          </a:prstGeom>
        </p:spPr>
        <p:txBody>
          <a:bodyPr anchor="ctr">
            <a:noAutofit/>
          </a:bodyPr>
          <a:lstStyle>
            <a:lvl1pPr marL="171450" indent="-171450" algn="l" defTabSz="4572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371475" indent="-142875" algn="l" defTabSz="4572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71500" indent="-114300" algn="l" defTabSz="4572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800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10287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12573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6pPr>
            <a:lvl7pPr marL="14859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7pPr>
            <a:lvl8pPr marL="17145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8pPr>
            <a:lvl9pPr marL="1943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9pPr>
          </a:lstStyle>
          <a:p>
            <a:pPr marL="0" marR="0" lvl="0" indent="0" algn="ctr" defTabSz="457200" rtl="1" eaLnBrk="1" fontAlgn="auto" latinLnBrk="0" hangingPunct="1">
              <a:lnSpc>
                <a:spcPct val="100000"/>
              </a:lnSpc>
              <a:spcBef>
                <a:spcPct val="20000"/>
              </a:spcBef>
              <a:spcAft>
                <a:spcPts val="0"/>
              </a:spcAft>
              <a:buClrTx/>
              <a:buSzTx/>
              <a:buFont typeface="Arial" pitchFamily="34" charset="0"/>
              <a:buNone/>
              <a:tabLst/>
              <a:defRPr/>
            </a:pPr>
            <a:r>
              <a:rPr kumimoji="0" lang="ar-EG" sz="4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3- يعلل الطلبة ما يأتي:</a:t>
            </a:r>
          </a:p>
        </p:txBody>
      </p:sp>
      <p:sp>
        <p:nvSpPr>
          <p:cNvPr id="4" name="مستطيل 3">
            <a:extLst>
              <a:ext uri="{FF2B5EF4-FFF2-40B4-BE49-F238E27FC236}">
                <a16:creationId xmlns:a16="http://schemas.microsoft.com/office/drawing/2014/main" id="{F4A3C882-0234-EE41-6FA3-B0B69EB70FBD}"/>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97523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xEl>
                                              <p:pRg st="0" end="0"/>
                                            </p:txEl>
                                          </p:spTgt>
                                        </p:tgtEl>
                                        <p:attrNameLst>
                                          <p:attrName>style.visibility</p:attrName>
                                        </p:attrNameLst>
                                      </p:cBhvr>
                                      <p:to>
                                        <p:strVal val="visible"/>
                                      </p:to>
                                    </p:set>
                                    <p:animEffect transition="in" filter="fade">
                                      <p:cBhvr>
                                        <p:cTn id="7"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uiExpand="1"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عنوان 1"/>
          <p:cNvSpPr txBox="1">
            <a:spLocks/>
          </p:cNvSpPr>
          <p:nvPr/>
        </p:nvSpPr>
        <p:spPr>
          <a:xfrm>
            <a:off x="1043608" y="1268760"/>
            <a:ext cx="7200800" cy="1143000"/>
          </a:xfrm>
          <a:prstGeom prst="rect">
            <a:avLst/>
          </a:prstGeom>
        </p:spPr>
        <p:txBody>
          <a:bodyPr vert="horz" lIns="91440" tIns="45720" rIns="91440" bIns="45720" rtlCol="1" anchor="ctr">
            <a:normAutofit/>
          </a:bodyPr>
          <a:lstStyle>
            <a:lvl1pPr algn="ctr" defTabSz="914400" rtl="1" eaLnBrk="1" latinLnBrk="0" hangingPunct="1">
              <a:spcBef>
                <a:spcPct val="0"/>
              </a:spcBef>
              <a:buNone/>
              <a:defRPr sz="4400" kern="1200">
                <a:solidFill>
                  <a:schemeClr val="tx1"/>
                </a:solidFill>
                <a:latin typeface="+mj-lt"/>
                <a:ea typeface="+mj-ea"/>
                <a:cs typeface="+mj-cs"/>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4000" b="1" i="0" u="none" strike="noStrike" kern="1200" cap="none" spc="0" normalizeH="0" baseline="0" noProof="0" dirty="0">
                <a:ln>
                  <a:noFill/>
                </a:ln>
                <a:solidFill>
                  <a:srgbClr val="00B050"/>
                </a:solidFill>
                <a:effectLst/>
                <a:uLnTx/>
                <a:uFillTx/>
                <a:latin typeface="Traditional Arabic" panose="02020603050405020304" pitchFamily="18" charset="-78"/>
                <a:ea typeface="+mj-ea"/>
                <a:cs typeface="Traditional Arabic" panose="02020603050405020304" pitchFamily="18" charset="-78"/>
              </a:rPr>
              <a:t>أ- توطين البادية في عهد الملك عبد العزيز </a:t>
            </a:r>
          </a:p>
        </p:txBody>
      </p:sp>
      <p:sp>
        <p:nvSpPr>
          <p:cNvPr id="12" name="مستطيل مستدير الزوايا 11"/>
          <p:cNvSpPr/>
          <p:nvPr/>
        </p:nvSpPr>
        <p:spPr>
          <a:xfrm>
            <a:off x="1115617" y="2852936"/>
            <a:ext cx="7128791" cy="2385392"/>
          </a:xfrm>
          <a:prstGeom prst="roundRect">
            <a:avLst/>
          </a:prstGeom>
          <a:solidFill>
            <a:schemeClr val="bg1"/>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ليحصلوا على الخدمات المختلفة، ويسهموا في تحقيق الأمن والاستقرار، ومن أجل تحسين أحوالهم، وتحقيق مبدأ التعاون والتكافل بين المواطنين</a:t>
            </a:r>
          </a:p>
        </p:txBody>
      </p:sp>
      <p:sp>
        <p:nvSpPr>
          <p:cNvPr id="2" name="مستطيل 1">
            <a:extLst>
              <a:ext uri="{FF2B5EF4-FFF2-40B4-BE49-F238E27FC236}">
                <a16:creationId xmlns:a16="http://schemas.microsoft.com/office/drawing/2014/main" id="{0784F9CA-AA8A-BC6D-61D4-7C848321471D}"/>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667078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up)">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عنوان 1"/>
          <p:cNvSpPr txBox="1">
            <a:spLocks/>
          </p:cNvSpPr>
          <p:nvPr/>
        </p:nvSpPr>
        <p:spPr>
          <a:xfrm>
            <a:off x="395536" y="1484784"/>
            <a:ext cx="8229600" cy="1143000"/>
          </a:xfrm>
          <a:prstGeom prst="rect">
            <a:avLst/>
          </a:prstGeom>
        </p:spPr>
        <p:txBody>
          <a:bodyPr vert="horz" lIns="91440" tIns="45720" rIns="91440" bIns="45720" rtlCol="1" anchor="ctr">
            <a:normAutofit/>
          </a:bodyPr>
          <a:lstStyle>
            <a:defPPr>
              <a:defRPr lang="ar-EG"/>
            </a:defPPr>
            <a:lvl1pPr algn="ctr">
              <a:spcBef>
                <a:spcPct val="0"/>
              </a:spcBef>
              <a:buNone/>
              <a:defRPr sz="4000" b="1">
                <a:solidFill>
                  <a:srgbClr val="00B050"/>
                </a:solidFill>
                <a:latin typeface="Traditional Arabic" panose="02020603050405020304" pitchFamily="18" charset="-78"/>
                <a:ea typeface="+mj-ea"/>
                <a:cs typeface="Traditional Arabic" panose="02020603050405020304" pitchFamily="18" charset="-78"/>
              </a:defRPr>
            </a:lvl1p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ar-EG" sz="4000" b="1" i="0" u="none" strike="noStrike" kern="1200" cap="none" spc="0" normalizeH="0" baseline="0" noProof="0" dirty="0">
                <a:ln>
                  <a:noFill/>
                </a:ln>
                <a:solidFill>
                  <a:srgbClr val="00B050"/>
                </a:solidFill>
                <a:effectLst/>
                <a:uLnTx/>
                <a:uFillTx/>
                <a:latin typeface="Traditional Arabic" panose="02020603050405020304" pitchFamily="18" charset="-78"/>
                <a:ea typeface="+mj-ea"/>
                <a:cs typeface="Traditional Arabic" panose="02020603050405020304" pitchFamily="18" charset="-78"/>
              </a:rPr>
              <a:t>ب- مد سكة حديد بين الرياض والدمام.</a:t>
            </a:r>
          </a:p>
        </p:txBody>
      </p:sp>
      <p:sp>
        <p:nvSpPr>
          <p:cNvPr id="12" name="مستطيل مستدير الزوايا 11"/>
          <p:cNvSpPr/>
          <p:nvPr/>
        </p:nvSpPr>
        <p:spPr>
          <a:xfrm>
            <a:off x="1979713" y="2987824"/>
            <a:ext cx="5184576" cy="2025352"/>
          </a:xfrm>
          <a:prstGeom prst="roundRect">
            <a:avLst/>
          </a:prstGeom>
          <a:solidFill>
            <a:schemeClr val="bg1"/>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وذلك لتسهيل وصول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المسافرين والبضائع</a:t>
            </a:r>
          </a:p>
        </p:txBody>
      </p:sp>
      <p:sp>
        <p:nvSpPr>
          <p:cNvPr id="2" name="مستطيل 1">
            <a:extLst>
              <a:ext uri="{FF2B5EF4-FFF2-40B4-BE49-F238E27FC236}">
                <a16:creationId xmlns:a16="http://schemas.microsoft.com/office/drawing/2014/main" id="{DE56E948-6B6E-F5C5-E032-D5E654A220EC}"/>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449154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 calcmode="lin" valueType="num">
                                      <p:cBhvr>
                                        <p:cTn id="14" dur="500" fill="hold"/>
                                        <p:tgtEl>
                                          <p:spTgt spid="12"/>
                                        </p:tgtEl>
                                        <p:attrNameLst>
                                          <p:attrName>style.rotation</p:attrName>
                                        </p:attrNameLst>
                                      </p:cBhvr>
                                      <p:tavLst>
                                        <p:tav tm="0">
                                          <p:val>
                                            <p:fltVal val="90"/>
                                          </p:val>
                                        </p:tav>
                                        <p:tav tm="100000">
                                          <p:val>
                                            <p:fltVal val="0"/>
                                          </p:val>
                                        </p:tav>
                                      </p:tavLst>
                                    </p:anim>
                                    <p:animEffect transition="in" filter="fade">
                                      <p:cBhvr>
                                        <p:cTn id="1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218455" y="980728"/>
            <a:ext cx="6995120" cy="1143000"/>
          </a:xfrm>
        </p:spPr>
        <p:txBody>
          <a:bodyPr>
            <a:noAutofit/>
          </a:bodyPr>
          <a:lstStyle/>
          <a:p>
            <a:r>
              <a:rPr lang="ar-EG" sz="3200" b="1" dirty="0">
                <a:solidFill>
                  <a:srgbClr val="FF0000"/>
                </a:solidFill>
                <a:latin typeface="Traditional Arabic" panose="02020603050405020304" pitchFamily="18" charset="-78"/>
                <a:cs typeface="Traditional Arabic" panose="02020603050405020304" pitchFamily="18" charset="-78"/>
              </a:rPr>
              <a:t>4- يضع الطلبة الكلمات الآتية في مكانها المناسب وفق الخط الزمني لتوحيد الملك عبد العزيز بعض مناطق المملكة العربية السعودية:</a:t>
            </a:r>
          </a:p>
        </p:txBody>
      </p:sp>
      <p:sp>
        <p:nvSpPr>
          <p:cNvPr id="12" name="مستطيل مستدير الزوايا 11"/>
          <p:cNvSpPr/>
          <p:nvPr/>
        </p:nvSpPr>
        <p:spPr>
          <a:xfrm>
            <a:off x="5702511" y="2686369"/>
            <a:ext cx="2088231" cy="846315"/>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جازان </a:t>
            </a:r>
          </a:p>
        </p:txBody>
      </p:sp>
      <p:sp>
        <p:nvSpPr>
          <p:cNvPr id="6" name="مستطيل مستدير الزوايا 5"/>
          <p:cNvSpPr/>
          <p:nvPr/>
        </p:nvSpPr>
        <p:spPr>
          <a:xfrm>
            <a:off x="5715881" y="4005064"/>
            <a:ext cx="2088231" cy="846315"/>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عسير </a:t>
            </a:r>
          </a:p>
        </p:txBody>
      </p:sp>
      <p:sp>
        <p:nvSpPr>
          <p:cNvPr id="7" name="مستطيل مستدير الزوايا 6"/>
          <p:cNvSpPr/>
          <p:nvPr/>
        </p:nvSpPr>
        <p:spPr>
          <a:xfrm>
            <a:off x="3607280" y="5134642"/>
            <a:ext cx="2088231" cy="846315"/>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الأحساء </a:t>
            </a:r>
          </a:p>
        </p:txBody>
      </p:sp>
      <p:sp>
        <p:nvSpPr>
          <p:cNvPr id="8" name="مستطيل مستدير الزوايا 7"/>
          <p:cNvSpPr/>
          <p:nvPr/>
        </p:nvSpPr>
        <p:spPr>
          <a:xfrm>
            <a:off x="1547664" y="4005064"/>
            <a:ext cx="2088231" cy="846315"/>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حائل </a:t>
            </a:r>
          </a:p>
        </p:txBody>
      </p:sp>
      <p:sp>
        <p:nvSpPr>
          <p:cNvPr id="9" name="مستطيل مستدير الزوايا 8"/>
          <p:cNvSpPr/>
          <p:nvPr/>
        </p:nvSpPr>
        <p:spPr>
          <a:xfrm>
            <a:off x="1547665" y="2686369"/>
            <a:ext cx="2088231" cy="846315"/>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2060"/>
                </a:solidFill>
                <a:effectLst/>
                <a:uLnTx/>
                <a:uFillTx/>
                <a:latin typeface="Traditional Arabic" panose="02020603050405020304" pitchFamily="18" charset="-78"/>
                <a:ea typeface="+mn-ea"/>
                <a:cs typeface="Traditional Arabic" panose="02020603050405020304" pitchFamily="18" charset="-78"/>
              </a:rPr>
              <a:t>الحجاز </a:t>
            </a:r>
          </a:p>
        </p:txBody>
      </p:sp>
    </p:spTree>
    <p:extLst>
      <p:ext uri="{BB962C8B-B14F-4D97-AF65-F5344CB8AC3E}">
        <p14:creationId xmlns:p14="http://schemas.microsoft.com/office/powerpoint/2010/main" val="4161049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
                                        <p:tgtEl>
                                          <p:spTgt spid="2"/>
                                        </p:tgtEl>
                                      </p:cBhvr>
                                    </p:animEffect>
                                  </p:childTnLst>
                                </p:cTn>
                              </p:par>
                            </p:childTnLst>
                          </p:cTn>
                        </p:par>
                        <p:par>
                          <p:cTn id="8" fill="hold">
                            <p:stCondLst>
                              <p:cond delay="500"/>
                            </p:stCondLst>
                            <p:childTnLst>
                              <p:par>
                                <p:cTn id="9" presetID="6" presetClass="entr" presetSubtype="1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circle(in)">
                                      <p:cBhvr>
                                        <p:cTn id="11" dur="500"/>
                                        <p:tgtEl>
                                          <p:spTgt spid="12"/>
                                        </p:tgtEl>
                                      </p:cBhvr>
                                    </p:animEffect>
                                  </p:childTnLst>
                                </p:cTn>
                              </p:par>
                            </p:childTnLst>
                          </p:cTn>
                        </p:par>
                        <p:par>
                          <p:cTn id="12" fill="hold">
                            <p:stCondLst>
                              <p:cond delay="1000"/>
                            </p:stCondLst>
                            <p:childTnLst>
                              <p:par>
                                <p:cTn id="13" presetID="6" presetClass="entr" presetSubtype="16"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in)">
                                      <p:cBhvr>
                                        <p:cTn id="15" dur="500"/>
                                        <p:tgtEl>
                                          <p:spTgt spid="9"/>
                                        </p:tgtEl>
                                      </p:cBhvr>
                                    </p:animEffect>
                                  </p:childTnLst>
                                </p:cTn>
                              </p:par>
                            </p:childTnLst>
                          </p:cTn>
                        </p:par>
                        <p:par>
                          <p:cTn id="16" fill="hold">
                            <p:stCondLst>
                              <p:cond delay="1500"/>
                            </p:stCondLst>
                            <p:childTnLst>
                              <p:par>
                                <p:cTn id="17" presetID="6"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circle(in)">
                                      <p:cBhvr>
                                        <p:cTn id="19" dur="500"/>
                                        <p:tgtEl>
                                          <p:spTgt spid="6"/>
                                        </p:tgtEl>
                                      </p:cBhvr>
                                    </p:animEffect>
                                  </p:childTnLst>
                                </p:cTn>
                              </p:par>
                            </p:childTnLst>
                          </p:cTn>
                        </p:par>
                        <p:par>
                          <p:cTn id="20" fill="hold">
                            <p:stCondLst>
                              <p:cond delay="2000"/>
                            </p:stCondLst>
                            <p:childTnLst>
                              <p:par>
                                <p:cTn id="21" presetID="6" presetClass="entr" presetSubtype="1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ircle(in)">
                                      <p:cBhvr>
                                        <p:cTn id="23" dur="500"/>
                                        <p:tgtEl>
                                          <p:spTgt spid="8"/>
                                        </p:tgtEl>
                                      </p:cBhvr>
                                    </p:animEffect>
                                  </p:childTnLst>
                                </p:cTn>
                              </p:par>
                            </p:childTnLst>
                          </p:cTn>
                        </p:par>
                        <p:par>
                          <p:cTn id="24" fill="hold">
                            <p:stCondLst>
                              <p:cond delay="2500"/>
                            </p:stCondLst>
                            <p:childTnLst>
                              <p:par>
                                <p:cTn id="25" presetID="6"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in)">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animBg="1"/>
      <p:bldP spid="6" grpId="0" animBg="1"/>
      <p:bldP spid="7" grpId="0" animBg="1"/>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رسم تخطيطي 4"/>
          <p:cNvGraphicFramePr/>
          <p:nvPr/>
        </p:nvGraphicFramePr>
        <p:xfrm>
          <a:off x="899592" y="764704"/>
          <a:ext cx="756084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مستطيل مستدير الزوايا 9"/>
          <p:cNvSpPr/>
          <p:nvPr/>
        </p:nvSpPr>
        <p:spPr>
          <a:xfrm>
            <a:off x="7084978" y="4001413"/>
            <a:ext cx="1296144" cy="576064"/>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1331هـ</a:t>
            </a:r>
          </a:p>
        </p:txBody>
      </p:sp>
      <p:sp>
        <p:nvSpPr>
          <p:cNvPr id="13" name="مستطيل مستدير الزوايا 12"/>
          <p:cNvSpPr/>
          <p:nvPr/>
        </p:nvSpPr>
        <p:spPr>
          <a:xfrm>
            <a:off x="5629808" y="4001413"/>
            <a:ext cx="1296144" cy="576064"/>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1338هـ </a:t>
            </a:r>
          </a:p>
        </p:txBody>
      </p:sp>
      <p:sp>
        <p:nvSpPr>
          <p:cNvPr id="14" name="مستطيل مستدير الزوايا 13"/>
          <p:cNvSpPr/>
          <p:nvPr/>
        </p:nvSpPr>
        <p:spPr>
          <a:xfrm>
            <a:off x="4139952" y="4001413"/>
            <a:ext cx="1296144" cy="576064"/>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1340هـ</a:t>
            </a:r>
          </a:p>
        </p:txBody>
      </p:sp>
      <p:sp>
        <p:nvSpPr>
          <p:cNvPr id="15" name="مستطيل مستدير الزوايا 14"/>
          <p:cNvSpPr/>
          <p:nvPr/>
        </p:nvSpPr>
        <p:spPr>
          <a:xfrm>
            <a:off x="2555776" y="4001413"/>
            <a:ext cx="1296144" cy="576064"/>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1343-1344هـ</a:t>
            </a:r>
          </a:p>
        </p:txBody>
      </p:sp>
      <p:sp>
        <p:nvSpPr>
          <p:cNvPr id="16" name="مستطيل مستدير الزوايا 15"/>
          <p:cNvSpPr/>
          <p:nvPr/>
        </p:nvSpPr>
        <p:spPr>
          <a:xfrm>
            <a:off x="1043608" y="4001413"/>
            <a:ext cx="1296144" cy="576064"/>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1349هـ</a:t>
            </a:r>
          </a:p>
        </p:txBody>
      </p:sp>
      <p:sp>
        <p:nvSpPr>
          <p:cNvPr id="6" name="مستطيل 5"/>
          <p:cNvSpPr/>
          <p:nvPr/>
        </p:nvSpPr>
        <p:spPr>
          <a:xfrm>
            <a:off x="7163113" y="2504316"/>
            <a:ext cx="1099980" cy="584775"/>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79646">
                    <a:lumMod val="50000"/>
                  </a:srgbClr>
                </a:solidFill>
                <a:effectLst/>
                <a:uLnTx/>
                <a:uFillTx/>
                <a:latin typeface="Traditional Arabic" panose="02020603050405020304" pitchFamily="18" charset="-78"/>
                <a:ea typeface="+mn-ea"/>
                <a:cs typeface="Traditional Arabic" panose="02020603050405020304" pitchFamily="18" charset="-78"/>
              </a:rPr>
              <a:t>الاحساء</a:t>
            </a:r>
          </a:p>
        </p:txBody>
      </p:sp>
      <p:sp>
        <p:nvSpPr>
          <p:cNvPr id="12" name="مستطيل 11"/>
          <p:cNvSpPr/>
          <p:nvPr/>
        </p:nvSpPr>
        <p:spPr>
          <a:xfrm>
            <a:off x="5818384" y="2487745"/>
            <a:ext cx="782587" cy="584775"/>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79646">
                    <a:lumMod val="50000"/>
                  </a:srgbClr>
                </a:solidFill>
                <a:effectLst/>
                <a:uLnTx/>
                <a:uFillTx/>
                <a:latin typeface="Traditional Arabic" panose="02020603050405020304" pitchFamily="18" charset="-78"/>
                <a:ea typeface="+mn-ea"/>
                <a:cs typeface="Traditional Arabic" panose="02020603050405020304" pitchFamily="18" charset="-78"/>
              </a:rPr>
              <a:t>عسير</a:t>
            </a:r>
          </a:p>
        </p:txBody>
      </p:sp>
      <p:sp>
        <p:nvSpPr>
          <p:cNvPr id="17" name="مستطيل 16"/>
          <p:cNvSpPr/>
          <p:nvPr/>
        </p:nvSpPr>
        <p:spPr>
          <a:xfrm>
            <a:off x="4322353" y="2495206"/>
            <a:ext cx="736099" cy="584775"/>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79646">
                    <a:lumMod val="50000"/>
                  </a:srgbClr>
                </a:solidFill>
                <a:effectLst/>
                <a:uLnTx/>
                <a:uFillTx/>
                <a:latin typeface="Traditional Arabic" panose="02020603050405020304" pitchFamily="18" charset="-78"/>
                <a:ea typeface="+mn-ea"/>
                <a:cs typeface="Traditional Arabic" panose="02020603050405020304" pitchFamily="18" charset="-78"/>
              </a:rPr>
              <a:t>حائل</a:t>
            </a:r>
          </a:p>
        </p:txBody>
      </p:sp>
      <p:sp>
        <p:nvSpPr>
          <p:cNvPr id="18" name="مستطيل 17"/>
          <p:cNvSpPr/>
          <p:nvPr/>
        </p:nvSpPr>
        <p:spPr>
          <a:xfrm>
            <a:off x="2765405" y="2504316"/>
            <a:ext cx="904415" cy="584775"/>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79646">
                    <a:lumMod val="50000"/>
                  </a:srgbClr>
                </a:solidFill>
                <a:effectLst/>
                <a:uLnTx/>
                <a:uFillTx/>
                <a:latin typeface="Traditional Arabic" panose="02020603050405020304" pitchFamily="18" charset="-78"/>
                <a:ea typeface="+mn-ea"/>
                <a:cs typeface="Traditional Arabic" panose="02020603050405020304" pitchFamily="18" charset="-78"/>
              </a:rPr>
              <a:t>الحجاز</a:t>
            </a:r>
          </a:p>
        </p:txBody>
      </p:sp>
      <p:sp>
        <p:nvSpPr>
          <p:cNvPr id="19" name="مستطيل 18"/>
          <p:cNvSpPr/>
          <p:nvPr/>
        </p:nvSpPr>
        <p:spPr>
          <a:xfrm>
            <a:off x="1366912" y="2504316"/>
            <a:ext cx="817852" cy="584775"/>
          </a:xfrm>
          <a:prstGeom prst="rect">
            <a:avLst/>
          </a:prstGeom>
        </p:spPr>
        <p:txBody>
          <a:bodyPr wrap="non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79646">
                    <a:lumMod val="50000"/>
                  </a:srgbClr>
                </a:solidFill>
                <a:effectLst/>
                <a:uLnTx/>
                <a:uFillTx/>
                <a:latin typeface="Traditional Arabic" panose="02020603050405020304" pitchFamily="18" charset="-78"/>
                <a:ea typeface="+mn-ea"/>
                <a:cs typeface="Traditional Arabic" panose="02020603050405020304" pitchFamily="18" charset="-78"/>
              </a:rPr>
              <a:t>جازان</a:t>
            </a:r>
          </a:p>
        </p:txBody>
      </p:sp>
      <p:sp>
        <p:nvSpPr>
          <p:cNvPr id="2" name="مستطيل 1">
            <a:extLst>
              <a:ext uri="{FF2B5EF4-FFF2-40B4-BE49-F238E27FC236}">
                <a16:creationId xmlns:a16="http://schemas.microsoft.com/office/drawing/2014/main" id="{72487AAA-45C7-1AFE-B736-3335E5DE912B}"/>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133483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ppt_x</p:attrName>
                                        </p:attrNameLst>
                                      </p:cBhvr>
                                      <p:tavLst>
                                        <p:tav tm="0">
                                          <p:val>
                                            <p:strVal val="#ppt_x"/>
                                          </p:val>
                                        </p:tav>
                                        <p:tav tm="100000">
                                          <p:val>
                                            <p:strVal val="#ppt_x"/>
                                          </p:val>
                                        </p:tav>
                                      </p:tavLst>
                                    </p:anim>
                                    <p:anim calcmode="lin" valueType="num">
                                      <p:cBhvr>
                                        <p:cTn id="9" dur="5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6" presetClass="entr" presetSubtype="0"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143">
                                          <p:stCondLst>
                                            <p:cond delay="0"/>
                                          </p:stCondLst>
                                        </p:cTn>
                                        <p:tgtEl>
                                          <p:spTgt spid="10"/>
                                        </p:tgtEl>
                                      </p:cBhvr>
                                    </p:animEffect>
                                    <p:anim calcmode="lin" valueType="num">
                                      <p:cBhvr>
                                        <p:cTn id="14" dur="448"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15" dur="163"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16" dur="163" tmFilter="0, 0; 0.125,0.2665; 0.25,0.4; 0.375,0.465; 0.5,0.5;  0.625,0.535; 0.75,0.6; 0.875,0.7335; 1,1">
                                          <p:stCondLst>
                                            <p:cond delay="163"/>
                                          </p:stCondLst>
                                        </p:cTn>
                                        <p:tgtEl>
                                          <p:spTgt spid="10"/>
                                        </p:tgtEl>
                                        <p:attrNameLst>
                                          <p:attrName>ppt_y</p:attrName>
                                        </p:attrNameLst>
                                      </p:cBhvr>
                                      <p:tavLst>
                                        <p:tav tm="0" fmla="#ppt_y-sin(pi*$)/9">
                                          <p:val>
                                            <p:fltVal val="0"/>
                                          </p:val>
                                        </p:tav>
                                        <p:tav tm="100000">
                                          <p:val>
                                            <p:fltVal val="1"/>
                                          </p:val>
                                        </p:tav>
                                      </p:tavLst>
                                    </p:anim>
                                    <p:anim calcmode="lin" valueType="num">
                                      <p:cBhvr>
                                        <p:cTn id="17" dur="2" tmFilter="0, 0; 0.125,0.2665; 0.25,0.4; 0.375,0.465; 0.5,0.5;  0.625,0.535; 0.75,0.6; 0.875,0.7335; 1,1">
                                          <p:stCondLst>
                                            <p:cond delay="325"/>
                                          </p:stCondLst>
                                        </p:cTn>
                                        <p:tgtEl>
                                          <p:spTgt spid="10"/>
                                        </p:tgtEl>
                                        <p:attrNameLst>
                                          <p:attrName>ppt_y</p:attrName>
                                        </p:attrNameLst>
                                      </p:cBhvr>
                                      <p:tavLst>
                                        <p:tav tm="0" fmla="#ppt_y-sin(pi*$)/27">
                                          <p:val>
                                            <p:fltVal val="0"/>
                                          </p:val>
                                        </p:tav>
                                        <p:tav tm="100000">
                                          <p:val>
                                            <p:fltVal val="1"/>
                                          </p:val>
                                        </p:tav>
                                      </p:tavLst>
                                    </p:anim>
                                    <p:anim calcmode="lin" valueType="num">
                                      <p:cBhvr>
                                        <p:cTn id="18" dur="1" tmFilter="0, 0; 0.125,0.2665; 0.25,0.4; 0.375,0.465; 0.5,0.5;  0.625,0.535; 0.75,0.6; 0.875,0.7335; 1,1">
                                          <p:stCondLst>
                                            <p:cond delay="499"/>
                                          </p:stCondLst>
                                        </p:cTn>
                                        <p:tgtEl>
                                          <p:spTgt spid="10"/>
                                        </p:tgtEl>
                                        <p:attrNameLst>
                                          <p:attrName>ppt_y</p:attrName>
                                        </p:attrNameLst>
                                      </p:cBhvr>
                                      <p:tavLst>
                                        <p:tav tm="0" fmla="#ppt_y-sin(pi*$)/81">
                                          <p:val>
                                            <p:fltVal val="0"/>
                                          </p:val>
                                        </p:tav>
                                        <p:tav tm="100000">
                                          <p:val>
                                            <p:fltVal val="1"/>
                                          </p:val>
                                        </p:tav>
                                      </p:tavLst>
                                    </p:anim>
                                    <p:animScale>
                                      <p:cBhvr>
                                        <p:cTn id="19" dur="1">
                                          <p:stCondLst>
                                            <p:cond delay="160"/>
                                          </p:stCondLst>
                                        </p:cTn>
                                        <p:tgtEl>
                                          <p:spTgt spid="10"/>
                                        </p:tgtEl>
                                      </p:cBhvr>
                                      <p:to x="100000" y="60000"/>
                                    </p:animScale>
                                    <p:animScale>
                                      <p:cBhvr>
                                        <p:cTn id="20" dur="1" decel="50000">
                                          <p:stCondLst>
                                            <p:cond delay="166"/>
                                          </p:stCondLst>
                                        </p:cTn>
                                        <p:tgtEl>
                                          <p:spTgt spid="10"/>
                                        </p:tgtEl>
                                      </p:cBhvr>
                                      <p:to x="100000" y="100000"/>
                                    </p:animScale>
                                    <p:animScale>
                                      <p:cBhvr>
                                        <p:cTn id="21" dur="1">
                                          <p:stCondLst>
                                            <p:cond delay="323"/>
                                          </p:stCondLst>
                                        </p:cTn>
                                        <p:tgtEl>
                                          <p:spTgt spid="10"/>
                                        </p:tgtEl>
                                      </p:cBhvr>
                                      <p:to x="100000" y="80000"/>
                                    </p:animScale>
                                    <p:animScale>
                                      <p:cBhvr>
                                        <p:cTn id="22" dur="1" decel="50000">
                                          <p:stCondLst>
                                            <p:cond delay="329"/>
                                          </p:stCondLst>
                                        </p:cTn>
                                        <p:tgtEl>
                                          <p:spTgt spid="10"/>
                                        </p:tgtEl>
                                      </p:cBhvr>
                                      <p:to x="100000" y="100000"/>
                                    </p:animScale>
                                    <p:animScale>
                                      <p:cBhvr>
                                        <p:cTn id="23" dur="1">
                                          <p:stCondLst>
                                            <p:cond delay="499"/>
                                          </p:stCondLst>
                                        </p:cTn>
                                        <p:tgtEl>
                                          <p:spTgt spid="10"/>
                                        </p:tgtEl>
                                      </p:cBhvr>
                                      <p:to x="100000" y="90000"/>
                                    </p:animScale>
                                    <p:animScale>
                                      <p:cBhvr>
                                        <p:cTn id="24" dur="1" decel="50000">
                                          <p:stCondLst>
                                            <p:cond delay="499"/>
                                          </p:stCondLst>
                                        </p:cTn>
                                        <p:tgtEl>
                                          <p:spTgt spid="10"/>
                                        </p:tgtEl>
                                      </p:cBhvr>
                                      <p:to x="100000" y="100000"/>
                                    </p:animScale>
                                    <p:animScale>
                                      <p:cBhvr>
                                        <p:cTn id="25" dur="1">
                                          <p:stCondLst>
                                            <p:cond delay="499"/>
                                          </p:stCondLst>
                                        </p:cTn>
                                        <p:tgtEl>
                                          <p:spTgt spid="10"/>
                                        </p:tgtEl>
                                      </p:cBhvr>
                                      <p:to x="100000" y="95000"/>
                                    </p:animScale>
                                    <p:animScale>
                                      <p:cBhvr>
                                        <p:cTn id="26" dur="1" decel="50000">
                                          <p:stCondLst>
                                            <p:cond delay="499"/>
                                          </p:stCondLst>
                                        </p:cTn>
                                        <p:tgtEl>
                                          <p:spTgt spid="10"/>
                                        </p:tgtEl>
                                      </p:cBhvr>
                                      <p:to x="100000" y="100000"/>
                                    </p:animScale>
                                  </p:childTnLst>
                                </p:cTn>
                              </p:par>
                            </p:childTnLst>
                          </p:cTn>
                        </p:par>
                        <p:par>
                          <p:cTn id="27" fill="hold">
                            <p:stCondLst>
                              <p:cond delay="1000"/>
                            </p:stCondLst>
                            <p:childTnLst>
                              <p:par>
                                <p:cTn id="28" presetID="26"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143">
                                          <p:stCondLst>
                                            <p:cond delay="0"/>
                                          </p:stCondLst>
                                        </p:cTn>
                                        <p:tgtEl>
                                          <p:spTgt spid="13"/>
                                        </p:tgtEl>
                                      </p:cBhvr>
                                    </p:animEffect>
                                    <p:anim calcmode="lin" valueType="num">
                                      <p:cBhvr>
                                        <p:cTn id="31" dur="448"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32" dur="163"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33" dur="163" tmFilter="0, 0; 0.125,0.2665; 0.25,0.4; 0.375,0.465; 0.5,0.5;  0.625,0.535; 0.75,0.6; 0.875,0.7335; 1,1">
                                          <p:stCondLst>
                                            <p:cond delay="163"/>
                                          </p:stCondLst>
                                        </p:cTn>
                                        <p:tgtEl>
                                          <p:spTgt spid="13"/>
                                        </p:tgtEl>
                                        <p:attrNameLst>
                                          <p:attrName>ppt_y</p:attrName>
                                        </p:attrNameLst>
                                      </p:cBhvr>
                                      <p:tavLst>
                                        <p:tav tm="0" fmla="#ppt_y-sin(pi*$)/9">
                                          <p:val>
                                            <p:fltVal val="0"/>
                                          </p:val>
                                        </p:tav>
                                        <p:tav tm="100000">
                                          <p:val>
                                            <p:fltVal val="1"/>
                                          </p:val>
                                        </p:tav>
                                      </p:tavLst>
                                    </p:anim>
                                    <p:anim calcmode="lin" valueType="num">
                                      <p:cBhvr>
                                        <p:cTn id="34" dur="2" tmFilter="0, 0; 0.125,0.2665; 0.25,0.4; 0.375,0.465; 0.5,0.5;  0.625,0.535; 0.75,0.6; 0.875,0.7335; 1,1">
                                          <p:stCondLst>
                                            <p:cond delay="325"/>
                                          </p:stCondLst>
                                        </p:cTn>
                                        <p:tgtEl>
                                          <p:spTgt spid="13"/>
                                        </p:tgtEl>
                                        <p:attrNameLst>
                                          <p:attrName>ppt_y</p:attrName>
                                        </p:attrNameLst>
                                      </p:cBhvr>
                                      <p:tavLst>
                                        <p:tav tm="0" fmla="#ppt_y-sin(pi*$)/27">
                                          <p:val>
                                            <p:fltVal val="0"/>
                                          </p:val>
                                        </p:tav>
                                        <p:tav tm="100000">
                                          <p:val>
                                            <p:fltVal val="1"/>
                                          </p:val>
                                        </p:tav>
                                      </p:tavLst>
                                    </p:anim>
                                    <p:anim calcmode="lin" valueType="num">
                                      <p:cBhvr>
                                        <p:cTn id="35" dur="1" tmFilter="0, 0; 0.125,0.2665; 0.25,0.4; 0.375,0.465; 0.5,0.5;  0.625,0.535; 0.75,0.6; 0.875,0.7335; 1,1">
                                          <p:stCondLst>
                                            <p:cond delay="499"/>
                                          </p:stCondLst>
                                        </p:cTn>
                                        <p:tgtEl>
                                          <p:spTgt spid="13"/>
                                        </p:tgtEl>
                                        <p:attrNameLst>
                                          <p:attrName>ppt_y</p:attrName>
                                        </p:attrNameLst>
                                      </p:cBhvr>
                                      <p:tavLst>
                                        <p:tav tm="0" fmla="#ppt_y-sin(pi*$)/81">
                                          <p:val>
                                            <p:fltVal val="0"/>
                                          </p:val>
                                        </p:tav>
                                        <p:tav tm="100000">
                                          <p:val>
                                            <p:fltVal val="1"/>
                                          </p:val>
                                        </p:tav>
                                      </p:tavLst>
                                    </p:anim>
                                    <p:animScale>
                                      <p:cBhvr>
                                        <p:cTn id="36" dur="1">
                                          <p:stCondLst>
                                            <p:cond delay="160"/>
                                          </p:stCondLst>
                                        </p:cTn>
                                        <p:tgtEl>
                                          <p:spTgt spid="13"/>
                                        </p:tgtEl>
                                      </p:cBhvr>
                                      <p:to x="100000" y="60000"/>
                                    </p:animScale>
                                    <p:animScale>
                                      <p:cBhvr>
                                        <p:cTn id="37" dur="1" decel="50000">
                                          <p:stCondLst>
                                            <p:cond delay="166"/>
                                          </p:stCondLst>
                                        </p:cTn>
                                        <p:tgtEl>
                                          <p:spTgt spid="13"/>
                                        </p:tgtEl>
                                      </p:cBhvr>
                                      <p:to x="100000" y="100000"/>
                                    </p:animScale>
                                    <p:animScale>
                                      <p:cBhvr>
                                        <p:cTn id="38" dur="1">
                                          <p:stCondLst>
                                            <p:cond delay="323"/>
                                          </p:stCondLst>
                                        </p:cTn>
                                        <p:tgtEl>
                                          <p:spTgt spid="13"/>
                                        </p:tgtEl>
                                      </p:cBhvr>
                                      <p:to x="100000" y="80000"/>
                                    </p:animScale>
                                    <p:animScale>
                                      <p:cBhvr>
                                        <p:cTn id="39" dur="1" decel="50000">
                                          <p:stCondLst>
                                            <p:cond delay="329"/>
                                          </p:stCondLst>
                                        </p:cTn>
                                        <p:tgtEl>
                                          <p:spTgt spid="13"/>
                                        </p:tgtEl>
                                      </p:cBhvr>
                                      <p:to x="100000" y="100000"/>
                                    </p:animScale>
                                    <p:animScale>
                                      <p:cBhvr>
                                        <p:cTn id="40" dur="1">
                                          <p:stCondLst>
                                            <p:cond delay="499"/>
                                          </p:stCondLst>
                                        </p:cTn>
                                        <p:tgtEl>
                                          <p:spTgt spid="13"/>
                                        </p:tgtEl>
                                      </p:cBhvr>
                                      <p:to x="100000" y="90000"/>
                                    </p:animScale>
                                    <p:animScale>
                                      <p:cBhvr>
                                        <p:cTn id="41" dur="1" decel="50000">
                                          <p:stCondLst>
                                            <p:cond delay="499"/>
                                          </p:stCondLst>
                                        </p:cTn>
                                        <p:tgtEl>
                                          <p:spTgt spid="13"/>
                                        </p:tgtEl>
                                      </p:cBhvr>
                                      <p:to x="100000" y="100000"/>
                                    </p:animScale>
                                    <p:animScale>
                                      <p:cBhvr>
                                        <p:cTn id="42" dur="1">
                                          <p:stCondLst>
                                            <p:cond delay="499"/>
                                          </p:stCondLst>
                                        </p:cTn>
                                        <p:tgtEl>
                                          <p:spTgt spid="13"/>
                                        </p:tgtEl>
                                      </p:cBhvr>
                                      <p:to x="100000" y="95000"/>
                                    </p:animScale>
                                    <p:animScale>
                                      <p:cBhvr>
                                        <p:cTn id="43" dur="1" decel="50000">
                                          <p:stCondLst>
                                            <p:cond delay="499"/>
                                          </p:stCondLst>
                                        </p:cTn>
                                        <p:tgtEl>
                                          <p:spTgt spid="13"/>
                                        </p:tgtEl>
                                      </p:cBhvr>
                                      <p:to x="100000" y="100000"/>
                                    </p:animScale>
                                  </p:childTnLst>
                                </p:cTn>
                              </p:par>
                            </p:childTnLst>
                          </p:cTn>
                        </p:par>
                        <p:par>
                          <p:cTn id="44" fill="hold">
                            <p:stCondLst>
                              <p:cond delay="1500"/>
                            </p:stCondLst>
                            <p:childTnLst>
                              <p:par>
                                <p:cTn id="45" presetID="26"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143">
                                          <p:stCondLst>
                                            <p:cond delay="0"/>
                                          </p:stCondLst>
                                        </p:cTn>
                                        <p:tgtEl>
                                          <p:spTgt spid="14"/>
                                        </p:tgtEl>
                                      </p:cBhvr>
                                    </p:animEffect>
                                    <p:anim calcmode="lin" valueType="num">
                                      <p:cBhvr>
                                        <p:cTn id="48" dur="448"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9" dur="163"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50" dur="163" tmFilter="0, 0; 0.125,0.2665; 0.25,0.4; 0.375,0.465; 0.5,0.5;  0.625,0.535; 0.75,0.6; 0.875,0.7335; 1,1">
                                          <p:stCondLst>
                                            <p:cond delay="163"/>
                                          </p:stCondLst>
                                        </p:cTn>
                                        <p:tgtEl>
                                          <p:spTgt spid="14"/>
                                        </p:tgtEl>
                                        <p:attrNameLst>
                                          <p:attrName>ppt_y</p:attrName>
                                        </p:attrNameLst>
                                      </p:cBhvr>
                                      <p:tavLst>
                                        <p:tav tm="0" fmla="#ppt_y-sin(pi*$)/9">
                                          <p:val>
                                            <p:fltVal val="0"/>
                                          </p:val>
                                        </p:tav>
                                        <p:tav tm="100000">
                                          <p:val>
                                            <p:fltVal val="1"/>
                                          </p:val>
                                        </p:tav>
                                      </p:tavLst>
                                    </p:anim>
                                    <p:anim calcmode="lin" valueType="num">
                                      <p:cBhvr>
                                        <p:cTn id="51" dur="2" tmFilter="0, 0; 0.125,0.2665; 0.25,0.4; 0.375,0.465; 0.5,0.5;  0.625,0.535; 0.75,0.6; 0.875,0.7335; 1,1">
                                          <p:stCondLst>
                                            <p:cond delay="325"/>
                                          </p:stCondLst>
                                        </p:cTn>
                                        <p:tgtEl>
                                          <p:spTgt spid="14"/>
                                        </p:tgtEl>
                                        <p:attrNameLst>
                                          <p:attrName>ppt_y</p:attrName>
                                        </p:attrNameLst>
                                      </p:cBhvr>
                                      <p:tavLst>
                                        <p:tav tm="0" fmla="#ppt_y-sin(pi*$)/27">
                                          <p:val>
                                            <p:fltVal val="0"/>
                                          </p:val>
                                        </p:tav>
                                        <p:tav tm="100000">
                                          <p:val>
                                            <p:fltVal val="1"/>
                                          </p:val>
                                        </p:tav>
                                      </p:tavLst>
                                    </p:anim>
                                    <p:anim calcmode="lin" valueType="num">
                                      <p:cBhvr>
                                        <p:cTn id="52" dur="1" tmFilter="0, 0; 0.125,0.2665; 0.25,0.4; 0.375,0.465; 0.5,0.5;  0.625,0.535; 0.75,0.6; 0.875,0.7335; 1,1">
                                          <p:stCondLst>
                                            <p:cond delay="499"/>
                                          </p:stCondLst>
                                        </p:cTn>
                                        <p:tgtEl>
                                          <p:spTgt spid="14"/>
                                        </p:tgtEl>
                                        <p:attrNameLst>
                                          <p:attrName>ppt_y</p:attrName>
                                        </p:attrNameLst>
                                      </p:cBhvr>
                                      <p:tavLst>
                                        <p:tav tm="0" fmla="#ppt_y-sin(pi*$)/81">
                                          <p:val>
                                            <p:fltVal val="0"/>
                                          </p:val>
                                        </p:tav>
                                        <p:tav tm="100000">
                                          <p:val>
                                            <p:fltVal val="1"/>
                                          </p:val>
                                        </p:tav>
                                      </p:tavLst>
                                    </p:anim>
                                    <p:animScale>
                                      <p:cBhvr>
                                        <p:cTn id="53" dur="1">
                                          <p:stCondLst>
                                            <p:cond delay="160"/>
                                          </p:stCondLst>
                                        </p:cTn>
                                        <p:tgtEl>
                                          <p:spTgt spid="14"/>
                                        </p:tgtEl>
                                      </p:cBhvr>
                                      <p:to x="100000" y="60000"/>
                                    </p:animScale>
                                    <p:animScale>
                                      <p:cBhvr>
                                        <p:cTn id="54" dur="1" decel="50000">
                                          <p:stCondLst>
                                            <p:cond delay="166"/>
                                          </p:stCondLst>
                                        </p:cTn>
                                        <p:tgtEl>
                                          <p:spTgt spid="14"/>
                                        </p:tgtEl>
                                      </p:cBhvr>
                                      <p:to x="100000" y="100000"/>
                                    </p:animScale>
                                    <p:animScale>
                                      <p:cBhvr>
                                        <p:cTn id="55" dur="1">
                                          <p:stCondLst>
                                            <p:cond delay="323"/>
                                          </p:stCondLst>
                                        </p:cTn>
                                        <p:tgtEl>
                                          <p:spTgt spid="14"/>
                                        </p:tgtEl>
                                      </p:cBhvr>
                                      <p:to x="100000" y="80000"/>
                                    </p:animScale>
                                    <p:animScale>
                                      <p:cBhvr>
                                        <p:cTn id="56" dur="1" decel="50000">
                                          <p:stCondLst>
                                            <p:cond delay="329"/>
                                          </p:stCondLst>
                                        </p:cTn>
                                        <p:tgtEl>
                                          <p:spTgt spid="14"/>
                                        </p:tgtEl>
                                      </p:cBhvr>
                                      <p:to x="100000" y="100000"/>
                                    </p:animScale>
                                    <p:animScale>
                                      <p:cBhvr>
                                        <p:cTn id="57" dur="1">
                                          <p:stCondLst>
                                            <p:cond delay="499"/>
                                          </p:stCondLst>
                                        </p:cTn>
                                        <p:tgtEl>
                                          <p:spTgt spid="14"/>
                                        </p:tgtEl>
                                      </p:cBhvr>
                                      <p:to x="100000" y="90000"/>
                                    </p:animScale>
                                    <p:animScale>
                                      <p:cBhvr>
                                        <p:cTn id="58" dur="1" decel="50000">
                                          <p:stCondLst>
                                            <p:cond delay="499"/>
                                          </p:stCondLst>
                                        </p:cTn>
                                        <p:tgtEl>
                                          <p:spTgt spid="14"/>
                                        </p:tgtEl>
                                      </p:cBhvr>
                                      <p:to x="100000" y="100000"/>
                                    </p:animScale>
                                    <p:animScale>
                                      <p:cBhvr>
                                        <p:cTn id="59" dur="1">
                                          <p:stCondLst>
                                            <p:cond delay="499"/>
                                          </p:stCondLst>
                                        </p:cTn>
                                        <p:tgtEl>
                                          <p:spTgt spid="14"/>
                                        </p:tgtEl>
                                      </p:cBhvr>
                                      <p:to x="100000" y="95000"/>
                                    </p:animScale>
                                    <p:animScale>
                                      <p:cBhvr>
                                        <p:cTn id="60" dur="1" decel="50000">
                                          <p:stCondLst>
                                            <p:cond delay="499"/>
                                          </p:stCondLst>
                                        </p:cTn>
                                        <p:tgtEl>
                                          <p:spTgt spid="14"/>
                                        </p:tgtEl>
                                      </p:cBhvr>
                                      <p:to x="100000" y="100000"/>
                                    </p:animScale>
                                  </p:childTnLst>
                                </p:cTn>
                              </p:par>
                            </p:childTnLst>
                          </p:cTn>
                        </p:par>
                        <p:par>
                          <p:cTn id="61" fill="hold">
                            <p:stCondLst>
                              <p:cond delay="2000"/>
                            </p:stCondLst>
                            <p:childTnLst>
                              <p:par>
                                <p:cTn id="62" presetID="26" presetClass="entr" presetSubtype="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wipe(down)">
                                      <p:cBhvr>
                                        <p:cTn id="64" dur="143">
                                          <p:stCondLst>
                                            <p:cond delay="0"/>
                                          </p:stCondLst>
                                        </p:cTn>
                                        <p:tgtEl>
                                          <p:spTgt spid="15"/>
                                        </p:tgtEl>
                                      </p:cBhvr>
                                    </p:animEffect>
                                    <p:anim calcmode="lin" valueType="num">
                                      <p:cBhvr>
                                        <p:cTn id="65" dur="448"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66" dur="163"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67" dur="163" tmFilter="0, 0; 0.125,0.2665; 0.25,0.4; 0.375,0.465; 0.5,0.5;  0.625,0.535; 0.75,0.6; 0.875,0.7335; 1,1">
                                          <p:stCondLst>
                                            <p:cond delay="163"/>
                                          </p:stCondLst>
                                        </p:cTn>
                                        <p:tgtEl>
                                          <p:spTgt spid="15"/>
                                        </p:tgtEl>
                                        <p:attrNameLst>
                                          <p:attrName>ppt_y</p:attrName>
                                        </p:attrNameLst>
                                      </p:cBhvr>
                                      <p:tavLst>
                                        <p:tav tm="0" fmla="#ppt_y-sin(pi*$)/9">
                                          <p:val>
                                            <p:fltVal val="0"/>
                                          </p:val>
                                        </p:tav>
                                        <p:tav tm="100000">
                                          <p:val>
                                            <p:fltVal val="1"/>
                                          </p:val>
                                        </p:tav>
                                      </p:tavLst>
                                    </p:anim>
                                    <p:anim calcmode="lin" valueType="num">
                                      <p:cBhvr>
                                        <p:cTn id="68" dur="2" tmFilter="0, 0; 0.125,0.2665; 0.25,0.4; 0.375,0.465; 0.5,0.5;  0.625,0.535; 0.75,0.6; 0.875,0.7335; 1,1">
                                          <p:stCondLst>
                                            <p:cond delay="325"/>
                                          </p:stCondLst>
                                        </p:cTn>
                                        <p:tgtEl>
                                          <p:spTgt spid="15"/>
                                        </p:tgtEl>
                                        <p:attrNameLst>
                                          <p:attrName>ppt_y</p:attrName>
                                        </p:attrNameLst>
                                      </p:cBhvr>
                                      <p:tavLst>
                                        <p:tav tm="0" fmla="#ppt_y-sin(pi*$)/27">
                                          <p:val>
                                            <p:fltVal val="0"/>
                                          </p:val>
                                        </p:tav>
                                        <p:tav tm="100000">
                                          <p:val>
                                            <p:fltVal val="1"/>
                                          </p:val>
                                        </p:tav>
                                      </p:tavLst>
                                    </p:anim>
                                    <p:anim calcmode="lin" valueType="num">
                                      <p:cBhvr>
                                        <p:cTn id="69" dur="1" tmFilter="0, 0; 0.125,0.2665; 0.25,0.4; 0.375,0.465; 0.5,0.5;  0.625,0.535; 0.75,0.6; 0.875,0.7335; 1,1">
                                          <p:stCondLst>
                                            <p:cond delay="499"/>
                                          </p:stCondLst>
                                        </p:cTn>
                                        <p:tgtEl>
                                          <p:spTgt spid="15"/>
                                        </p:tgtEl>
                                        <p:attrNameLst>
                                          <p:attrName>ppt_y</p:attrName>
                                        </p:attrNameLst>
                                      </p:cBhvr>
                                      <p:tavLst>
                                        <p:tav tm="0" fmla="#ppt_y-sin(pi*$)/81">
                                          <p:val>
                                            <p:fltVal val="0"/>
                                          </p:val>
                                        </p:tav>
                                        <p:tav tm="100000">
                                          <p:val>
                                            <p:fltVal val="1"/>
                                          </p:val>
                                        </p:tav>
                                      </p:tavLst>
                                    </p:anim>
                                    <p:animScale>
                                      <p:cBhvr>
                                        <p:cTn id="70" dur="1">
                                          <p:stCondLst>
                                            <p:cond delay="160"/>
                                          </p:stCondLst>
                                        </p:cTn>
                                        <p:tgtEl>
                                          <p:spTgt spid="15"/>
                                        </p:tgtEl>
                                      </p:cBhvr>
                                      <p:to x="100000" y="60000"/>
                                    </p:animScale>
                                    <p:animScale>
                                      <p:cBhvr>
                                        <p:cTn id="71" dur="1" decel="50000">
                                          <p:stCondLst>
                                            <p:cond delay="166"/>
                                          </p:stCondLst>
                                        </p:cTn>
                                        <p:tgtEl>
                                          <p:spTgt spid="15"/>
                                        </p:tgtEl>
                                      </p:cBhvr>
                                      <p:to x="100000" y="100000"/>
                                    </p:animScale>
                                    <p:animScale>
                                      <p:cBhvr>
                                        <p:cTn id="72" dur="1">
                                          <p:stCondLst>
                                            <p:cond delay="323"/>
                                          </p:stCondLst>
                                        </p:cTn>
                                        <p:tgtEl>
                                          <p:spTgt spid="15"/>
                                        </p:tgtEl>
                                      </p:cBhvr>
                                      <p:to x="100000" y="80000"/>
                                    </p:animScale>
                                    <p:animScale>
                                      <p:cBhvr>
                                        <p:cTn id="73" dur="1" decel="50000">
                                          <p:stCondLst>
                                            <p:cond delay="329"/>
                                          </p:stCondLst>
                                        </p:cTn>
                                        <p:tgtEl>
                                          <p:spTgt spid="15"/>
                                        </p:tgtEl>
                                      </p:cBhvr>
                                      <p:to x="100000" y="100000"/>
                                    </p:animScale>
                                    <p:animScale>
                                      <p:cBhvr>
                                        <p:cTn id="74" dur="1">
                                          <p:stCondLst>
                                            <p:cond delay="499"/>
                                          </p:stCondLst>
                                        </p:cTn>
                                        <p:tgtEl>
                                          <p:spTgt spid="15"/>
                                        </p:tgtEl>
                                      </p:cBhvr>
                                      <p:to x="100000" y="90000"/>
                                    </p:animScale>
                                    <p:animScale>
                                      <p:cBhvr>
                                        <p:cTn id="75" dur="1" decel="50000">
                                          <p:stCondLst>
                                            <p:cond delay="499"/>
                                          </p:stCondLst>
                                        </p:cTn>
                                        <p:tgtEl>
                                          <p:spTgt spid="15"/>
                                        </p:tgtEl>
                                      </p:cBhvr>
                                      <p:to x="100000" y="100000"/>
                                    </p:animScale>
                                    <p:animScale>
                                      <p:cBhvr>
                                        <p:cTn id="76" dur="1">
                                          <p:stCondLst>
                                            <p:cond delay="499"/>
                                          </p:stCondLst>
                                        </p:cTn>
                                        <p:tgtEl>
                                          <p:spTgt spid="15"/>
                                        </p:tgtEl>
                                      </p:cBhvr>
                                      <p:to x="100000" y="95000"/>
                                    </p:animScale>
                                    <p:animScale>
                                      <p:cBhvr>
                                        <p:cTn id="77" dur="1" decel="50000">
                                          <p:stCondLst>
                                            <p:cond delay="499"/>
                                          </p:stCondLst>
                                        </p:cTn>
                                        <p:tgtEl>
                                          <p:spTgt spid="15"/>
                                        </p:tgtEl>
                                      </p:cBhvr>
                                      <p:to x="100000" y="100000"/>
                                    </p:animScale>
                                  </p:childTnLst>
                                </p:cTn>
                              </p:par>
                            </p:childTnLst>
                          </p:cTn>
                        </p:par>
                        <p:par>
                          <p:cTn id="78" fill="hold">
                            <p:stCondLst>
                              <p:cond delay="2500"/>
                            </p:stCondLst>
                            <p:childTnLst>
                              <p:par>
                                <p:cTn id="79" presetID="26"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wipe(down)">
                                      <p:cBhvr>
                                        <p:cTn id="81" dur="143">
                                          <p:stCondLst>
                                            <p:cond delay="0"/>
                                          </p:stCondLst>
                                        </p:cTn>
                                        <p:tgtEl>
                                          <p:spTgt spid="16"/>
                                        </p:tgtEl>
                                      </p:cBhvr>
                                    </p:animEffect>
                                    <p:anim calcmode="lin" valueType="num">
                                      <p:cBhvr>
                                        <p:cTn id="82" dur="448"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83" dur="163"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84" dur="163" tmFilter="0, 0; 0.125,0.2665; 0.25,0.4; 0.375,0.465; 0.5,0.5;  0.625,0.535; 0.75,0.6; 0.875,0.7335; 1,1">
                                          <p:stCondLst>
                                            <p:cond delay="163"/>
                                          </p:stCondLst>
                                        </p:cTn>
                                        <p:tgtEl>
                                          <p:spTgt spid="16"/>
                                        </p:tgtEl>
                                        <p:attrNameLst>
                                          <p:attrName>ppt_y</p:attrName>
                                        </p:attrNameLst>
                                      </p:cBhvr>
                                      <p:tavLst>
                                        <p:tav tm="0" fmla="#ppt_y-sin(pi*$)/9">
                                          <p:val>
                                            <p:fltVal val="0"/>
                                          </p:val>
                                        </p:tav>
                                        <p:tav tm="100000">
                                          <p:val>
                                            <p:fltVal val="1"/>
                                          </p:val>
                                        </p:tav>
                                      </p:tavLst>
                                    </p:anim>
                                    <p:anim calcmode="lin" valueType="num">
                                      <p:cBhvr>
                                        <p:cTn id="85" dur="2" tmFilter="0, 0; 0.125,0.2665; 0.25,0.4; 0.375,0.465; 0.5,0.5;  0.625,0.535; 0.75,0.6; 0.875,0.7335; 1,1">
                                          <p:stCondLst>
                                            <p:cond delay="325"/>
                                          </p:stCondLst>
                                        </p:cTn>
                                        <p:tgtEl>
                                          <p:spTgt spid="16"/>
                                        </p:tgtEl>
                                        <p:attrNameLst>
                                          <p:attrName>ppt_y</p:attrName>
                                        </p:attrNameLst>
                                      </p:cBhvr>
                                      <p:tavLst>
                                        <p:tav tm="0" fmla="#ppt_y-sin(pi*$)/27">
                                          <p:val>
                                            <p:fltVal val="0"/>
                                          </p:val>
                                        </p:tav>
                                        <p:tav tm="100000">
                                          <p:val>
                                            <p:fltVal val="1"/>
                                          </p:val>
                                        </p:tav>
                                      </p:tavLst>
                                    </p:anim>
                                    <p:anim calcmode="lin" valueType="num">
                                      <p:cBhvr>
                                        <p:cTn id="86" dur="1" tmFilter="0, 0; 0.125,0.2665; 0.25,0.4; 0.375,0.465; 0.5,0.5;  0.625,0.535; 0.75,0.6; 0.875,0.7335; 1,1">
                                          <p:stCondLst>
                                            <p:cond delay="499"/>
                                          </p:stCondLst>
                                        </p:cTn>
                                        <p:tgtEl>
                                          <p:spTgt spid="16"/>
                                        </p:tgtEl>
                                        <p:attrNameLst>
                                          <p:attrName>ppt_y</p:attrName>
                                        </p:attrNameLst>
                                      </p:cBhvr>
                                      <p:tavLst>
                                        <p:tav tm="0" fmla="#ppt_y-sin(pi*$)/81">
                                          <p:val>
                                            <p:fltVal val="0"/>
                                          </p:val>
                                        </p:tav>
                                        <p:tav tm="100000">
                                          <p:val>
                                            <p:fltVal val="1"/>
                                          </p:val>
                                        </p:tav>
                                      </p:tavLst>
                                    </p:anim>
                                    <p:animScale>
                                      <p:cBhvr>
                                        <p:cTn id="87" dur="1">
                                          <p:stCondLst>
                                            <p:cond delay="160"/>
                                          </p:stCondLst>
                                        </p:cTn>
                                        <p:tgtEl>
                                          <p:spTgt spid="16"/>
                                        </p:tgtEl>
                                      </p:cBhvr>
                                      <p:to x="100000" y="60000"/>
                                    </p:animScale>
                                    <p:animScale>
                                      <p:cBhvr>
                                        <p:cTn id="88" dur="1" decel="50000">
                                          <p:stCondLst>
                                            <p:cond delay="166"/>
                                          </p:stCondLst>
                                        </p:cTn>
                                        <p:tgtEl>
                                          <p:spTgt spid="16"/>
                                        </p:tgtEl>
                                      </p:cBhvr>
                                      <p:to x="100000" y="100000"/>
                                    </p:animScale>
                                    <p:animScale>
                                      <p:cBhvr>
                                        <p:cTn id="89" dur="1">
                                          <p:stCondLst>
                                            <p:cond delay="323"/>
                                          </p:stCondLst>
                                        </p:cTn>
                                        <p:tgtEl>
                                          <p:spTgt spid="16"/>
                                        </p:tgtEl>
                                      </p:cBhvr>
                                      <p:to x="100000" y="80000"/>
                                    </p:animScale>
                                    <p:animScale>
                                      <p:cBhvr>
                                        <p:cTn id="90" dur="1" decel="50000">
                                          <p:stCondLst>
                                            <p:cond delay="329"/>
                                          </p:stCondLst>
                                        </p:cTn>
                                        <p:tgtEl>
                                          <p:spTgt spid="16"/>
                                        </p:tgtEl>
                                      </p:cBhvr>
                                      <p:to x="100000" y="100000"/>
                                    </p:animScale>
                                    <p:animScale>
                                      <p:cBhvr>
                                        <p:cTn id="91" dur="1">
                                          <p:stCondLst>
                                            <p:cond delay="499"/>
                                          </p:stCondLst>
                                        </p:cTn>
                                        <p:tgtEl>
                                          <p:spTgt spid="16"/>
                                        </p:tgtEl>
                                      </p:cBhvr>
                                      <p:to x="100000" y="90000"/>
                                    </p:animScale>
                                    <p:animScale>
                                      <p:cBhvr>
                                        <p:cTn id="92" dur="1" decel="50000">
                                          <p:stCondLst>
                                            <p:cond delay="499"/>
                                          </p:stCondLst>
                                        </p:cTn>
                                        <p:tgtEl>
                                          <p:spTgt spid="16"/>
                                        </p:tgtEl>
                                      </p:cBhvr>
                                      <p:to x="100000" y="100000"/>
                                    </p:animScale>
                                    <p:animScale>
                                      <p:cBhvr>
                                        <p:cTn id="93" dur="1">
                                          <p:stCondLst>
                                            <p:cond delay="499"/>
                                          </p:stCondLst>
                                        </p:cTn>
                                        <p:tgtEl>
                                          <p:spTgt spid="16"/>
                                        </p:tgtEl>
                                      </p:cBhvr>
                                      <p:to x="100000" y="95000"/>
                                    </p:animScale>
                                    <p:animScale>
                                      <p:cBhvr>
                                        <p:cTn id="94" dur="1" decel="50000">
                                          <p:stCondLst>
                                            <p:cond delay="499"/>
                                          </p:stCondLst>
                                        </p:cTn>
                                        <p:tgtEl>
                                          <p:spTgt spid="16"/>
                                        </p:tgtEl>
                                      </p:cBhvr>
                                      <p:to x="100000" y="100000"/>
                                    </p:animScale>
                                  </p:childTnLst>
                                </p:cTn>
                              </p:par>
                            </p:childTnLst>
                          </p:cTn>
                        </p:par>
                      </p:childTnLst>
                    </p:cTn>
                  </p:par>
                  <p:par>
                    <p:cTn id="95" fill="hold">
                      <p:stCondLst>
                        <p:cond delay="indefinite"/>
                      </p:stCondLst>
                      <p:childTnLst>
                        <p:par>
                          <p:cTn id="96" fill="hold">
                            <p:stCondLst>
                              <p:cond delay="0"/>
                            </p:stCondLst>
                            <p:childTnLst>
                              <p:par>
                                <p:cTn id="97" presetID="26" presetClass="entr" presetSubtype="0" fill="hold" grpId="0" nodeType="click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wipe(down)">
                                      <p:cBhvr>
                                        <p:cTn id="99" dur="143">
                                          <p:stCondLst>
                                            <p:cond delay="0"/>
                                          </p:stCondLst>
                                        </p:cTn>
                                        <p:tgtEl>
                                          <p:spTgt spid="6"/>
                                        </p:tgtEl>
                                      </p:cBhvr>
                                    </p:animEffect>
                                    <p:anim calcmode="lin" valueType="num">
                                      <p:cBhvr>
                                        <p:cTn id="100" dur="448"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101" dur="163"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2" dur="163" tmFilter="0, 0; 0.125,0.2665; 0.25,0.4; 0.375,0.465; 0.5,0.5;  0.625,0.535; 0.75,0.6; 0.875,0.7335; 1,1">
                                          <p:stCondLst>
                                            <p:cond delay="163"/>
                                          </p:stCondLst>
                                        </p:cTn>
                                        <p:tgtEl>
                                          <p:spTgt spid="6"/>
                                        </p:tgtEl>
                                        <p:attrNameLst>
                                          <p:attrName>ppt_y</p:attrName>
                                        </p:attrNameLst>
                                      </p:cBhvr>
                                      <p:tavLst>
                                        <p:tav tm="0" fmla="#ppt_y-sin(pi*$)/9">
                                          <p:val>
                                            <p:fltVal val="0"/>
                                          </p:val>
                                        </p:tav>
                                        <p:tav tm="100000">
                                          <p:val>
                                            <p:fltVal val="1"/>
                                          </p:val>
                                        </p:tav>
                                      </p:tavLst>
                                    </p:anim>
                                    <p:anim calcmode="lin" valueType="num">
                                      <p:cBhvr>
                                        <p:cTn id="103" dur="2" tmFilter="0, 0; 0.125,0.2665; 0.25,0.4; 0.375,0.465; 0.5,0.5;  0.625,0.535; 0.75,0.6; 0.875,0.7335; 1,1">
                                          <p:stCondLst>
                                            <p:cond delay="325"/>
                                          </p:stCondLst>
                                        </p:cTn>
                                        <p:tgtEl>
                                          <p:spTgt spid="6"/>
                                        </p:tgtEl>
                                        <p:attrNameLst>
                                          <p:attrName>ppt_y</p:attrName>
                                        </p:attrNameLst>
                                      </p:cBhvr>
                                      <p:tavLst>
                                        <p:tav tm="0" fmla="#ppt_y-sin(pi*$)/27">
                                          <p:val>
                                            <p:fltVal val="0"/>
                                          </p:val>
                                        </p:tav>
                                        <p:tav tm="100000">
                                          <p:val>
                                            <p:fltVal val="1"/>
                                          </p:val>
                                        </p:tav>
                                      </p:tavLst>
                                    </p:anim>
                                    <p:anim calcmode="lin" valueType="num">
                                      <p:cBhvr>
                                        <p:cTn id="104" dur="1" tmFilter="0, 0; 0.125,0.2665; 0.25,0.4; 0.375,0.465; 0.5,0.5;  0.625,0.535; 0.75,0.6; 0.875,0.7335; 1,1">
                                          <p:stCondLst>
                                            <p:cond delay="499"/>
                                          </p:stCondLst>
                                        </p:cTn>
                                        <p:tgtEl>
                                          <p:spTgt spid="6"/>
                                        </p:tgtEl>
                                        <p:attrNameLst>
                                          <p:attrName>ppt_y</p:attrName>
                                        </p:attrNameLst>
                                      </p:cBhvr>
                                      <p:tavLst>
                                        <p:tav tm="0" fmla="#ppt_y-sin(pi*$)/81">
                                          <p:val>
                                            <p:fltVal val="0"/>
                                          </p:val>
                                        </p:tav>
                                        <p:tav tm="100000">
                                          <p:val>
                                            <p:fltVal val="1"/>
                                          </p:val>
                                        </p:tav>
                                      </p:tavLst>
                                    </p:anim>
                                    <p:animScale>
                                      <p:cBhvr>
                                        <p:cTn id="105" dur="1">
                                          <p:stCondLst>
                                            <p:cond delay="160"/>
                                          </p:stCondLst>
                                        </p:cTn>
                                        <p:tgtEl>
                                          <p:spTgt spid="6"/>
                                        </p:tgtEl>
                                      </p:cBhvr>
                                      <p:to x="100000" y="60000"/>
                                    </p:animScale>
                                    <p:animScale>
                                      <p:cBhvr>
                                        <p:cTn id="106" dur="1" decel="50000">
                                          <p:stCondLst>
                                            <p:cond delay="166"/>
                                          </p:stCondLst>
                                        </p:cTn>
                                        <p:tgtEl>
                                          <p:spTgt spid="6"/>
                                        </p:tgtEl>
                                      </p:cBhvr>
                                      <p:to x="100000" y="100000"/>
                                    </p:animScale>
                                    <p:animScale>
                                      <p:cBhvr>
                                        <p:cTn id="107" dur="1">
                                          <p:stCondLst>
                                            <p:cond delay="323"/>
                                          </p:stCondLst>
                                        </p:cTn>
                                        <p:tgtEl>
                                          <p:spTgt spid="6"/>
                                        </p:tgtEl>
                                      </p:cBhvr>
                                      <p:to x="100000" y="80000"/>
                                    </p:animScale>
                                    <p:animScale>
                                      <p:cBhvr>
                                        <p:cTn id="108" dur="1" decel="50000">
                                          <p:stCondLst>
                                            <p:cond delay="329"/>
                                          </p:stCondLst>
                                        </p:cTn>
                                        <p:tgtEl>
                                          <p:spTgt spid="6"/>
                                        </p:tgtEl>
                                      </p:cBhvr>
                                      <p:to x="100000" y="100000"/>
                                    </p:animScale>
                                    <p:animScale>
                                      <p:cBhvr>
                                        <p:cTn id="109" dur="1">
                                          <p:stCondLst>
                                            <p:cond delay="499"/>
                                          </p:stCondLst>
                                        </p:cTn>
                                        <p:tgtEl>
                                          <p:spTgt spid="6"/>
                                        </p:tgtEl>
                                      </p:cBhvr>
                                      <p:to x="100000" y="90000"/>
                                    </p:animScale>
                                    <p:animScale>
                                      <p:cBhvr>
                                        <p:cTn id="110" dur="1" decel="50000">
                                          <p:stCondLst>
                                            <p:cond delay="499"/>
                                          </p:stCondLst>
                                        </p:cTn>
                                        <p:tgtEl>
                                          <p:spTgt spid="6"/>
                                        </p:tgtEl>
                                      </p:cBhvr>
                                      <p:to x="100000" y="100000"/>
                                    </p:animScale>
                                    <p:animScale>
                                      <p:cBhvr>
                                        <p:cTn id="111" dur="1">
                                          <p:stCondLst>
                                            <p:cond delay="499"/>
                                          </p:stCondLst>
                                        </p:cTn>
                                        <p:tgtEl>
                                          <p:spTgt spid="6"/>
                                        </p:tgtEl>
                                      </p:cBhvr>
                                      <p:to x="100000" y="95000"/>
                                    </p:animScale>
                                    <p:animScale>
                                      <p:cBhvr>
                                        <p:cTn id="112" dur="1" decel="50000">
                                          <p:stCondLst>
                                            <p:cond delay="499"/>
                                          </p:stCondLst>
                                        </p:cTn>
                                        <p:tgtEl>
                                          <p:spTgt spid="6"/>
                                        </p:tgtEl>
                                      </p:cBhvr>
                                      <p:to x="100000" y="100000"/>
                                    </p:animScale>
                                  </p:childTnLst>
                                </p:cTn>
                              </p:par>
                            </p:childTnLst>
                          </p:cTn>
                        </p:par>
                      </p:childTnLst>
                    </p:cTn>
                  </p:par>
                  <p:par>
                    <p:cTn id="113" fill="hold">
                      <p:stCondLst>
                        <p:cond delay="indefinite"/>
                      </p:stCondLst>
                      <p:childTnLst>
                        <p:par>
                          <p:cTn id="114" fill="hold">
                            <p:stCondLst>
                              <p:cond delay="0"/>
                            </p:stCondLst>
                            <p:childTnLst>
                              <p:par>
                                <p:cTn id="115" presetID="26" presetClass="entr" presetSubtype="0" fill="hold" grpId="0" nodeType="click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wipe(down)">
                                      <p:cBhvr>
                                        <p:cTn id="117" dur="143">
                                          <p:stCondLst>
                                            <p:cond delay="0"/>
                                          </p:stCondLst>
                                        </p:cTn>
                                        <p:tgtEl>
                                          <p:spTgt spid="12"/>
                                        </p:tgtEl>
                                      </p:cBhvr>
                                    </p:animEffect>
                                    <p:anim calcmode="lin" valueType="num">
                                      <p:cBhvr>
                                        <p:cTn id="118" dur="448"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19" dur="163"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20" dur="163" tmFilter="0, 0; 0.125,0.2665; 0.25,0.4; 0.375,0.465; 0.5,0.5;  0.625,0.535; 0.75,0.6; 0.875,0.7335; 1,1">
                                          <p:stCondLst>
                                            <p:cond delay="163"/>
                                          </p:stCondLst>
                                        </p:cTn>
                                        <p:tgtEl>
                                          <p:spTgt spid="12"/>
                                        </p:tgtEl>
                                        <p:attrNameLst>
                                          <p:attrName>ppt_y</p:attrName>
                                        </p:attrNameLst>
                                      </p:cBhvr>
                                      <p:tavLst>
                                        <p:tav tm="0" fmla="#ppt_y-sin(pi*$)/9">
                                          <p:val>
                                            <p:fltVal val="0"/>
                                          </p:val>
                                        </p:tav>
                                        <p:tav tm="100000">
                                          <p:val>
                                            <p:fltVal val="1"/>
                                          </p:val>
                                        </p:tav>
                                      </p:tavLst>
                                    </p:anim>
                                    <p:anim calcmode="lin" valueType="num">
                                      <p:cBhvr>
                                        <p:cTn id="121" dur="2" tmFilter="0, 0; 0.125,0.2665; 0.25,0.4; 0.375,0.465; 0.5,0.5;  0.625,0.535; 0.75,0.6; 0.875,0.7335; 1,1">
                                          <p:stCondLst>
                                            <p:cond delay="325"/>
                                          </p:stCondLst>
                                        </p:cTn>
                                        <p:tgtEl>
                                          <p:spTgt spid="12"/>
                                        </p:tgtEl>
                                        <p:attrNameLst>
                                          <p:attrName>ppt_y</p:attrName>
                                        </p:attrNameLst>
                                      </p:cBhvr>
                                      <p:tavLst>
                                        <p:tav tm="0" fmla="#ppt_y-sin(pi*$)/27">
                                          <p:val>
                                            <p:fltVal val="0"/>
                                          </p:val>
                                        </p:tav>
                                        <p:tav tm="100000">
                                          <p:val>
                                            <p:fltVal val="1"/>
                                          </p:val>
                                        </p:tav>
                                      </p:tavLst>
                                    </p:anim>
                                    <p:anim calcmode="lin" valueType="num">
                                      <p:cBhvr>
                                        <p:cTn id="122" dur="1" tmFilter="0, 0; 0.125,0.2665; 0.25,0.4; 0.375,0.465; 0.5,0.5;  0.625,0.535; 0.75,0.6; 0.875,0.7335; 1,1">
                                          <p:stCondLst>
                                            <p:cond delay="499"/>
                                          </p:stCondLst>
                                        </p:cTn>
                                        <p:tgtEl>
                                          <p:spTgt spid="12"/>
                                        </p:tgtEl>
                                        <p:attrNameLst>
                                          <p:attrName>ppt_y</p:attrName>
                                        </p:attrNameLst>
                                      </p:cBhvr>
                                      <p:tavLst>
                                        <p:tav tm="0" fmla="#ppt_y-sin(pi*$)/81">
                                          <p:val>
                                            <p:fltVal val="0"/>
                                          </p:val>
                                        </p:tav>
                                        <p:tav tm="100000">
                                          <p:val>
                                            <p:fltVal val="1"/>
                                          </p:val>
                                        </p:tav>
                                      </p:tavLst>
                                    </p:anim>
                                    <p:animScale>
                                      <p:cBhvr>
                                        <p:cTn id="123" dur="1">
                                          <p:stCondLst>
                                            <p:cond delay="160"/>
                                          </p:stCondLst>
                                        </p:cTn>
                                        <p:tgtEl>
                                          <p:spTgt spid="12"/>
                                        </p:tgtEl>
                                      </p:cBhvr>
                                      <p:to x="100000" y="60000"/>
                                    </p:animScale>
                                    <p:animScale>
                                      <p:cBhvr>
                                        <p:cTn id="124" dur="1" decel="50000">
                                          <p:stCondLst>
                                            <p:cond delay="166"/>
                                          </p:stCondLst>
                                        </p:cTn>
                                        <p:tgtEl>
                                          <p:spTgt spid="12"/>
                                        </p:tgtEl>
                                      </p:cBhvr>
                                      <p:to x="100000" y="100000"/>
                                    </p:animScale>
                                    <p:animScale>
                                      <p:cBhvr>
                                        <p:cTn id="125" dur="1">
                                          <p:stCondLst>
                                            <p:cond delay="323"/>
                                          </p:stCondLst>
                                        </p:cTn>
                                        <p:tgtEl>
                                          <p:spTgt spid="12"/>
                                        </p:tgtEl>
                                      </p:cBhvr>
                                      <p:to x="100000" y="80000"/>
                                    </p:animScale>
                                    <p:animScale>
                                      <p:cBhvr>
                                        <p:cTn id="126" dur="1" decel="50000">
                                          <p:stCondLst>
                                            <p:cond delay="329"/>
                                          </p:stCondLst>
                                        </p:cTn>
                                        <p:tgtEl>
                                          <p:spTgt spid="12"/>
                                        </p:tgtEl>
                                      </p:cBhvr>
                                      <p:to x="100000" y="100000"/>
                                    </p:animScale>
                                    <p:animScale>
                                      <p:cBhvr>
                                        <p:cTn id="127" dur="1">
                                          <p:stCondLst>
                                            <p:cond delay="499"/>
                                          </p:stCondLst>
                                        </p:cTn>
                                        <p:tgtEl>
                                          <p:spTgt spid="12"/>
                                        </p:tgtEl>
                                      </p:cBhvr>
                                      <p:to x="100000" y="90000"/>
                                    </p:animScale>
                                    <p:animScale>
                                      <p:cBhvr>
                                        <p:cTn id="128" dur="1" decel="50000">
                                          <p:stCondLst>
                                            <p:cond delay="499"/>
                                          </p:stCondLst>
                                        </p:cTn>
                                        <p:tgtEl>
                                          <p:spTgt spid="12"/>
                                        </p:tgtEl>
                                      </p:cBhvr>
                                      <p:to x="100000" y="100000"/>
                                    </p:animScale>
                                    <p:animScale>
                                      <p:cBhvr>
                                        <p:cTn id="129" dur="1">
                                          <p:stCondLst>
                                            <p:cond delay="499"/>
                                          </p:stCondLst>
                                        </p:cTn>
                                        <p:tgtEl>
                                          <p:spTgt spid="12"/>
                                        </p:tgtEl>
                                      </p:cBhvr>
                                      <p:to x="100000" y="95000"/>
                                    </p:animScale>
                                    <p:animScale>
                                      <p:cBhvr>
                                        <p:cTn id="130" dur="1" decel="50000">
                                          <p:stCondLst>
                                            <p:cond delay="499"/>
                                          </p:stCondLst>
                                        </p:cTn>
                                        <p:tgtEl>
                                          <p:spTgt spid="12"/>
                                        </p:tgtEl>
                                      </p:cBhvr>
                                      <p:to x="100000" y="100000"/>
                                    </p:animScale>
                                  </p:childTnLst>
                                </p:cTn>
                              </p:par>
                            </p:childTnLst>
                          </p:cTn>
                        </p:par>
                      </p:childTnLst>
                    </p:cTn>
                  </p:par>
                  <p:par>
                    <p:cTn id="131" fill="hold">
                      <p:stCondLst>
                        <p:cond delay="indefinite"/>
                      </p:stCondLst>
                      <p:childTnLst>
                        <p:par>
                          <p:cTn id="132" fill="hold">
                            <p:stCondLst>
                              <p:cond delay="0"/>
                            </p:stCondLst>
                            <p:childTnLst>
                              <p:par>
                                <p:cTn id="133" presetID="26" presetClass="entr" presetSubtype="0" fill="hold" grpId="0" nodeType="clickEffect">
                                  <p:stCondLst>
                                    <p:cond delay="0"/>
                                  </p:stCondLst>
                                  <p:childTnLst>
                                    <p:set>
                                      <p:cBhvr>
                                        <p:cTn id="134" dur="1" fill="hold">
                                          <p:stCondLst>
                                            <p:cond delay="0"/>
                                          </p:stCondLst>
                                        </p:cTn>
                                        <p:tgtEl>
                                          <p:spTgt spid="17"/>
                                        </p:tgtEl>
                                        <p:attrNameLst>
                                          <p:attrName>style.visibility</p:attrName>
                                        </p:attrNameLst>
                                      </p:cBhvr>
                                      <p:to>
                                        <p:strVal val="visible"/>
                                      </p:to>
                                    </p:set>
                                    <p:animEffect transition="in" filter="wipe(down)">
                                      <p:cBhvr>
                                        <p:cTn id="135" dur="143">
                                          <p:stCondLst>
                                            <p:cond delay="0"/>
                                          </p:stCondLst>
                                        </p:cTn>
                                        <p:tgtEl>
                                          <p:spTgt spid="17"/>
                                        </p:tgtEl>
                                      </p:cBhvr>
                                    </p:animEffect>
                                    <p:anim calcmode="lin" valueType="num">
                                      <p:cBhvr>
                                        <p:cTn id="136" dur="448"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37" dur="163"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38" dur="163" tmFilter="0, 0; 0.125,0.2665; 0.25,0.4; 0.375,0.465; 0.5,0.5;  0.625,0.535; 0.75,0.6; 0.875,0.7335; 1,1">
                                          <p:stCondLst>
                                            <p:cond delay="163"/>
                                          </p:stCondLst>
                                        </p:cTn>
                                        <p:tgtEl>
                                          <p:spTgt spid="17"/>
                                        </p:tgtEl>
                                        <p:attrNameLst>
                                          <p:attrName>ppt_y</p:attrName>
                                        </p:attrNameLst>
                                      </p:cBhvr>
                                      <p:tavLst>
                                        <p:tav tm="0" fmla="#ppt_y-sin(pi*$)/9">
                                          <p:val>
                                            <p:fltVal val="0"/>
                                          </p:val>
                                        </p:tav>
                                        <p:tav tm="100000">
                                          <p:val>
                                            <p:fltVal val="1"/>
                                          </p:val>
                                        </p:tav>
                                      </p:tavLst>
                                    </p:anim>
                                    <p:anim calcmode="lin" valueType="num">
                                      <p:cBhvr>
                                        <p:cTn id="139" dur="2" tmFilter="0, 0; 0.125,0.2665; 0.25,0.4; 0.375,0.465; 0.5,0.5;  0.625,0.535; 0.75,0.6; 0.875,0.7335; 1,1">
                                          <p:stCondLst>
                                            <p:cond delay="325"/>
                                          </p:stCondLst>
                                        </p:cTn>
                                        <p:tgtEl>
                                          <p:spTgt spid="17"/>
                                        </p:tgtEl>
                                        <p:attrNameLst>
                                          <p:attrName>ppt_y</p:attrName>
                                        </p:attrNameLst>
                                      </p:cBhvr>
                                      <p:tavLst>
                                        <p:tav tm="0" fmla="#ppt_y-sin(pi*$)/27">
                                          <p:val>
                                            <p:fltVal val="0"/>
                                          </p:val>
                                        </p:tav>
                                        <p:tav tm="100000">
                                          <p:val>
                                            <p:fltVal val="1"/>
                                          </p:val>
                                        </p:tav>
                                      </p:tavLst>
                                    </p:anim>
                                    <p:anim calcmode="lin" valueType="num">
                                      <p:cBhvr>
                                        <p:cTn id="140" dur="1" tmFilter="0, 0; 0.125,0.2665; 0.25,0.4; 0.375,0.465; 0.5,0.5;  0.625,0.535; 0.75,0.6; 0.875,0.7335; 1,1">
                                          <p:stCondLst>
                                            <p:cond delay="499"/>
                                          </p:stCondLst>
                                        </p:cTn>
                                        <p:tgtEl>
                                          <p:spTgt spid="17"/>
                                        </p:tgtEl>
                                        <p:attrNameLst>
                                          <p:attrName>ppt_y</p:attrName>
                                        </p:attrNameLst>
                                      </p:cBhvr>
                                      <p:tavLst>
                                        <p:tav tm="0" fmla="#ppt_y-sin(pi*$)/81">
                                          <p:val>
                                            <p:fltVal val="0"/>
                                          </p:val>
                                        </p:tav>
                                        <p:tav tm="100000">
                                          <p:val>
                                            <p:fltVal val="1"/>
                                          </p:val>
                                        </p:tav>
                                      </p:tavLst>
                                    </p:anim>
                                    <p:animScale>
                                      <p:cBhvr>
                                        <p:cTn id="141" dur="1">
                                          <p:stCondLst>
                                            <p:cond delay="160"/>
                                          </p:stCondLst>
                                        </p:cTn>
                                        <p:tgtEl>
                                          <p:spTgt spid="17"/>
                                        </p:tgtEl>
                                      </p:cBhvr>
                                      <p:to x="100000" y="60000"/>
                                    </p:animScale>
                                    <p:animScale>
                                      <p:cBhvr>
                                        <p:cTn id="142" dur="1" decel="50000">
                                          <p:stCondLst>
                                            <p:cond delay="166"/>
                                          </p:stCondLst>
                                        </p:cTn>
                                        <p:tgtEl>
                                          <p:spTgt spid="17"/>
                                        </p:tgtEl>
                                      </p:cBhvr>
                                      <p:to x="100000" y="100000"/>
                                    </p:animScale>
                                    <p:animScale>
                                      <p:cBhvr>
                                        <p:cTn id="143" dur="1">
                                          <p:stCondLst>
                                            <p:cond delay="323"/>
                                          </p:stCondLst>
                                        </p:cTn>
                                        <p:tgtEl>
                                          <p:spTgt spid="17"/>
                                        </p:tgtEl>
                                      </p:cBhvr>
                                      <p:to x="100000" y="80000"/>
                                    </p:animScale>
                                    <p:animScale>
                                      <p:cBhvr>
                                        <p:cTn id="144" dur="1" decel="50000">
                                          <p:stCondLst>
                                            <p:cond delay="329"/>
                                          </p:stCondLst>
                                        </p:cTn>
                                        <p:tgtEl>
                                          <p:spTgt spid="17"/>
                                        </p:tgtEl>
                                      </p:cBhvr>
                                      <p:to x="100000" y="100000"/>
                                    </p:animScale>
                                    <p:animScale>
                                      <p:cBhvr>
                                        <p:cTn id="145" dur="1">
                                          <p:stCondLst>
                                            <p:cond delay="499"/>
                                          </p:stCondLst>
                                        </p:cTn>
                                        <p:tgtEl>
                                          <p:spTgt spid="17"/>
                                        </p:tgtEl>
                                      </p:cBhvr>
                                      <p:to x="100000" y="90000"/>
                                    </p:animScale>
                                    <p:animScale>
                                      <p:cBhvr>
                                        <p:cTn id="146" dur="1" decel="50000">
                                          <p:stCondLst>
                                            <p:cond delay="499"/>
                                          </p:stCondLst>
                                        </p:cTn>
                                        <p:tgtEl>
                                          <p:spTgt spid="17"/>
                                        </p:tgtEl>
                                      </p:cBhvr>
                                      <p:to x="100000" y="100000"/>
                                    </p:animScale>
                                    <p:animScale>
                                      <p:cBhvr>
                                        <p:cTn id="147" dur="1">
                                          <p:stCondLst>
                                            <p:cond delay="499"/>
                                          </p:stCondLst>
                                        </p:cTn>
                                        <p:tgtEl>
                                          <p:spTgt spid="17"/>
                                        </p:tgtEl>
                                      </p:cBhvr>
                                      <p:to x="100000" y="95000"/>
                                    </p:animScale>
                                    <p:animScale>
                                      <p:cBhvr>
                                        <p:cTn id="148" dur="1" decel="50000">
                                          <p:stCondLst>
                                            <p:cond delay="499"/>
                                          </p:stCondLst>
                                        </p:cTn>
                                        <p:tgtEl>
                                          <p:spTgt spid="17"/>
                                        </p:tgtEl>
                                      </p:cBhvr>
                                      <p:to x="100000" y="100000"/>
                                    </p:animScale>
                                  </p:childTnLst>
                                </p:cTn>
                              </p:par>
                            </p:childTnLst>
                          </p:cTn>
                        </p:par>
                      </p:childTnLst>
                    </p:cTn>
                  </p:par>
                  <p:par>
                    <p:cTn id="149" fill="hold">
                      <p:stCondLst>
                        <p:cond delay="indefinite"/>
                      </p:stCondLst>
                      <p:childTnLst>
                        <p:par>
                          <p:cTn id="150" fill="hold">
                            <p:stCondLst>
                              <p:cond delay="0"/>
                            </p:stCondLst>
                            <p:childTnLst>
                              <p:par>
                                <p:cTn id="151" presetID="26" presetClass="entr" presetSubtype="0" fill="hold" grpId="0" nodeType="click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wipe(down)">
                                      <p:cBhvr>
                                        <p:cTn id="153" dur="143">
                                          <p:stCondLst>
                                            <p:cond delay="0"/>
                                          </p:stCondLst>
                                        </p:cTn>
                                        <p:tgtEl>
                                          <p:spTgt spid="18"/>
                                        </p:tgtEl>
                                      </p:cBhvr>
                                    </p:animEffect>
                                    <p:anim calcmode="lin" valueType="num">
                                      <p:cBhvr>
                                        <p:cTn id="154" dur="448"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155" dur="163"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56" dur="163" tmFilter="0, 0; 0.125,0.2665; 0.25,0.4; 0.375,0.465; 0.5,0.5;  0.625,0.535; 0.75,0.6; 0.875,0.7335; 1,1">
                                          <p:stCondLst>
                                            <p:cond delay="163"/>
                                          </p:stCondLst>
                                        </p:cTn>
                                        <p:tgtEl>
                                          <p:spTgt spid="18"/>
                                        </p:tgtEl>
                                        <p:attrNameLst>
                                          <p:attrName>ppt_y</p:attrName>
                                        </p:attrNameLst>
                                      </p:cBhvr>
                                      <p:tavLst>
                                        <p:tav tm="0" fmla="#ppt_y-sin(pi*$)/9">
                                          <p:val>
                                            <p:fltVal val="0"/>
                                          </p:val>
                                        </p:tav>
                                        <p:tav tm="100000">
                                          <p:val>
                                            <p:fltVal val="1"/>
                                          </p:val>
                                        </p:tav>
                                      </p:tavLst>
                                    </p:anim>
                                    <p:anim calcmode="lin" valueType="num">
                                      <p:cBhvr>
                                        <p:cTn id="157" dur="2" tmFilter="0, 0; 0.125,0.2665; 0.25,0.4; 0.375,0.465; 0.5,0.5;  0.625,0.535; 0.75,0.6; 0.875,0.7335; 1,1">
                                          <p:stCondLst>
                                            <p:cond delay="325"/>
                                          </p:stCondLst>
                                        </p:cTn>
                                        <p:tgtEl>
                                          <p:spTgt spid="18"/>
                                        </p:tgtEl>
                                        <p:attrNameLst>
                                          <p:attrName>ppt_y</p:attrName>
                                        </p:attrNameLst>
                                      </p:cBhvr>
                                      <p:tavLst>
                                        <p:tav tm="0" fmla="#ppt_y-sin(pi*$)/27">
                                          <p:val>
                                            <p:fltVal val="0"/>
                                          </p:val>
                                        </p:tav>
                                        <p:tav tm="100000">
                                          <p:val>
                                            <p:fltVal val="1"/>
                                          </p:val>
                                        </p:tav>
                                      </p:tavLst>
                                    </p:anim>
                                    <p:anim calcmode="lin" valueType="num">
                                      <p:cBhvr>
                                        <p:cTn id="158" dur="1" tmFilter="0, 0; 0.125,0.2665; 0.25,0.4; 0.375,0.465; 0.5,0.5;  0.625,0.535; 0.75,0.6; 0.875,0.7335; 1,1">
                                          <p:stCondLst>
                                            <p:cond delay="499"/>
                                          </p:stCondLst>
                                        </p:cTn>
                                        <p:tgtEl>
                                          <p:spTgt spid="18"/>
                                        </p:tgtEl>
                                        <p:attrNameLst>
                                          <p:attrName>ppt_y</p:attrName>
                                        </p:attrNameLst>
                                      </p:cBhvr>
                                      <p:tavLst>
                                        <p:tav tm="0" fmla="#ppt_y-sin(pi*$)/81">
                                          <p:val>
                                            <p:fltVal val="0"/>
                                          </p:val>
                                        </p:tav>
                                        <p:tav tm="100000">
                                          <p:val>
                                            <p:fltVal val="1"/>
                                          </p:val>
                                        </p:tav>
                                      </p:tavLst>
                                    </p:anim>
                                    <p:animScale>
                                      <p:cBhvr>
                                        <p:cTn id="159" dur="1">
                                          <p:stCondLst>
                                            <p:cond delay="160"/>
                                          </p:stCondLst>
                                        </p:cTn>
                                        <p:tgtEl>
                                          <p:spTgt spid="18"/>
                                        </p:tgtEl>
                                      </p:cBhvr>
                                      <p:to x="100000" y="60000"/>
                                    </p:animScale>
                                    <p:animScale>
                                      <p:cBhvr>
                                        <p:cTn id="160" dur="1" decel="50000">
                                          <p:stCondLst>
                                            <p:cond delay="166"/>
                                          </p:stCondLst>
                                        </p:cTn>
                                        <p:tgtEl>
                                          <p:spTgt spid="18"/>
                                        </p:tgtEl>
                                      </p:cBhvr>
                                      <p:to x="100000" y="100000"/>
                                    </p:animScale>
                                    <p:animScale>
                                      <p:cBhvr>
                                        <p:cTn id="161" dur="1">
                                          <p:stCondLst>
                                            <p:cond delay="323"/>
                                          </p:stCondLst>
                                        </p:cTn>
                                        <p:tgtEl>
                                          <p:spTgt spid="18"/>
                                        </p:tgtEl>
                                      </p:cBhvr>
                                      <p:to x="100000" y="80000"/>
                                    </p:animScale>
                                    <p:animScale>
                                      <p:cBhvr>
                                        <p:cTn id="162" dur="1" decel="50000">
                                          <p:stCondLst>
                                            <p:cond delay="329"/>
                                          </p:stCondLst>
                                        </p:cTn>
                                        <p:tgtEl>
                                          <p:spTgt spid="18"/>
                                        </p:tgtEl>
                                      </p:cBhvr>
                                      <p:to x="100000" y="100000"/>
                                    </p:animScale>
                                    <p:animScale>
                                      <p:cBhvr>
                                        <p:cTn id="163" dur="1">
                                          <p:stCondLst>
                                            <p:cond delay="499"/>
                                          </p:stCondLst>
                                        </p:cTn>
                                        <p:tgtEl>
                                          <p:spTgt spid="18"/>
                                        </p:tgtEl>
                                      </p:cBhvr>
                                      <p:to x="100000" y="90000"/>
                                    </p:animScale>
                                    <p:animScale>
                                      <p:cBhvr>
                                        <p:cTn id="164" dur="1" decel="50000">
                                          <p:stCondLst>
                                            <p:cond delay="499"/>
                                          </p:stCondLst>
                                        </p:cTn>
                                        <p:tgtEl>
                                          <p:spTgt spid="18"/>
                                        </p:tgtEl>
                                      </p:cBhvr>
                                      <p:to x="100000" y="100000"/>
                                    </p:animScale>
                                    <p:animScale>
                                      <p:cBhvr>
                                        <p:cTn id="165" dur="1">
                                          <p:stCondLst>
                                            <p:cond delay="499"/>
                                          </p:stCondLst>
                                        </p:cTn>
                                        <p:tgtEl>
                                          <p:spTgt spid="18"/>
                                        </p:tgtEl>
                                      </p:cBhvr>
                                      <p:to x="100000" y="95000"/>
                                    </p:animScale>
                                    <p:animScale>
                                      <p:cBhvr>
                                        <p:cTn id="166" dur="1" decel="50000">
                                          <p:stCondLst>
                                            <p:cond delay="499"/>
                                          </p:stCondLst>
                                        </p:cTn>
                                        <p:tgtEl>
                                          <p:spTgt spid="18"/>
                                        </p:tgtEl>
                                      </p:cBhvr>
                                      <p:to x="100000" y="100000"/>
                                    </p:animScale>
                                  </p:childTnLst>
                                </p:cTn>
                              </p:par>
                            </p:childTnLst>
                          </p:cTn>
                        </p:par>
                      </p:childTnLst>
                    </p:cTn>
                  </p:par>
                  <p:par>
                    <p:cTn id="167" fill="hold">
                      <p:stCondLst>
                        <p:cond delay="indefinite"/>
                      </p:stCondLst>
                      <p:childTnLst>
                        <p:par>
                          <p:cTn id="168" fill="hold">
                            <p:stCondLst>
                              <p:cond delay="0"/>
                            </p:stCondLst>
                            <p:childTnLst>
                              <p:par>
                                <p:cTn id="169" presetID="26" presetClass="entr" presetSubtype="0" fill="hold" grpId="0" nodeType="clickEffect">
                                  <p:stCondLst>
                                    <p:cond delay="0"/>
                                  </p:stCondLst>
                                  <p:childTnLst>
                                    <p:set>
                                      <p:cBhvr>
                                        <p:cTn id="170" dur="1" fill="hold">
                                          <p:stCondLst>
                                            <p:cond delay="0"/>
                                          </p:stCondLst>
                                        </p:cTn>
                                        <p:tgtEl>
                                          <p:spTgt spid="19"/>
                                        </p:tgtEl>
                                        <p:attrNameLst>
                                          <p:attrName>style.visibility</p:attrName>
                                        </p:attrNameLst>
                                      </p:cBhvr>
                                      <p:to>
                                        <p:strVal val="visible"/>
                                      </p:to>
                                    </p:set>
                                    <p:animEffect transition="in" filter="wipe(down)">
                                      <p:cBhvr>
                                        <p:cTn id="171" dur="143">
                                          <p:stCondLst>
                                            <p:cond delay="0"/>
                                          </p:stCondLst>
                                        </p:cTn>
                                        <p:tgtEl>
                                          <p:spTgt spid="19"/>
                                        </p:tgtEl>
                                      </p:cBhvr>
                                    </p:animEffect>
                                    <p:anim calcmode="lin" valueType="num">
                                      <p:cBhvr>
                                        <p:cTn id="172" dur="448"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73" dur="163"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74" dur="163" tmFilter="0, 0; 0.125,0.2665; 0.25,0.4; 0.375,0.465; 0.5,0.5;  0.625,0.535; 0.75,0.6; 0.875,0.7335; 1,1">
                                          <p:stCondLst>
                                            <p:cond delay="163"/>
                                          </p:stCondLst>
                                        </p:cTn>
                                        <p:tgtEl>
                                          <p:spTgt spid="19"/>
                                        </p:tgtEl>
                                        <p:attrNameLst>
                                          <p:attrName>ppt_y</p:attrName>
                                        </p:attrNameLst>
                                      </p:cBhvr>
                                      <p:tavLst>
                                        <p:tav tm="0" fmla="#ppt_y-sin(pi*$)/9">
                                          <p:val>
                                            <p:fltVal val="0"/>
                                          </p:val>
                                        </p:tav>
                                        <p:tav tm="100000">
                                          <p:val>
                                            <p:fltVal val="1"/>
                                          </p:val>
                                        </p:tav>
                                      </p:tavLst>
                                    </p:anim>
                                    <p:anim calcmode="lin" valueType="num">
                                      <p:cBhvr>
                                        <p:cTn id="175" dur="2" tmFilter="0, 0; 0.125,0.2665; 0.25,0.4; 0.375,0.465; 0.5,0.5;  0.625,0.535; 0.75,0.6; 0.875,0.7335; 1,1">
                                          <p:stCondLst>
                                            <p:cond delay="325"/>
                                          </p:stCondLst>
                                        </p:cTn>
                                        <p:tgtEl>
                                          <p:spTgt spid="19"/>
                                        </p:tgtEl>
                                        <p:attrNameLst>
                                          <p:attrName>ppt_y</p:attrName>
                                        </p:attrNameLst>
                                      </p:cBhvr>
                                      <p:tavLst>
                                        <p:tav tm="0" fmla="#ppt_y-sin(pi*$)/27">
                                          <p:val>
                                            <p:fltVal val="0"/>
                                          </p:val>
                                        </p:tav>
                                        <p:tav tm="100000">
                                          <p:val>
                                            <p:fltVal val="1"/>
                                          </p:val>
                                        </p:tav>
                                      </p:tavLst>
                                    </p:anim>
                                    <p:anim calcmode="lin" valueType="num">
                                      <p:cBhvr>
                                        <p:cTn id="176" dur="1" tmFilter="0, 0; 0.125,0.2665; 0.25,0.4; 0.375,0.465; 0.5,0.5;  0.625,0.535; 0.75,0.6; 0.875,0.7335; 1,1">
                                          <p:stCondLst>
                                            <p:cond delay="499"/>
                                          </p:stCondLst>
                                        </p:cTn>
                                        <p:tgtEl>
                                          <p:spTgt spid="19"/>
                                        </p:tgtEl>
                                        <p:attrNameLst>
                                          <p:attrName>ppt_y</p:attrName>
                                        </p:attrNameLst>
                                      </p:cBhvr>
                                      <p:tavLst>
                                        <p:tav tm="0" fmla="#ppt_y-sin(pi*$)/81">
                                          <p:val>
                                            <p:fltVal val="0"/>
                                          </p:val>
                                        </p:tav>
                                        <p:tav tm="100000">
                                          <p:val>
                                            <p:fltVal val="1"/>
                                          </p:val>
                                        </p:tav>
                                      </p:tavLst>
                                    </p:anim>
                                    <p:animScale>
                                      <p:cBhvr>
                                        <p:cTn id="177" dur="1">
                                          <p:stCondLst>
                                            <p:cond delay="160"/>
                                          </p:stCondLst>
                                        </p:cTn>
                                        <p:tgtEl>
                                          <p:spTgt spid="19"/>
                                        </p:tgtEl>
                                      </p:cBhvr>
                                      <p:to x="100000" y="60000"/>
                                    </p:animScale>
                                    <p:animScale>
                                      <p:cBhvr>
                                        <p:cTn id="178" dur="1" decel="50000">
                                          <p:stCondLst>
                                            <p:cond delay="166"/>
                                          </p:stCondLst>
                                        </p:cTn>
                                        <p:tgtEl>
                                          <p:spTgt spid="19"/>
                                        </p:tgtEl>
                                      </p:cBhvr>
                                      <p:to x="100000" y="100000"/>
                                    </p:animScale>
                                    <p:animScale>
                                      <p:cBhvr>
                                        <p:cTn id="179" dur="1">
                                          <p:stCondLst>
                                            <p:cond delay="323"/>
                                          </p:stCondLst>
                                        </p:cTn>
                                        <p:tgtEl>
                                          <p:spTgt spid="19"/>
                                        </p:tgtEl>
                                      </p:cBhvr>
                                      <p:to x="100000" y="80000"/>
                                    </p:animScale>
                                    <p:animScale>
                                      <p:cBhvr>
                                        <p:cTn id="180" dur="1" decel="50000">
                                          <p:stCondLst>
                                            <p:cond delay="329"/>
                                          </p:stCondLst>
                                        </p:cTn>
                                        <p:tgtEl>
                                          <p:spTgt spid="19"/>
                                        </p:tgtEl>
                                      </p:cBhvr>
                                      <p:to x="100000" y="100000"/>
                                    </p:animScale>
                                    <p:animScale>
                                      <p:cBhvr>
                                        <p:cTn id="181" dur="1">
                                          <p:stCondLst>
                                            <p:cond delay="499"/>
                                          </p:stCondLst>
                                        </p:cTn>
                                        <p:tgtEl>
                                          <p:spTgt spid="19"/>
                                        </p:tgtEl>
                                      </p:cBhvr>
                                      <p:to x="100000" y="90000"/>
                                    </p:animScale>
                                    <p:animScale>
                                      <p:cBhvr>
                                        <p:cTn id="182" dur="1" decel="50000">
                                          <p:stCondLst>
                                            <p:cond delay="499"/>
                                          </p:stCondLst>
                                        </p:cTn>
                                        <p:tgtEl>
                                          <p:spTgt spid="19"/>
                                        </p:tgtEl>
                                      </p:cBhvr>
                                      <p:to x="100000" y="100000"/>
                                    </p:animScale>
                                    <p:animScale>
                                      <p:cBhvr>
                                        <p:cTn id="183" dur="1">
                                          <p:stCondLst>
                                            <p:cond delay="499"/>
                                          </p:stCondLst>
                                        </p:cTn>
                                        <p:tgtEl>
                                          <p:spTgt spid="19"/>
                                        </p:tgtEl>
                                      </p:cBhvr>
                                      <p:to x="100000" y="95000"/>
                                    </p:animScale>
                                    <p:animScale>
                                      <p:cBhvr>
                                        <p:cTn id="184" dur="1" decel="50000">
                                          <p:stCondLst>
                                            <p:cond delay="499"/>
                                          </p:stCondLst>
                                        </p:cTn>
                                        <p:tgtEl>
                                          <p:spTgt spid="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10" grpId="0" animBg="1"/>
      <p:bldP spid="13" grpId="0" animBg="1"/>
      <p:bldP spid="14" grpId="0" animBg="1"/>
      <p:bldP spid="15" grpId="0" animBg="1"/>
      <p:bldP spid="16" grpId="0" animBg="1"/>
      <p:bldP spid="6" grpId="0"/>
      <p:bldP spid="12" grpId="0"/>
      <p:bldP spid="17" grpId="0"/>
      <p:bldP spid="18" grpId="0"/>
      <p:bldP spid="1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08319" y="685427"/>
            <a:ext cx="8527361" cy="1143000"/>
          </a:xfrm>
        </p:spPr>
        <p:txBody>
          <a:bodyPr>
            <a:normAutofit/>
          </a:bodyPr>
          <a:lstStyle/>
          <a:p>
            <a:r>
              <a:rPr lang="ar-EG" sz="3200" b="1" dirty="0">
                <a:solidFill>
                  <a:srgbClr val="FF0000"/>
                </a:solidFill>
                <a:latin typeface="Traditional Arabic" panose="02020603050405020304" pitchFamily="18" charset="-78"/>
                <a:cs typeface="Traditional Arabic" panose="02020603050405020304" pitchFamily="18" charset="-78"/>
              </a:rPr>
              <a:t>5- يقارن الطلبة بين حال الوطن قبل توحيد مناطقه وبعده في الجدول الآتي:</a:t>
            </a:r>
          </a:p>
        </p:txBody>
      </p:sp>
      <p:graphicFrame>
        <p:nvGraphicFramePr>
          <p:cNvPr id="8" name="عنصر نائب للمحتوى 7"/>
          <p:cNvGraphicFramePr>
            <a:graphicFrameLocks noGrp="1"/>
          </p:cNvGraphicFramePr>
          <p:nvPr>
            <p:ph idx="1"/>
            <p:extLst>
              <p:ext uri="{D42A27DB-BD31-4B8C-83A1-F6EECF244321}">
                <p14:modId xmlns:p14="http://schemas.microsoft.com/office/powerpoint/2010/main" val="3024330290"/>
              </p:ext>
            </p:extLst>
          </p:nvPr>
        </p:nvGraphicFramePr>
        <p:xfrm>
          <a:off x="1058816" y="1613568"/>
          <a:ext cx="7776864" cy="3978442"/>
        </p:xfrm>
        <a:graphic>
          <a:graphicData uri="http://schemas.openxmlformats.org/drawingml/2006/table">
            <a:tbl>
              <a:tblPr rtl="1" firstRow="1" bandRow="1">
                <a:tableStyleId>{5940675A-B579-460E-94D1-54222C63F5DA}</a:tableStyleId>
              </a:tblPr>
              <a:tblGrid>
                <a:gridCol w="1646814">
                  <a:extLst>
                    <a:ext uri="{9D8B030D-6E8A-4147-A177-3AD203B41FA5}">
                      <a16:colId xmlns:a16="http://schemas.microsoft.com/office/drawing/2014/main" val="20000"/>
                    </a:ext>
                  </a:extLst>
                </a:gridCol>
                <a:gridCol w="2958452">
                  <a:extLst>
                    <a:ext uri="{9D8B030D-6E8A-4147-A177-3AD203B41FA5}">
                      <a16:colId xmlns:a16="http://schemas.microsoft.com/office/drawing/2014/main" val="20001"/>
                    </a:ext>
                  </a:extLst>
                </a:gridCol>
                <a:gridCol w="3171598">
                  <a:extLst>
                    <a:ext uri="{9D8B030D-6E8A-4147-A177-3AD203B41FA5}">
                      <a16:colId xmlns:a16="http://schemas.microsoft.com/office/drawing/2014/main" val="20002"/>
                    </a:ext>
                  </a:extLst>
                </a:gridCol>
              </a:tblGrid>
              <a:tr h="720080">
                <a:tc>
                  <a:txBody>
                    <a:bodyPr/>
                    <a:lstStyle/>
                    <a:p>
                      <a:pPr algn="ctr" rtl="1"/>
                      <a:r>
                        <a:rPr lang="ar-EG" sz="2800" b="1" dirty="0"/>
                        <a:t>عناصر المقارنة </a:t>
                      </a:r>
                      <a:endParaRPr lang="ar-EG" sz="2800" b="1" dirty="0">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r>
                        <a:rPr lang="ar-EG" sz="2800" b="1" dirty="0"/>
                        <a:t>وطني قبل توحيد</a:t>
                      </a:r>
                    </a:p>
                    <a:p>
                      <a:pPr algn="ctr" rtl="1"/>
                      <a:r>
                        <a:rPr lang="ar-EG" sz="2800" b="1" dirty="0"/>
                        <a:t>مناطقه</a:t>
                      </a:r>
                      <a:endParaRPr lang="ar-EG" sz="2800" b="1" dirty="0">
                        <a:latin typeface="Traditional Arabic" panose="02020603050405020304" pitchFamily="18" charset="-78"/>
                        <a:cs typeface="Traditional Arabic" panose="02020603050405020304" pitchFamily="18" charset="-78"/>
                      </a:endParaRPr>
                    </a:p>
                  </a:txBody>
                  <a:tcPr anchor="ctr">
                    <a:solidFill>
                      <a:schemeClr val="accent4">
                        <a:lumMod val="20000"/>
                        <a:lumOff val="80000"/>
                      </a:schemeClr>
                    </a:solidFill>
                  </a:tcPr>
                </a:tc>
                <a:tc>
                  <a:txBody>
                    <a:bodyPr/>
                    <a:lstStyle/>
                    <a:p>
                      <a:pPr algn="ctr" rtl="1"/>
                      <a:r>
                        <a:rPr lang="ar-EG" sz="2800" b="1" dirty="0"/>
                        <a:t>وطني بعد توحيد</a:t>
                      </a:r>
                    </a:p>
                    <a:p>
                      <a:pPr algn="ctr" rtl="1"/>
                      <a:r>
                        <a:rPr lang="ar-EG" sz="2800" b="1" dirty="0"/>
                        <a:t>مناطقه</a:t>
                      </a:r>
                      <a:endParaRPr lang="ar-EG" sz="2800" b="1" dirty="0">
                        <a:latin typeface="Traditional Arabic" panose="02020603050405020304" pitchFamily="18" charset="-78"/>
                        <a:cs typeface="Traditional Arabic" panose="02020603050405020304" pitchFamily="18" charset="-78"/>
                      </a:endParaRPr>
                    </a:p>
                  </a:txBody>
                  <a:tcPr anchor="ctr">
                    <a:solidFill>
                      <a:schemeClr val="accent5">
                        <a:lumMod val="20000"/>
                        <a:lumOff val="80000"/>
                      </a:schemeClr>
                    </a:solidFill>
                  </a:tcPr>
                </a:tc>
                <a:extLst>
                  <a:ext uri="{0D108BD9-81ED-4DB2-BD59-A6C34878D82A}">
                    <a16:rowId xmlns:a16="http://schemas.microsoft.com/office/drawing/2014/main" val="10000"/>
                  </a:ext>
                </a:extLst>
              </a:tr>
              <a:tr h="954106">
                <a:tc>
                  <a:txBody>
                    <a:bodyPr/>
                    <a:lstStyle/>
                    <a:p>
                      <a:pPr algn="ctr" rtl="1"/>
                      <a:r>
                        <a:rPr lang="ar-EG" sz="2800" b="1" dirty="0"/>
                        <a:t>الأمن </a:t>
                      </a:r>
                      <a:endParaRPr lang="ar-EG" sz="2800" b="1" dirty="0">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1"/>
                  </a:ext>
                </a:extLst>
              </a:tr>
              <a:tr h="1125350">
                <a:tc>
                  <a:txBody>
                    <a:bodyPr/>
                    <a:lstStyle/>
                    <a:p>
                      <a:pPr algn="ctr" rtl="1"/>
                      <a:r>
                        <a:rPr lang="ar-EG" sz="2800" b="1" dirty="0"/>
                        <a:t>المواصلات </a:t>
                      </a:r>
                      <a:endParaRPr lang="ar-EG" sz="2800" b="1" dirty="0">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FF00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2"/>
                  </a:ext>
                </a:extLst>
              </a:tr>
              <a:tr h="954106">
                <a:tc>
                  <a:txBody>
                    <a:bodyPr/>
                    <a:lstStyle/>
                    <a:p>
                      <a:pPr algn="ctr" rtl="1"/>
                      <a:r>
                        <a:rPr lang="ar-EG" sz="2800" b="1" dirty="0"/>
                        <a:t>الصحة </a:t>
                      </a:r>
                      <a:endParaRPr lang="ar-EG" sz="2800" b="1" dirty="0">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3"/>
                  </a:ext>
                </a:extLst>
              </a:tr>
            </a:tbl>
          </a:graphicData>
        </a:graphic>
      </p:graphicFrame>
      <p:sp>
        <p:nvSpPr>
          <p:cNvPr id="3" name="مستطيل 2"/>
          <p:cNvSpPr/>
          <p:nvPr/>
        </p:nvSpPr>
        <p:spPr>
          <a:xfrm>
            <a:off x="4453852" y="2898782"/>
            <a:ext cx="2532263"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كثرة الخلافات والنزاعات</a:t>
            </a:r>
          </a:p>
        </p:txBody>
      </p:sp>
      <p:sp>
        <p:nvSpPr>
          <p:cNvPr id="4" name="مستطيل 3"/>
          <p:cNvSpPr/>
          <p:nvPr/>
        </p:nvSpPr>
        <p:spPr>
          <a:xfrm>
            <a:off x="4392349" y="3783731"/>
            <a:ext cx="2655268"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الإبل والخيل</a:t>
            </a:r>
          </a:p>
        </p:txBody>
      </p:sp>
      <p:sp>
        <p:nvSpPr>
          <p:cNvPr id="6" name="مستطيل 5"/>
          <p:cNvSpPr/>
          <p:nvPr/>
        </p:nvSpPr>
        <p:spPr>
          <a:xfrm>
            <a:off x="4297334" y="4691550"/>
            <a:ext cx="2743459" cy="830997"/>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انتشار الأمراض لعدم وجود مراكز صحية</a:t>
            </a:r>
          </a:p>
        </p:txBody>
      </p:sp>
      <p:sp>
        <p:nvSpPr>
          <p:cNvPr id="7" name="مستطيل 6"/>
          <p:cNvSpPr/>
          <p:nvPr/>
        </p:nvSpPr>
        <p:spPr>
          <a:xfrm>
            <a:off x="980829" y="4653598"/>
            <a:ext cx="3309681" cy="830997"/>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إنشاء إدارة الصحة العامة – بناء المستشفيات – تقديم الخدمات مجانًا</a:t>
            </a:r>
          </a:p>
        </p:txBody>
      </p:sp>
      <p:sp>
        <p:nvSpPr>
          <p:cNvPr id="9" name="مستطيل 8"/>
          <p:cNvSpPr/>
          <p:nvPr/>
        </p:nvSpPr>
        <p:spPr>
          <a:xfrm>
            <a:off x="1097712" y="3700433"/>
            <a:ext cx="2823529"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السيارات والطائرات والقطار </a:t>
            </a:r>
          </a:p>
        </p:txBody>
      </p:sp>
      <p:sp>
        <p:nvSpPr>
          <p:cNvPr id="10" name="مستطيل 9"/>
          <p:cNvSpPr/>
          <p:nvPr/>
        </p:nvSpPr>
        <p:spPr>
          <a:xfrm>
            <a:off x="1344570" y="2777349"/>
            <a:ext cx="2823528"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استقرار الأمن</a:t>
            </a:r>
          </a:p>
        </p:txBody>
      </p:sp>
    </p:spTree>
    <p:extLst>
      <p:ext uri="{BB962C8B-B14F-4D97-AF65-F5344CB8AC3E}">
        <p14:creationId xmlns:p14="http://schemas.microsoft.com/office/powerpoint/2010/main" val="3826814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arn(inVertical)">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barn(inVertical)">
                                      <p:cBhvr>
                                        <p:cTn id="30" dur="5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barn(inVertical)">
                                      <p:cBhvr>
                                        <p:cTn id="35" dur="5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inVertical)">
                                      <p:cBhvr>
                                        <p:cTn id="40" dur="5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Vertical)">
                                      <p:cBhvr>
                                        <p:cTn id="4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7" grpId="0"/>
      <p:bldP spid="9" grpId="0"/>
      <p:bldP spid="10"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304800" y="466498"/>
            <a:ext cx="8309869" cy="1143000"/>
          </a:xfrm>
        </p:spPr>
        <p:txBody>
          <a:bodyPr vert="horz" lIns="91440" tIns="45720" rIns="91440" bIns="45720" rtlCol="1" anchor="ctr">
            <a:normAutofit/>
          </a:bodyPr>
          <a:lstStyle/>
          <a:p>
            <a:r>
              <a:rPr lang="ar-EG" sz="3200" b="1" dirty="0">
                <a:solidFill>
                  <a:srgbClr val="FF0000"/>
                </a:solidFill>
                <a:latin typeface="Traditional Arabic" panose="02020603050405020304" pitchFamily="18" charset="-78"/>
                <a:cs typeface="Traditional Arabic" panose="02020603050405020304" pitchFamily="18" charset="-78"/>
              </a:rPr>
              <a:t>6- يضع الطلبة أسماء الملوك مرتبة في الجدول الآتي حسب سنوات الحكم:</a:t>
            </a:r>
          </a:p>
        </p:txBody>
      </p:sp>
      <p:graphicFrame>
        <p:nvGraphicFramePr>
          <p:cNvPr id="8" name="عنصر نائب للمحتوى 7"/>
          <p:cNvGraphicFramePr>
            <a:graphicFrameLocks noGrp="1"/>
          </p:cNvGraphicFramePr>
          <p:nvPr>
            <p:ph idx="1"/>
            <p:extLst>
              <p:ext uri="{D42A27DB-BD31-4B8C-83A1-F6EECF244321}">
                <p14:modId xmlns:p14="http://schemas.microsoft.com/office/powerpoint/2010/main" val="2084834790"/>
              </p:ext>
            </p:extLst>
          </p:nvPr>
        </p:nvGraphicFramePr>
        <p:xfrm>
          <a:off x="683567" y="1515574"/>
          <a:ext cx="7776865" cy="4825383"/>
        </p:xfrm>
        <a:graphic>
          <a:graphicData uri="http://schemas.openxmlformats.org/drawingml/2006/table">
            <a:tbl>
              <a:tblPr rtl="1" firstRow="1" bandRow="1">
                <a:tableStyleId>{5940675A-B579-460E-94D1-54222C63F5DA}</a:tableStyleId>
              </a:tblPr>
              <a:tblGrid>
                <a:gridCol w="466938">
                  <a:extLst>
                    <a:ext uri="{9D8B030D-6E8A-4147-A177-3AD203B41FA5}">
                      <a16:colId xmlns:a16="http://schemas.microsoft.com/office/drawing/2014/main" val="20000"/>
                    </a:ext>
                  </a:extLst>
                </a:gridCol>
                <a:gridCol w="2496546">
                  <a:extLst>
                    <a:ext uri="{9D8B030D-6E8A-4147-A177-3AD203B41FA5}">
                      <a16:colId xmlns:a16="http://schemas.microsoft.com/office/drawing/2014/main" val="20001"/>
                    </a:ext>
                  </a:extLst>
                </a:gridCol>
                <a:gridCol w="1675860">
                  <a:extLst>
                    <a:ext uri="{9D8B030D-6E8A-4147-A177-3AD203B41FA5}">
                      <a16:colId xmlns:a16="http://schemas.microsoft.com/office/drawing/2014/main" val="20002"/>
                    </a:ext>
                  </a:extLst>
                </a:gridCol>
                <a:gridCol w="1509326">
                  <a:extLst>
                    <a:ext uri="{9D8B030D-6E8A-4147-A177-3AD203B41FA5}">
                      <a16:colId xmlns:a16="http://schemas.microsoft.com/office/drawing/2014/main" val="20003"/>
                    </a:ext>
                  </a:extLst>
                </a:gridCol>
                <a:gridCol w="1628195">
                  <a:extLst>
                    <a:ext uri="{9D8B030D-6E8A-4147-A177-3AD203B41FA5}">
                      <a16:colId xmlns:a16="http://schemas.microsoft.com/office/drawing/2014/main" val="20004"/>
                    </a:ext>
                  </a:extLst>
                </a:gridCol>
              </a:tblGrid>
              <a:tr h="997349">
                <a:tc>
                  <a:txBody>
                    <a:bodyPr/>
                    <a:lstStyle/>
                    <a:p>
                      <a:pPr algn="ctr" rtl="1"/>
                      <a:r>
                        <a:rPr lang="ar-EG" sz="2800" b="1" dirty="0"/>
                        <a:t>م</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r>
                        <a:rPr lang="ar-EG" sz="2800" b="1" dirty="0"/>
                        <a:t>اسم الملك </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accent6">
                        <a:lumMod val="20000"/>
                        <a:lumOff val="80000"/>
                      </a:schemeClr>
                    </a:solidFill>
                  </a:tcPr>
                </a:tc>
                <a:tc>
                  <a:txBody>
                    <a:bodyPr/>
                    <a:lstStyle/>
                    <a:p>
                      <a:pPr algn="ctr" rtl="1"/>
                      <a:r>
                        <a:rPr lang="ar-EG" sz="2800" b="1" dirty="0"/>
                        <a:t>ابتداء توليه</a:t>
                      </a:r>
                      <a:r>
                        <a:rPr lang="ar-EG" sz="2800" b="1" baseline="0" dirty="0"/>
                        <a:t> الحكم</a:t>
                      </a:r>
                      <a:r>
                        <a:rPr lang="ar-EG" sz="2800" b="1" dirty="0"/>
                        <a:t> </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accent5">
                        <a:lumMod val="20000"/>
                        <a:lumOff val="80000"/>
                      </a:schemeClr>
                    </a:solidFill>
                  </a:tcPr>
                </a:tc>
                <a:tc>
                  <a:txBody>
                    <a:bodyPr/>
                    <a:lstStyle/>
                    <a:p>
                      <a:pPr algn="ctr" rtl="1"/>
                      <a:r>
                        <a:rPr lang="ar-EG" sz="2800" b="1" dirty="0"/>
                        <a:t>نهاية توليه الحكم </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accent4">
                        <a:lumMod val="20000"/>
                        <a:lumOff val="80000"/>
                      </a:schemeClr>
                    </a:solidFill>
                  </a:tcPr>
                </a:tc>
                <a:tc>
                  <a:txBody>
                    <a:bodyPr/>
                    <a:lstStyle/>
                    <a:p>
                      <a:pPr algn="ctr" rtl="1"/>
                      <a:r>
                        <a:rPr lang="ar-EG" sz="2800" b="1" dirty="0"/>
                        <a:t>مدة حكمه </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546933">
                <a:tc>
                  <a:txBody>
                    <a:bodyPr/>
                    <a:lstStyle/>
                    <a:p>
                      <a:pPr algn="ctr" rtl="1"/>
                      <a:r>
                        <a:rPr lang="ar-EG" sz="2800" b="1" dirty="0"/>
                        <a:t>1</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r>
                        <a:rPr lang="ar-EG" sz="2400" b="1" dirty="0"/>
                        <a:t>الملك عبد العزيز </a:t>
                      </a:r>
                      <a:endParaRPr lang="ar-EG" sz="24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i="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1"/>
                  </a:ext>
                </a:extLst>
              </a:tr>
              <a:tr h="583902">
                <a:tc>
                  <a:txBody>
                    <a:bodyPr/>
                    <a:lstStyle/>
                    <a:p>
                      <a:pPr algn="ctr" rtl="1"/>
                      <a:r>
                        <a:rPr lang="ar-EG" sz="2800" b="1" dirty="0"/>
                        <a:t>2</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2"/>
                  </a:ext>
                </a:extLst>
              </a:tr>
              <a:tr h="658378">
                <a:tc>
                  <a:txBody>
                    <a:bodyPr/>
                    <a:lstStyle/>
                    <a:p>
                      <a:pPr algn="ctr" rtl="1"/>
                      <a:r>
                        <a:rPr lang="ar-EG" sz="2800" b="1" dirty="0"/>
                        <a:t>3</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3"/>
                  </a:ext>
                </a:extLst>
              </a:tr>
              <a:tr h="658378">
                <a:tc>
                  <a:txBody>
                    <a:bodyPr/>
                    <a:lstStyle/>
                    <a:p>
                      <a:pPr algn="ctr" rtl="1"/>
                      <a:r>
                        <a:rPr lang="ar-EG" sz="2800" b="1" dirty="0"/>
                        <a:t>4</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4"/>
                  </a:ext>
                </a:extLst>
              </a:tr>
              <a:tr h="658378">
                <a:tc>
                  <a:txBody>
                    <a:bodyPr/>
                    <a:lstStyle/>
                    <a:p>
                      <a:pPr algn="ctr" rtl="1"/>
                      <a:r>
                        <a:rPr lang="ar-EG" sz="2800" b="1" dirty="0"/>
                        <a:t>5</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5"/>
                  </a:ext>
                </a:extLst>
              </a:tr>
              <a:tr h="722065">
                <a:tc>
                  <a:txBody>
                    <a:bodyPr/>
                    <a:lstStyle/>
                    <a:p>
                      <a:pPr algn="ctr" rtl="1"/>
                      <a:r>
                        <a:rPr lang="ar-EG" sz="2800" b="1" dirty="0"/>
                        <a:t>6</a:t>
                      </a:r>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4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800" b="1" dirty="0">
                        <a:solidFill>
                          <a:srgbClr val="00206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6"/>
                  </a:ext>
                </a:extLst>
              </a:tr>
            </a:tbl>
          </a:graphicData>
        </a:graphic>
      </p:graphicFrame>
      <p:sp>
        <p:nvSpPr>
          <p:cNvPr id="3" name="مستطيل 2"/>
          <p:cNvSpPr/>
          <p:nvPr/>
        </p:nvSpPr>
        <p:spPr>
          <a:xfrm>
            <a:off x="4185942" y="3135191"/>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1373هـ</a:t>
            </a:r>
          </a:p>
        </p:txBody>
      </p:sp>
      <p:sp>
        <p:nvSpPr>
          <p:cNvPr id="4" name="مستطيل 3"/>
          <p:cNvSpPr/>
          <p:nvPr/>
        </p:nvSpPr>
        <p:spPr>
          <a:xfrm>
            <a:off x="4137859" y="3740647"/>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1384هـ</a:t>
            </a:r>
          </a:p>
        </p:txBody>
      </p:sp>
      <p:sp>
        <p:nvSpPr>
          <p:cNvPr id="5" name="مستطيل 4"/>
          <p:cNvSpPr/>
          <p:nvPr/>
        </p:nvSpPr>
        <p:spPr>
          <a:xfrm>
            <a:off x="4211960" y="4407495"/>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1395هـ</a:t>
            </a:r>
          </a:p>
        </p:txBody>
      </p:sp>
      <p:sp>
        <p:nvSpPr>
          <p:cNvPr id="6" name="مستطيل 5"/>
          <p:cNvSpPr/>
          <p:nvPr/>
        </p:nvSpPr>
        <p:spPr>
          <a:xfrm>
            <a:off x="4157401" y="5055567"/>
            <a:ext cx="1037465"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1402 هـ</a:t>
            </a:r>
          </a:p>
        </p:txBody>
      </p:sp>
      <p:sp>
        <p:nvSpPr>
          <p:cNvPr id="7" name="مستطيل 6"/>
          <p:cNvSpPr/>
          <p:nvPr/>
        </p:nvSpPr>
        <p:spPr>
          <a:xfrm>
            <a:off x="4191434" y="5733256"/>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1426هـ</a:t>
            </a:r>
          </a:p>
        </p:txBody>
      </p:sp>
      <p:sp>
        <p:nvSpPr>
          <p:cNvPr id="9" name="مستطيل 8"/>
          <p:cNvSpPr/>
          <p:nvPr/>
        </p:nvSpPr>
        <p:spPr>
          <a:xfrm>
            <a:off x="2554635" y="3748789"/>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1395هـ</a:t>
            </a:r>
          </a:p>
        </p:txBody>
      </p:sp>
      <p:sp>
        <p:nvSpPr>
          <p:cNvPr id="10" name="مستطيل 9"/>
          <p:cNvSpPr/>
          <p:nvPr/>
        </p:nvSpPr>
        <p:spPr>
          <a:xfrm>
            <a:off x="2533846" y="4407495"/>
            <a:ext cx="1064715"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1402 هـ</a:t>
            </a:r>
          </a:p>
        </p:txBody>
      </p:sp>
      <p:sp>
        <p:nvSpPr>
          <p:cNvPr id="11" name="مستطيل 10"/>
          <p:cNvSpPr/>
          <p:nvPr/>
        </p:nvSpPr>
        <p:spPr>
          <a:xfrm>
            <a:off x="2585142" y="5082408"/>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1426هـ</a:t>
            </a:r>
          </a:p>
        </p:txBody>
      </p:sp>
      <p:sp>
        <p:nvSpPr>
          <p:cNvPr id="12" name="مستطيل 11"/>
          <p:cNvSpPr/>
          <p:nvPr/>
        </p:nvSpPr>
        <p:spPr>
          <a:xfrm>
            <a:off x="2554635" y="5774570"/>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1436هـ</a:t>
            </a:r>
          </a:p>
        </p:txBody>
      </p:sp>
      <p:sp>
        <p:nvSpPr>
          <p:cNvPr id="13" name="مستطيل 12"/>
          <p:cNvSpPr/>
          <p:nvPr/>
        </p:nvSpPr>
        <p:spPr>
          <a:xfrm>
            <a:off x="1075835" y="2535287"/>
            <a:ext cx="85953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54</a:t>
            </a: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 عام</a:t>
            </a:r>
          </a:p>
        </p:txBody>
      </p:sp>
      <p:sp>
        <p:nvSpPr>
          <p:cNvPr id="14" name="مستطيل 13"/>
          <p:cNvSpPr/>
          <p:nvPr/>
        </p:nvSpPr>
        <p:spPr>
          <a:xfrm>
            <a:off x="1113400" y="3734360"/>
            <a:ext cx="85953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11 عام</a:t>
            </a:r>
          </a:p>
        </p:txBody>
      </p:sp>
      <p:sp>
        <p:nvSpPr>
          <p:cNvPr id="15" name="مستطيل 14"/>
          <p:cNvSpPr/>
          <p:nvPr/>
        </p:nvSpPr>
        <p:spPr>
          <a:xfrm>
            <a:off x="1093490" y="4388719"/>
            <a:ext cx="84350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7 أعوام</a:t>
            </a:r>
          </a:p>
        </p:txBody>
      </p:sp>
      <p:sp>
        <p:nvSpPr>
          <p:cNvPr id="16" name="مستطيل 15"/>
          <p:cNvSpPr/>
          <p:nvPr/>
        </p:nvSpPr>
        <p:spPr>
          <a:xfrm>
            <a:off x="1041392" y="5055567"/>
            <a:ext cx="85953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24 عام</a:t>
            </a:r>
          </a:p>
        </p:txBody>
      </p:sp>
      <p:sp>
        <p:nvSpPr>
          <p:cNvPr id="17" name="مستطيل 16"/>
          <p:cNvSpPr/>
          <p:nvPr/>
        </p:nvSpPr>
        <p:spPr>
          <a:xfrm>
            <a:off x="960800" y="5727647"/>
            <a:ext cx="100380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10 أعوام</a:t>
            </a:r>
          </a:p>
        </p:txBody>
      </p:sp>
      <p:sp>
        <p:nvSpPr>
          <p:cNvPr id="19" name="مستطيل 18"/>
          <p:cNvSpPr/>
          <p:nvPr/>
        </p:nvSpPr>
        <p:spPr>
          <a:xfrm>
            <a:off x="2571398" y="2554716"/>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1373هـ</a:t>
            </a:r>
          </a:p>
        </p:txBody>
      </p:sp>
      <p:sp>
        <p:nvSpPr>
          <p:cNvPr id="20" name="مستطيل 19"/>
          <p:cNvSpPr/>
          <p:nvPr/>
        </p:nvSpPr>
        <p:spPr>
          <a:xfrm>
            <a:off x="4215041" y="2509831"/>
            <a:ext cx="962123"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a:t>
            </a:r>
            <a:r>
              <a:rPr kumimoji="0" lang="ar-SA"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19</a:t>
            </a: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هـ</a:t>
            </a:r>
          </a:p>
        </p:txBody>
      </p:sp>
      <p:sp>
        <p:nvSpPr>
          <p:cNvPr id="21" name="مستطيل 20"/>
          <p:cNvSpPr/>
          <p:nvPr/>
        </p:nvSpPr>
        <p:spPr>
          <a:xfrm>
            <a:off x="2591221" y="3135868"/>
            <a:ext cx="96212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1384هـ</a:t>
            </a:r>
          </a:p>
        </p:txBody>
      </p:sp>
      <p:sp>
        <p:nvSpPr>
          <p:cNvPr id="22" name="مستطيل 21"/>
          <p:cNvSpPr/>
          <p:nvPr/>
        </p:nvSpPr>
        <p:spPr>
          <a:xfrm>
            <a:off x="1085844" y="3111351"/>
            <a:ext cx="85953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11 عام</a:t>
            </a:r>
          </a:p>
        </p:txBody>
      </p:sp>
      <p:sp>
        <p:nvSpPr>
          <p:cNvPr id="18" name="مستطيل 17"/>
          <p:cNvSpPr/>
          <p:nvPr/>
        </p:nvSpPr>
        <p:spPr>
          <a:xfrm>
            <a:off x="5594709" y="3111351"/>
            <a:ext cx="2342309"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raditional Arabic" panose="02020603050405020304" pitchFamily="18" charset="-78"/>
                <a:ea typeface="+mn-ea"/>
                <a:cs typeface="Traditional Arabic" panose="02020603050405020304" pitchFamily="18" charset="-78"/>
              </a:rPr>
              <a:t>الملك سعود بن عبد العزيز</a:t>
            </a:r>
          </a:p>
        </p:txBody>
      </p:sp>
      <p:sp>
        <p:nvSpPr>
          <p:cNvPr id="23" name="مستطيل 22"/>
          <p:cNvSpPr/>
          <p:nvPr/>
        </p:nvSpPr>
        <p:spPr>
          <a:xfrm>
            <a:off x="5567581" y="3747118"/>
            <a:ext cx="2382383"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70C0"/>
                </a:solidFill>
                <a:effectLst/>
                <a:uLnTx/>
                <a:uFillTx/>
                <a:latin typeface="Traditional Arabic" panose="02020603050405020304" pitchFamily="18" charset="-78"/>
                <a:ea typeface="+mn-ea"/>
                <a:cs typeface="Traditional Arabic" panose="02020603050405020304" pitchFamily="18" charset="-78"/>
              </a:rPr>
              <a:t>الملك فيصل بن عبد العزيز</a:t>
            </a:r>
          </a:p>
        </p:txBody>
      </p:sp>
      <p:sp>
        <p:nvSpPr>
          <p:cNvPr id="24" name="مستطيل 23"/>
          <p:cNvSpPr/>
          <p:nvPr/>
        </p:nvSpPr>
        <p:spPr>
          <a:xfrm>
            <a:off x="5641315" y="4401342"/>
            <a:ext cx="221086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6">
                    <a:lumMod val="50000"/>
                  </a:schemeClr>
                </a:solidFill>
                <a:effectLst/>
                <a:uLnTx/>
                <a:uFillTx/>
                <a:latin typeface="Traditional Arabic" panose="02020603050405020304" pitchFamily="18" charset="-78"/>
                <a:ea typeface="+mn-ea"/>
                <a:cs typeface="Traditional Arabic" panose="02020603050405020304" pitchFamily="18" charset="-78"/>
              </a:rPr>
              <a:t>الملك خالد بن عبدالعزيز</a:t>
            </a:r>
          </a:p>
        </p:txBody>
      </p:sp>
      <p:sp>
        <p:nvSpPr>
          <p:cNvPr id="25" name="مستطيل 24"/>
          <p:cNvSpPr/>
          <p:nvPr/>
        </p:nvSpPr>
        <p:spPr>
          <a:xfrm>
            <a:off x="5650939" y="5055567"/>
            <a:ext cx="2215671"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4">
                    <a:lumMod val="50000"/>
                  </a:schemeClr>
                </a:solidFill>
                <a:effectLst/>
                <a:uLnTx/>
                <a:uFillTx/>
                <a:latin typeface="Traditional Arabic" panose="02020603050405020304" pitchFamily="18" charset="-78"/>
                <a:ea typeface="+mn-ea"/>
                <a:cs typeface="Traditional Arabic" panose="02020603050405020304" pitchFamily="18" charset="-78"/>
              </a:rPr>
              <a:t>الملك فهد بن عبد العزيز</a:t>
            </a:r>
          </a:p>
        </p:txBody>
      </p:sp>
      <p:sp>
        <p:nvSpPr>
          <p:cNvPr id="26" name="مستطيل 25"/>
          <p:cNvSpPr/>
          <p:nvPr/>
        </p:nvSpPr>
        <p:spPr>
          <a:xfrm>
            <a:off x="5478666" y="5765299"/>
            <a:ext cx="2584647"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lumMod val="95000"/>
                    <a:lumOff val="5000"/>
                  </a:schemeClr>
                </a:solidFill>
                <a:effectLst/>
                <a:uLnTx/>
                <a:uFillTx/>
                <a:latin typeface="Traditional Arabic" panose="02020603050405020304" pitchFamily="18" charset="-78"/>
                <a:ea typeface="+mn-ea"/>
                <a:cs typeface="Traditional Arabic" panose="02020603050405020304" pitchFamily="18" charset="-78"/>
              </a:rPr>
              <a:t>الملك عبد الله بن عبد العزيز</a:t>
            </a:r>
          </a:p>
        </p:txBody>
      </p:sp>
    </p:spTree>
    <p:extLst>
      <p:ext uri="{BB962C8B-B14F-4D97-AF65-F5344CB8AC3E}">
        <p14:creationId xmlns:p14="http://schemas.microsoft.com/office/powerpoint/2010/main" val="3313447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6" presetClass="entr" presetSubtype="16"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anim calcmode="lin" valueType="num">
                                      <p:cBhvr>
                                        <p:cTn id="19" dur="500" fill="hold"/>
                                        <p:tgtEl>
                                          <p:spTgt spid="20"/>
                                        </p:tgtEl>
                                        <p:attrNameLst>
                                          <p:attrName>ppt_x</p:attrName>
                                        </p:attrNameLst>
                                      </p:cBhvr>
                                      <p:tavLst>
                                        <p:tav tm="0">
                                          <p:val>
                                            <p:strVal val="#ppt_x"/>
                                          </p:val>
                                        </p:tav>
                                        <p:tav tm="100000">
                                          <p:val>
                                            <p:strVal val="#ppt_x"/>
                                          </p:val>
                                        </p:tav>
                                      </p:tavLst>
                                    </p:anim>
                                    <p:anim calcmode="lin" valueType="num">
                                      <p:cBhvr>
                                        <p:cTn id="20" dur="5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anim calcmode="lin" valueType="num">
                                      <p:cBhvr>
                                        <p:cTn id="26" dur="500" fill="hold"/>
                                        <p:tgtEl>
                                          <p:spTgt spid="19"/>
                                        </p:tgtEl>
                                        <p:attrNameLst>
                                          <p:attrName>ppt_x</p:attrName>
                                        </p:attrNameLst>
                                      </p:cBhvr>
                                      <p:tavLst>
                                        <p:tav tm="0">
                                          <p:val>
                                            <p:strVal val="#ppt_x"/>
                                          </p:val>
                                        </p:tav>
                                        <p:tav tm="100000">
                                          <p:val>
                                            <p:strVal val="#ppt_x"/>
                                          </p:val>
                                        </p:tav>
                                      </p:tavLst>
                                    </p:anim>
                                    <p:anim calcmode="lin" valueType="num">
                                      <p:cBhvr>
                                        <p:cTn id="27" dur="5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anim calcmode="lin" valueType="num">
                                      <p:cBhvr>
                                        <p:cTn id="33" dur="500" fill="hold"/>
                                        <p:tgtEl>
                                          <p:spTgt spid="13"/>
                                        </p:tgtEl>
                                        <p:attrNameLst>
                                          <p:attrName>ppt_x</p:attrName>
                                        </p:attrNameLst>
                                      </p:cBhvr>
                                      <p:tavLst>
                                        <p:tav tm="0">
                                          <p:val>
                                            <p:strVal val="#ppt_x"/>
                                          </p:val>
                                        </p:tav>
                                        <p:tav tm="100000">
                                          <p:val>
                                            <p:strVal val="#ppt_x"/>
                                          </p:val>
                                        </p:tav>
                                      </p:tavLst>
                                    </p:anim>
                                    <p:anim calcmode="lin" valueType="num">
                                      <p:cBhvr>
                                        <p:cTn id="3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anim calcmode="lin" valueType="num">
                                      <p:cBhvr>
                                        <p:cTn id="40" dur="500" fill="hold"/>
                                        <p:tgtEl>
                                          <p:spTgt spid="18"/>
                                        </p:tgtEl>
                                        <p:attrNameLst>
                                          <p:attrName>ppt_x</p:attrName>
                                        </p:attrNameLst>
                                      </p:cBhvr>
                                      <p:tavLst>
                                        <p:tav tm="0">
                                          <p:val>
                                            <p:strVal val="#ppt_x"/>
                                          </p:val>
                                        </p:tav>
                                        <p:tav tm="100000">
                                          <p:val>
                                            <p:strVal val="#ppt_x"/>
                                          </p:val>
                                        </p:tav>
                                      </p:tavLst>
                                    </p:anim>
                                    <p:anim calcmode="lin" valueType="num">
                                      <p:cBhvr>
                                        <p:cTn id="41" dur="5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500"/>
                                        <p:tgtEl>
                                          <p:spTgt spid="3"/>
                                        </p:tgtEl>
                                      </p:cBhvr>
                                    </p:animEffect>
                                    <p:anim calcmode="lin" valueType="num">
                                      <p:cBhvr>
                                        <p:cTn id="47" dur="500" fill="hold"/>
                                        <p:tgtEl>
                                          <p:spTgt spid="3"/>
                                        </p:tgtEl>
                                        <p:attrNameLst>
                                          <p:attrName>ppt_x</p:attrName>
                                        </p:attrNameLst>
                                      </p:cBhvr>
                                      <p:tavLst>
                                        <p:tav tm="0">
                                          <p:val>
                                            <p:strVal val="#ppt_x"/>
                                          </p:val>
                                        </p:tav>
                                        <p:tav tm="100000">
                                          <p:val>
                                            <p:strVal val="#ppt_x"/>
                                          </p:val>
                                        </p:tav>
                                      </p:tavLst>
                                    </p:anim>
                                    <p:anim calcmode="lin" valueType="num">
                                      <p:cBhvr>
                                        <p:cTn id="48"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fade">
                                      <p:cBhvr>
                                        <p:cTn id="53" dur="500"/>
                                        <p:tgtEl>
                                          <p:spTgt spid="21"/>
                                        </p:tgtEl>
                                      </p:cBhvr>
                                    </p:animEffect>
                                    <p:anim calcmode="lin" valueType="num">
                                      <p:cBhvr>
                                        <p:cTn id="54" dur="500" fill="hold"/>
                                        <p:tgtEl>
                                          <p:spTgt spid="21"/>
                                        </p:tgtEl>
                                        <p:attrNameLst>
                                          <p:attrName>ppt_x</p:attrName>
                                        </p:attrNameLst>
                                      </p:cBhvr>
                                      <p:tavLst>
                                        <p:tav tm="0">
                                          <p:val>
                                            <p:strVal val="#ppt_x"/>
                                          </p:val>
                                        </p:tav>
                                        <p:tav tm="100000">
                                          <p:val>
                                            <p:strVal val="#ppt_x"/>
                                          </p:val>
                                        </p:tav>
                                      </p:tavLst>
                                    </p:anim>
                                    <p:anim calcmode="lin" valueType="num">
                                      <p:cBhvr>
                                        <p:cTn id="55" dur="5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anim calcmode="lin" valueType="num">
                                      <p:cBhvr>
                                        <p:cTn id="61" dur="500" fill="hold"/>
                                        <p:tgtEl>
                                          <p:spTgt spid="22"/>
                                        </p:tgtEl>
                                        <p:attrNameLst>
                                          <p:attrName>ppt_x</p:attrName>
                                        </p:attrNameLst>
                                      </p:cBhvr>
                                      <p:tavLst>
                                        <p:tav tm="0">
                                          <p:val>
                                            <p:strVal val="#ppt_x"/>
                                          </p:val>
                                        </p:tav>
                                        <p:tav tm="100000">
                                          <p:val>
                                            <p:strVal val="#ppt_x"/>
                                          </p:val>
                                        </p:tav>
                                      </p:tavLst>
                                    </p:anim>
                                    <p:anim calcmode="lin" valueType="num">
                                      <p:cBhvr>
                                        <p:cTn id="62" dur="5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anim calcmode="lin" valueType="num">
                                      <p:cBhvr>
                                        <p:cTn id="68" dur="500" fill="hold"/>
                                        <p:tgtEl>
                                          <p:spTgt spid="23"/>
                                        </p:tgtEl>
                                        <p:attrNameLst>
                                          <p:attrName>ppt_x</p:attrName>
                                        </p:attrNameLst>
                                      </p:cBhvr>
                                      <p:tavLst>
                                        <p:tav tm="0">
                                          <p:val>
                                            <p:strVal val="#ppt_x"/>
                                          </p:val>
                                        </p:tav>
                                        <p:tav tm="100000">
                                          <p:val>
                                            <p:strVal val="#ppt_x"/>
                                          </p:val>
                                        </p:tav>
                                      </p:tavLst>
                                    </p:anim>
                                    <p:anim calcmode="lin" valueType="num">
                                      <p:cBhvr>
                                        <p:cTn id="69" dur="5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fade">
                                      <p:cBhvr>
                                        <p:cTn id="74" dur="500"/>
                                        <p:tgtEl>
                                          <p:spTgt spid="4"/>
                                        </p:tgtEl>
                                      </p:cBhvr>
                                    </p:animEffect>
                                    <p:anim calcmode="lin" valueType="num">
                                      <p:cBhvr>
                                        <p:cTn id="75" dur="500" fill="hold"/>
                                        <p:tgtEl>
                                          <p:spTgt spid="4"/>
                                        </p:tgtEl>
                                        <p:attrNameLst>
                                          <p:attrName>ppt_x</p:attrName>
                                        </p:attrNameLst>
                                      </p:cBhvr>
                                      <p:tavLst>
                                        <p:tav tm="0">
                                          <p:val>
                                            <p:strVal val="#ppt_x"/>
                                          </p:val>
                                        </p:tav>
                                        <p:tav tm="100000">
                                          <p:val>
                                            <p:strVal val="#ppt_x"/>
                                          </p:val>
                                        </p:tav>
                                      </p:tavLst>
                                    </p:anim>
                                    <p:anim calcmode="lin" valueType="num">
                                      <p:cBhvr>
                                        <p:cTn id="76"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9"/>
                                        </p:tgtEl>
                                        <p:attrNameLst>
                                          <p:attrName>style.visibility</p:attrName>
                                        </p:attrNameLst>
                                      </p:cBhvr>
                                      <p:to>
                                        <p:strVal val="visible"/>
                                      </p:to>
                                    </p:set>
                                    <p:animEffect transition="in" filter="fade">
                                      <p:cBhvr>
                                        <p:cTn id="81" dur="500"/>
                                        <p:tgtEl>
                                          <p:spTgt spid="9"/>
                                        </p:tgtEl>
                                      </p:cBhvr>
                                    </p:animEffect>
                                    <p:anim calcmode="lin" valueType="num">
                                      <p:cBhvr>
                                        <p:cTn id="82" dur="500" fill="hold"/>
                                        <p:tgtEl>
                                          <p:spTgt spid="9"/>
                                        </p:tgtEl>
                                        <p:attrNameLst>
                                          <p:attrName>ppt_x</p:attrName>
                                        </p:attrNameLst>
                                      </p:cBhvr>
                                      <p:tavLst>
                                        <p:tav tm="0">
                                          <p:val>
                                            <p:strVal val="#ppt_x"/>
                                          </p:val>
                                        </p:tav>
                                        <p:tav tm="100000">
                                          <p:val>
                                            <p:strVal val="#ppt_x"/>
                                          </p:val>
                                        </p:tav>
                                      </p:tavLst>
                                    </p:anim>
                                    <p:anim calcmode="lin" valueType="num">
                                      <p:cBhvr>
                                        <p:cTn id="83"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grpId="0" nodeType="clickEffect">
                                  <p:stCondLst>
                                    <p:cond delay="0"/>
                                  </p:stCondLst>
                                  <p:childTnLst>
                                    <p:set>
                                      <p:cBhvr>
                                        <p:cTn id="87" dur="1" fill="hold">
                                          <p:stCondLst>
                                            <p:cond delay="0"/>
                                          </p:stCondLst>
                                        </p:cTn>
                                        <p:tgtEl>
                                          <p:spTgt spid="14"/>
                                        </p:tgtEl>
                                        <p:attrNameLst>
                                          <p:attrName>style.visibility</p:attrName>
                                        </p:attrNameLst>
                                      </p:cBhvr>
                                      <p:to>
                                        <p:strVal val="visible"/>
                                      </p:to>
                                    </p:set>
                                    <p:animEffect transition="in" filter="fade">
                                      <p:cBhvr>
                                        <p:cTn id="88" dur="500"/>
                                        <p:tgtEl>
                                          <p:spTgt spid="14"/>
                                        </p:tgtEl>
                                      </p:cBhvr>
                                    </p:animEffect>
                                    <p:anim calcmode="lin" valueType="num">
                                      <p:cBhvr>
                                        <p:cTn id="89" dur="500" fill="hold"/>
                                        <p:tgtEl>
                                          <p:spTgt spid="14"/>
                                        </p:tgtEl>
                                        <p:attrNameLst>
                                          <p:attrName>ppt_x</p:attrName>
                                        </p:attrNameLst>
                                      </p:cBhvr>
                                      <p:tavLst>
                                        <p:tav tm="0">
                                          <p:val>
                                            <p:strVal val="#ppt_x"/>
                                          </p:val>
                                        </p:tav>
                                        <p:tav tm="100000">
                                          <p:val>
                                            <p:strVal val="#ppt_x"/>
                                          </p:val>
                                        </p:tav>
                                      </p:tavLst>
                                    </p:anim>
                                    <p:anim calcmode="lin" valueType="num">
                                      <p:cBhvr>
                                        <p:cTn id="90" dur="5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fade">
                                      <p:cBhvr>
                                        <p:cTn id="95" dur="500"/>
                                        <p:tgtEl>
                                          <p:spTgt spid="24"/>
                                        </p:tgtEl>
                                      </p:cBhvr>
                                    </p:animEffect>
                                    <p:anim calcmode="lin" valueType="num">
                                      <p:cBhvr>
                                        <p:cTn id="96" dur="500" fill="hold"/>
                                        <p:tgtEl>
                                          <p:spTgt spid="24"/>
                                        </p:tgtEl>
                                        <p:attrNameLst>
                                          <p:attrName>ppt_x</p:attrName>
                                        </p:attrNameLst>
                                      </p:cBhvr>
                                      <p:tavLst>
                                        <p:tav tm="0">
                                          <p:val>
                                            <p:strVal val="#ppt_x"/>
                                          </p:val>
                                        </p:tav>
                                        <p:tav tm="100000">
                                          <p:val>
                                            <p:strVal val="#ppt_x"/>
                                          </p:val>
                                        </p:tav>
                                      </p:tavLst>
                                    </p:anim>
                                    <p:anim calcmode="lin" valueType="num">
                                      <p:cBhvr>
                                        <p:cTn id="97" dur="5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42" presetClass="entr" presetSubtype="0" fill="hold" grpId="0" nodeType="clickEffect">
                                  <p:stCondLst>
                                    <p:cond delay="0"/>
                                  </p:stCondLst>
                                  <p:childTnLst>
                                    <p:set>
                                      <p:cBhvr>
                                        <p:cTn id="101" dur="1" fill="hold">
                                          <p:stCondLst>
                                            <p:cond delay="0"/>
                                          </p:stCondLst>
                                        </p:cTn>
                                        <p:tgtEl>
                                          <p:spTgt spid="5"/>
                                        </p:tgtEl>
                                        <p:attrNameLst>
                                          <p:attrName>style.visibility</p:attrName>
                                        </p:attrNameLst>
                                      </p:cBhvr>
                                      <p:to>
                                        <p:strVal val="visible"/>
                                      </p:to>
                                    </p:set>
                                    <p:animEffect transition="in" filter="fade">
                                      <p:cBhvr>
                                        <p:cTn id="102" dur="500"/>
                                        <p:tgtEl>
                                          <p:spTgt spid="5"/>
                                        </p:tgtEl>
                                      </p:cBhvr>
                                    </p:animEffect>
                                    <p:anim calcmode="lin" valueType="num">
                                      <p:cBhvr>
                                        <p:cTn id="103" dur="500" fill="hold"/>
                                        <p:tgtEl>
                                          <p:spTgt spid="5"/>
                                        </p:tgtEl>
                                        <p:attrNameLst>
                                          <p:attrName>ppt_x</p:attrName>
                                        </p:attrNameLst>
                                      </p:cBhvr>
                                      <p:tavLst>
                                        <p:tav tm="0">
                                          <p:val>
                                            <p:strVal val="#ppt_x"/>
                                          </p:val>
                                        </p:tav>
                                        <p:tav tm="100000">
                                          <p:val>
                                            <p:strVal val="#ppt_x"/>
                                          </p:val>
                                        </p:tav>
                                      </p:tavLst>
                                    </p:anim>
                                    <p:anim calcmode="lin" valueType="num">
                                      <p:cBhvr>
                                        <p:cTn id="104"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grpId="0" nodeType="clickEffect">
                                  <p:stCondLst>
                                    <p:cond delay="0"/>
                                  </p:stCondLst>
                                  <p:childTnLst>
                                    <p:set>
                                      <p:cBhvr>
                                        <p:cTn id="108" dur="1" fill="hold">
                                          <p:stCondLst>
                                            <p:cond delay="0"/>
                                          </p:stCondLst>
                                        </p:cTn>
                                        <p:tgtEl>
                                          <p:spTgt spid="10"/>
                                        </p:tgtEl>
                                        <p:attrNameLst>
                                          <p:attrName>style.visibility</p:attrName>
                                        </p:attrNameLst>
                                      </p:cBhvr>
                                      <p:to>
                                        <p:strVal val="visible"/>
                                      </p:to>
                                    </p:set>
                                    <p:animEffect transition="in" filter="fade">
                                      <p:cBhvr>
                                        <p:cTn id="109" dur="500"/>
                                        <p:tgtEl>
                                          <p:spTgt spid="10"/>
                                        </p:tgtEl>
                                      </p:cBhvr>
                                    </p:animEffect>
                                    <p:anim calcmode="lin" valueType="num">
                                      <p:cBhvr>
                                        <p:cTn id="110" dur="500" fill="hold"/>
                                        <p:tgtEl>
                                          <p:spTgt spid="10"/>
                                        </p:tgtEl>
                                        <p:attrNameLst>
                                          <p:attrName>ppt_x</p:attrName>
                                        </p:attrNameLst>
                                      </p:cBhvr>
                                      <p:tavLst>
                                        <p:tav tm="0">
                                          <p:val>
                                            <p:strVal val="#ppt_x"/>
                                          </p:val>
                                        </p:tav>
                                        <p:tav tm="100000">
                                          <p:val>
                                            <p:strVal val="#ppt_x"/>
                                          </p:val>
                                        </p:tav>
                                      </p:tavLst>
                                    </p:anim>
                                    <p:anim calcmode="lin" valueType="num">
                                      <p:cBhvr>
                                        <p:cTn id="111"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42" presetClass="entr" presetSubtype="0" fill="hold" grpId="0" nodeType="click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fade">
                                      <p:cBhvr>
                                        <p:cTn id="116" dur="500"/>
                                        <p:tgtEl>
                                          <p:spTgt spid="15"/>
                                        </p:tgtEl>
                                      </p:cBhvr>
                                    </p:animEffect>
                                    <p:anim calcmode="lin" valueType="num">
                                      <p:cBhvr>
                                        <p:cTn id="117" dur="500" fill="hold"/>
                                        <p:tgtEl>
                                          <p:spTgt spid="15"/>
                                        </p:tgtEl>
                                        <p:attrNameLst>
                                          <p:attrName>ppt_x</p:attrName>
                                        </p:attrNameLst>
                                      </p:cBhvr>
                                      <p:tavLst>
                                        <p:tav tm="0">
                                          <p:val>
                                            <p:strVal val="#ppt_x"/>
                                          </p:val>
                                        </p:tav>
                                        <p:tav tm="100000">
                                          <p:val>
                                            <p:strVal val="#ppt_x"/>
                                          </p:val>
                                        </p:tav>
                                      </p:tavLst>
                                    </p:anim>
                                    <p:anim calcmode="lin" valueType="num">
                                      <p:cBhvr>
                                        <p:cTn id="118" dur="5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42" presetClass="entr" presetSubtype="0" fill="hold" grpId="0" nodeType="clickEffect">
                                  <p:stCondLst>
                                    <p:cond delay="0"/>
                                  </p:stCondLst>
                                  <p:childTnLst>
                                    <p:set>
                                      <p:cBhvr>
                                        <p:cTn id="122" dur="1" fill="hold">
                                          <p:stCondLst>
                                            <p:cond delay="0"/>
                                          </p:stCondLst>
                                        </p:cTn>
                                        <p:tgtEl>
                                          <p:spTgt spid="25"/>
                                        </p:tgtEl>
                                        <p:attrNameLst>
                                          <p:attrName>style.visibility</p:attrName>
                                        </p:attrNameLst>
                                      </p:cBhvr>
                                      <p:to>
                                        <p:strVal val="visible"/>
                                      </p:to>
                                    </p:set>
                                    <p:animEffect transition="in" filter="fade">
                                      <p:cBhvr>
                                        <p:cTn id="123" dur="500"/>
                                        <p:tgtEl>
                                          <p:spTgt spid="25"/>
                                        </p:tgtEl>
                                      </p:cBhvr>
                                    </p:animEffect>
                                    <p:anim calcmode="lin" valueType="num">
                                      <p:cBhvr>
                                        <p:cTn id="124" dur="500" fill="hold"/>
                                        <p:tgtEl>
                                          <p:spTgt spid="25"/>
                                        </p:tgtEl>
                                        <p:attrNameLst>
                                          <p:attrName>ppt_x</p:attrName>
                                        </p:attrNameLst>
                                      </p:cBhvr>
                                      <p:tavLst>
                                        <p:tav tm="0">
                                          <p:val>
                                            <p:strVal val="#ppt_x"/>
                                          </p:val>
                                        </p:tav>
                                        <p:tav tm="100000">
                                          <p:val>
                                            <p:strVal val="#ppt_x"/>
                                          </p:val>
                                        </p:tav>
                                      </p:tavLst>
                                    </p:anim>
                                    <p:anim calcmode="lin" valueType="num">
                                      <p:cBhvr>
                                        <p:cTn id="125" dur="5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26" fill="hold">
                      <p:stCondLst>
                        <p:cond delay="indefinite"/>
                      </p:stCondLst>
                      <p:childTnLst>
                        <p:par>
                          <p:cTn id="127" fill="hold">
                            <p:stCondLst>
                              <p:cond delay="0"/>
                            </p:stCondLst>
                            <p:childTnLst>
                              <p:par>
                                <p:cTn id="128" presetID="42" presetClass="entr" presetSubtype="0" fill="hold" grpId="0" nodeType="clickEffect">
                                  <p:stCondLst>
                                    <p:cond delay="0"/>
                                  </p:stCondLst>
                                  <p:childTnLst>
                                    <p:set>
                                      <p:cBhvr>
                                        <p:cTn id="129" dur="1" fill="hold">
                                          <p:stCondLst>
                                            <p:cond delay="0"/>
                                          </p:stCondLst>
                                        </p:cTn>
                                        <p:tgtEl>
                                          <p:spTgt spid="6"/>
                                        </p:tgtEl>
                                        <p:attrNameLst>
                                          <p:attrName>style.visibility</p:attrName>
                                        </p:attrNameLst>
                                      </p:cBhvr>
                                      <p:to>
                                        <p:strVal val="visible"/>
                                      </p:to>
                                    </p:set>
                                    <p:animEffect transition="in" filter="fade">
                                      <p:cBhvr>
                                        <p:cTn id="130" dur="500"/>
                                        <p:tgtEl>
                                          <p:spTgt spid="6"/>
                                        </p:tgtEl>
                                      </p:cBhvr>
                                    </p:animEffect>
                                    <p:anim calcmode="lin" valueType="num">
                                      <p:cBhvr>
                                        <p:cTn id="131" dur="500" fill="hold"/>
                                        <p:tgtEl>
                                          <p:spTgt spid="6"/>
                                        </p:tgtEl>
                                        <p:attrNameLst>
                                          <p:attrName>ppt_x</p:attrName>
                                        </p:attrNameLst>
                                      </p:cBhvr>
                                      <p:tavLst>
                                        <p:tav tm="0">
                                          <p:val>
                                            <p:strVal val="#ppt_x"/>
                                          </p:val>
                                        </p:tav>
                                        <p:tav tm="100000">
                                          <p:val>
                                            <p:strVal val="#ppt_x"/>
                                          </p:val>
                                        </p:tav>
                                      </p:tavLst>
                                    </p:anim>
                                    <p:anim calcmode="lin" valueType="num">
                                      <p:cBhvr>
                                        <p:cTn id="132"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grpId="0" nodeType="clickEffect">
                                  <p:stCondLst>
                                    <p:cond delay="0"/>
                                  </p:stCondLst>
                                  <p:childTnLst>
                                    <p:set>
                                      <p:cBhvr>
                                        <p:cTn id="136" dur="1" fill="hold">
                                          <p:stCondLst>
                                            <p:cond delay="0"/>
                                          </p:stCondLst>
                                        </p:cTn>
                                        <p:tgtEl>
                                          <p:spTgt spid="11"/>
                                        </p:tgtEl>
                                        <p:attrNameLst>
                                          <p:attrName>style.visibility</p:attrName>
                                        </p:attrNameLst>
                                      </p:cBhvr>
                                      <p:to>
                                        <p:strVal val="visible"/>
                                      </p:to>
                                    </p:set>
                                    <p:animEffect transition="in" filter="fade">
                                      <p:cBhvr>
                                        <p:cTn id="137" dur="500"/>
                                        <p:tgtEl>
                                          <p:spTgt spid="11"/>
                                        </p:tgtEl>
                                      </p:cBhvr>
                                    </p:animEffect>
                                    <p:anim calcmode="lin" valueType="num">
                                      <p:cBhvr>
                                        <p:cTn id="138" dur="500" fill="hold"/>
                                        <p:tgtEl>
                                          <p:spTgt spid="11"/>
                                        </p:tgtEl>
                                        <p:attrNameLst>
                                          <p:attrName>ppt_x</p:attrName>
                                        </p:attrNameLst>
                                      </p:cBhvr>
                                      <p:tavLst>
                                        <p:tav tm="0">
                                          <p:val>
                                            <p:strVal val="#ppt_x"/>
                                          </p:val>
                                        </p:tav>
                                        <p:tav tm="100000">
                                          <p:val>
                                            <p:strVal val="#ppt_x"/>
                                          </p:val>
                                        </p:tav>
                                      </p:tavLst>
                                    </p:anim>
                                    <p:anim calcmode="lin" valueType="num">
                                      <p:cBhvr>
                                        <p:cTn id="139"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40" fill="hold">
                      <p:stCondLst>
                        <p:cond delay="indefinite"/>
                      </p:stCondLst>
                      <p:childTnLst>
                        <p:par>
                          <p:cTn id="141" fill="hold">
                            <p:stCondLst>
                              <p:cond delay="0"/>
                            </p:stCondLst>
                            <p:childTnLst>
                              <p:par>
                                <p:cTn id="142" presetID="42" presetClass="entr" presetSubtype="0" fill="hold" grpId="0" nodeType="click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fade">
                                      <p:cBhvr>
                                        <p:cTn id="144" dur="500"/>
                                        <p:tgtEl>
                                          <p:spTgt spid="16"/>
                                        </p:tgtEl>
                                      </p:cBhvr>
                                    </p:animEffect>
                                    <p:anim calcmode="lin" valueType="num">
                                      <p:cBhvr>
                                        <p:cTn id="145" dur="500" fill="hold"/>
                                        <p:tgtEl>
                                          <p:spTgt spid="16"/>
                                        </p:tgtEl>
                                        <p:attrNameLst>
                                          <p:attrName>ppt_x</p:attrName>
                                        </p:attrNameLst>
                                      </p:cBhvr>
                                      <p:tavLst>
                                        <p:tav tm="0">
                                          <p:val>
                                            <p:strVal val="#ppt_x"/>
                                          </p:val>
                                        </p:tav>
                                        <p:tav tm="100000">
                                          <p:val>
                                            <p:strVal val="#ppt_x"/>
                                          </p:val>
                                        </p:tav>
                                      </p:tavLst>
                                    </p:anim>
                                    <p:anim calcmode="lin" valueType="num">
                                      <p:cBhvr>
                                        <p:cTn id="146" dur="5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47" fill="hold">
                      <p:stCondLst>
                        <p:cond delay="indefinite"/>
                      </p:stCondLst>
                      <p:childTnLst>
                        <p:par>
                          <p:cTn id="148" fill="hold">
                            <p:stCondLst>
                              <p:cond delay="0"/>
                            </p:stCondLst>
                            <p:childTnLst>
                              <p:par>
                                <p:cTn id="149" presetID="42" presetClass="entr" presetSubtype="0" fill="hold" grpId="0" nodeType="clickEffect">
                                  <p:stCondLst>
                                    <p:cond delay="0"/>
                                  </p:stCondLst>
                                  <p:childTnLst>
                                    <p:set>
                                      <p:cBhvr>
                                        <p:cTn id="150" dur="1" fill="hold">
                                          <p:stCondLst>
                                            <p:cond delay="0"/>
                                          </p:stCondLst>
                                        </p:cTn>
                                        <p:tgtEl>
                                          <p:spTgt spid="26"/>
                                        </p:tgtEl>
                                        <p:attrNameLst>
                                          <p:attrName>style.visibility</p:attrName>
                                        </p:attrNameLst>
                                      </p:cBhvr>
                                      <p:to>
                                        <p:strVal val="visible"/>
                                      </p:to>
                                    </p:set>
                                    <p:animEffect transition="in" filter="fade">
                                      <p:cBhvr>
                                        <p:cTn id="151" dur="500"/>
                                        <p:tgtEl>
                                          <p:spTgt spid="26"/>
                                        </p:tgtEl>
                                      </p:cBhvr>
                                    </p:animEffect>
                                    <p:anim calcmode="lin" valueType="num">
                                      <p:cBhvr>
                                        <p:cTn id="152" dur="500" fill="hold"/>
                                        <p:tgtEl>
                                          <p:spTgt spid="26"/>
                                        </p:tgtEl>
                                        <p:attrNameLst>
                                          <p:attrName>ppt_x</p:attrName>
                                        </p:attrNameLst>
                                      </p:cBhvr>
                                      <p:tavLst>
                                        <p:tav tm="0">
                                          <p:val>
                                            <p:strVal val="#ppt_x"/>
                                          </p:val>
                                        </p:tav>
                                        <p:tav tm="100000">
                                          <p:val>
                                            <p:strVal val="#ppt_x"/>
                                          </p:val>
                                        </p:tav>
                                      </p:tavLst>
                                    </p:anim>
                                    <p:anim calcmode="lin" valueType="num">
                                      <p:cBhvr>
                                        <p:cTn id="153" dur="5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154" fill="hold">
                      <p:stCondLst>
                        <p:cond delay="indefinite"/>
                      </p:stCondLst>
                      <p:childTnLst>
                        <p:par>
                          <p:cTn id="155" fill="hold">
                            <p:stCondLst>
                              <p:cond delay="0"/>
                            </p:stCondLst>
                            <p:childTnLst>
                              <p:par>
                                <p:cTn id="156" presetID="42" presetClass="entr" presetSubtype="0" fill="hold" grpId="0" nodeType="clickEffect">
                                  <p:stCondLst>
                                    <p:cond delay="0"/>
                                  </p:stCondLst>
                                  <p:childTnLst>
                                    <p:set>
                                      <p:cBhvr>
                                        <p:cTn id="157" dur="1" fill="hold">
                                          <p:stCondLst>
                                            <p:cond delay="0"/>
                                          </p:stCondLst>
                                        </p:cTn>
                                        <p:tgtEl>
                                          <p:spTgt spid="7"/>
                                        </p:tgtEl>
                                        <p:attrNameLst>
                                          <p:attrName>style.visibility</p:attrName>
                                        </p:attrNameLst>
                                      </p:cBhvr>
                                      <p:to>
                                        <p:strVal val="visible"/>
                                      </p:to>
                                    </p:set>
                                    <p:animEffect transition="in" filter="fade">
                                      <p:cBhvr>
                                        <p:cTn id="158" dur="500"/>
                                        <p:tgtEl>
                                          <p:spTgt spid="7"/>
                                        </p:tgtEl>
                                      </p:cBhvr>
                                    </p:animEffect>
                                    <p:anim calcmode="lin" valueType="num">
                                      <p:cBhvr>
                                        <p:cTn id="159" dur="500" fill="hold"/>
                                        <p:tgtEl>
                                          <p:spTgt spid="7"/>
                                        </p:tgtEl>
                                        <p:attrNameLst>
                                          <p:attrName>ppt_x</p:attrName>
                                        </p:attrNameLst>
                                      </p:cBhvr>
                                      <p:tavLst>
                                        <p:tav tm="0">
                                          <p:val>
                                            <p:strVal val="#ppt_x"/>
                                          </p:val>
                                        </p:tav>
                                        <p:tav tm="100000">
                                          <p:val>
                                            <p:strVal val="#ppt_x"/>
                                          </p:val>
                                        </p:tav>
                                      </p:tavLst>
                                    </p:anim>
                                    <p:anim calcmode="lin" valueType="num">
                                      <p:cBhvr>
                                        <p:cTn id="160"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1" fill="hold">
                      <p:stCondLst>
                        <p:cond delay="indefinite"/>
                      </p:stCondLst>
                      <p:childTnLst>
                        <p:par>
                          <p:cTn id="162" fill="hold">
                            <p:stCondLst>
                              <p:cond delay="0"/>
                            </p:stCondLst>
                            <p:childTnLst>
                              <p:par>
                                <p:cTn id="163" presetID="42" presetClass="entr" presetSubtype="0" fill="hold" grpId="0" nodeType="clickEffect">
                                  <p:stCondLst>
                                    <p:cond delay="0"/>
                                  </p:stCondLst>
                                  <p:childTnLst>
                                    <p:set>
                                      <p:cBhvr>
                                        <p:cTn id="164" dur="1" fill="hold">
                                          <p:stCondLst>
                                            <p:cond delay="0"/>
                                          </p:stCondLst>
                                        </p:cTn>
                                        <p:tgtEl>
                                          <p:spTgt spid="12"/>
                                        </p:tgtEl>
                                        <p:attrNameLst>
                                          <p:attrName>style.visibility</p:attrName>
                                        </p:attrNameLst>
                                      </p:cBhvr>
                                      <p:to>
                                        <p:strVal val="visible"/>
                                      </p:to>
                                    </p:set>
                                    <p:animEffect transition="in" filter="fade">
                                      <p:cBhvr>
                                        <p:cTn id="165" dur="500"/>
                                        <p:tgtEl>
                                          <p:spTgt spid="12"/>
                                        </p:tgtEl>
                                      </p:cBhvr>
                                    </p:animEffect>
                                    <p:anim calcmode="lin" valueType="num">
                                      <p:cBhvr>
                                        <p:cTn id="166" dur="500" fill="hold"/>
                                        <p:tgtEl>
                                          <p:spTgt spid="12"/>
                                        </p:tgtEl>
                                        <p:attrNameLst>
                                          <p:attrName>ppt_x</p:attrName>
                                        </p:attrNameLst>
                                      </p:cBhvr>
                                      <p:tavLst>
                                        <p:tav tm="0">
                                          <p:val>
                                            <p:strVal val="#ppt_x"/>
                                          </p:val>
                                        </p:tav>
                                        <p:tav tm="100000">
                                          <p:val>
                                            <p:strVal val="#ppt_x"/>
                                          </p:val>
                                        </p:tav>
                                      </p:tavLst>
                                    </p:anim>
                                    <p:anim calcmode="lin" valueType="num">
                                      <p:cBhvr>
                                        <p:cTn id="167"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68" fill="hold">
                      <p:stCondLst>
                        <p:cond delay="indefinite"/>
                      </p:stCondLst>
                      <p:childTnLst>
                        <p:par>
                          <p:cTn id="169" fill="hold">
                            <p:stCondLst>
                              <p:cond delay="0"/>
                            </p:stCondLst>
                            <p:childTnLst>
                              <p:par>
                                <p:cTn id="170" presetID="42" presetClass="entr" presetSubtype="0" fill="hold" grpId="0" nodeType="clickEffect">
                                  <p:stCondLst>
                                    <p:cond delay="0"/>
                                  </p:stCondLst>
                                  <p:childTnLst>
                                    <p:set>
                                      <p:cBhvr>
                                        <p:cTn id="171" dur="1" fill="hold">
                                          <p:stCondLst>
                                            <p:cond delay="0"/>
                                          </p:stCondLst>
                                        </p:cTn>
                                        <p:tgtEl>
                                          <p:spTgt spid="17"/>
                                        </p:tgtEl>
                                        <p:attrNameLst>
                                          <p:attrName>style.visibility</p:attrName>
                                        </p:attrNameLst>
                                      </p:cBhvr>
                                      <p:to>
                                        <p:strVal val="visible"/>
                                      </p:to>
                                    </p:set>
                                    <p:animEffect transition="in" filter="fade">
                                      <p:cBhvr>
                                        <p:cTn id="172" dur="500"/>
                                        <p:tgtEl>
                                          <p:spTgt spid="17"/>
                                        </p:tgtEl>
                                      </p:cBhvr>
                                    </p:animEffect>
                                    <p:anim calcmode="lin" valueType="num">
                                      <p:cBhvr>
                                        <p:cTn id="173" dur="500" fill="hold"/>
                                        <p:tgtEl>
                                          <p:spTgt spid="17"/>
                                        </p:tgtEl>
                                        <p:attrNameLst>
                                          <p:attrName>ppt_x</p:attrName>
                                        </p:attrNameLst>
                                      </p:cBhvr>
                                      <p:tavLst>
                                        <p:tav tm="0">
                                          <p:val>
                                            <p:strVal val="#ppt_x"/>
                                          </p:val>
                                        </p:tav>
                                        <p:tav tm="100000">
                                          <p:val>
                                            <p:strVal val="#ppt_x"/>
                                          </p:val>
                                        </p:tav>
                                      </p:tavLst>
                                    </p:anim>
                                    <p:anim calcmode="lin" valueType="num">
                                      <p:cBhvr>
                                        <p:cTn id="174"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9" grpId="0"/>
      <p:bldP spid="10" grpId="0"/>
      <p:bldP spid="11" grpId="0"/>
      <p:bldP spid="12" grpId="0"/>
      <p:bldP spid="13" grpId="0"/>
      <p:bldP spid="14" grpId="0"/>
      <p:bldP spid="15" grpId="0"/>
      <p:bldP spid="16" grpId="0"/>
      <p:bldP spid="17" grpId="0"/>
      <p:bldP spid="19" grpId="0"/>
      <p:bldP spid="20" grpId="0"/>
      <p:bldP spid="21" grpId="0"/>
      <p:bldP spid="22" grpId="0"/>
      <p:bldP spid="18" grpId="0"/>
      <p:bldP spid="23" grpId="0"/>
      <p:bldP spid="24" grpId="0"/>
      <p:bldP spid="25" grpId="0"/>
      <p:bldP spid="2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71500" y="918353"/>
            <a:ext cx="8001000" cy="656525"/>
          </a:xfrm>
        </p:spPr>
        <p:txBody>
          <a:bodyPr vert="horz" lIns="91440" tIns="45720" rIns="91440" bIns="45720" rtlCol="1" anchor="ctr">
            <a:normAutofit/>
          </a:bodyPr>
          <a:lstStyle/>
          <a:p>
            <a:r>
              <a:rPr lang="ar-EG" sz="2400" b="1" dirty="0">
                <a:solidFill>
                  <a:srgbClr val="FF0000"/>
                </a:solidFill>
                <a:latin typeface="Traditional Arabic" panose="02020603050405020304" pitchFamily="18" charset="-78"/>
                <a:cs typeface="Traditional Arabic" panose="02020603050405020304" pitchFamily="18" charset="-78"/>
              </a:rPr>
              <a:t>7- يربط الطلبة اسم كل ملك من ملوك وطني، بالمشروع الذي أنجز في عهده باستعمال الأرقام:</a:t>
            </a:r>
          </a:p>
        </p:txBody>
      </p:sp>
      <p:graphicFrame>
        <p:nvGraphicFramePr>
          <p:cNvPr id="4" name="عنصر نائب للمحتوى 3"/>
          <p:cNvGraphicFramePr>
            <a:graphicFrameLocks noGrp="1"/>
          </p:cNvGraphicFramePr>
          <p:nvPr>
            <p:ph idx="1"/>
            <p:extLst>
              <p:ext uri="{D42A27DB-BD31-4B8C-83A1-F6EECF244321}">
                <p14:modId xmlns:p14="http://schemas.microsoft.com/office/powerpoint/2010/main" val="1489438351"/>
              </p:ext>
            </p:extLst>
          </p:nvPr>
        </p:nvGraphicFramePr>
        <p:xfrm>
          <a:off x="969774" y="1609016"/>
          <a:ext cx="7787208" cy="4251921"/>
        </p:xfrm>
        <a:graphic>
          <a:graphicData uri="http://schemas.openxmlformats.org/drawingml/2006/table">
            <a:tbl>
              <a:tblPr rtl="1" firstRow="1" bandRow="1">
                <a:tableStyleId>{ED083AE6-46FA-4A59-8FB0-9F97EB10719F}</a:tableStyleId>
              </a:tblPr>
              <a:tblGrid>
                <a:gridCol w="2772794">
                  <a:extLst>
                    <a:ext uri="{9D8B030D-6E8A-4147-A177-3AD203B41FA5}">
                      <a16:colId xmlns:a16="http://schemas.microsoft.com/office/drawing/2014/main" val="20000"/>
                    </a:ext>
                  </a:extLst>
                </a:gridCol>
                <a:gridCol w="5014414">
                  <a:extLst>
                    <a:ext uri="{9D8B030D-6E8A-4147-A177-3AD203B41FA5}">
                      <a16:colId xmlns:a16="http://schemas.microsoft.com/office/drawing/2014/main" val="20001"/>
                    </a:ext>
                  </a:extLst>
                </a:gridCol>
              </a:tblGrid>
              <a:tr h="91245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 الملك سعود بن عبد العزيز </a:t>
                      </a:r>
                    </a:p>
                  </a:txBody>
                  <a:tcPr anchor="ctr"/>
                </a:tc>
                <a:tc>
                  <a:txBody>
                    <a:bodyPr/>
                    <a:lstStyle/>
                    <a:p>
                      <a:pPr marL="914400" marR="0" lvl="2"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إنشاء مجمع لطباعة المصحف الشريف</a:t>
                      </a:r>
                    </a:p>
                  </a:txBody>
                  <a:tcPr anchor="ctr"/>
                </a:tc>
                <a:extLst>
                  <a:ext uri="{0D108BD9-81ED-4DB2-BD59-A6C34878D82A}">
                    <a16:rowId xmlns:a16="http://schemas.microsoft.com/office/drawing/2014/main" val="10000"/>
                  </a:ext>
                </a:extLst>
              </a:tr>
              <a:tr h="837001">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2- الملك خالد بن عبد العزيز </a:t>
                      </a:r>
                    </a:p>
                  </a:txBody>
                  <a:tcPr anchor="ctr"/>
                </a:tc>
                <a:tc>
                  <a:txBody>
                    <a:bodyPr/>
                    <a:lstStyle/>
                    <a:p>
                      <a:pPr marL="914400" marR="0" lvl="2"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إنشاء مُنشأة الجمرات</a:t>
                      </a:r>
                    </a:p>
                  </a:txBody>
                  <a:tcPr anchor="ctr"/>
                </a:tc>
                <a:extLst>
                  <a:ext uri="{0D108BD9-81ED-4DB2-BD59-A6C34878D82A}">
                    <a16:rowId xmlns:a16="http://schemas.microsoft.com/office/drawing/2014/main" val="10001"/>
                  </a:ext>
                </a:extLst>
              </a:tr>
              <a:tr h="83769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3- الملك فهد بن عبد العزيز </a:t>
                      </a:r>
                    </a:p>
                  </a:txBody>
                  <a:tcPr anchor="ctr"/>
                </a:tc>
                <a:tc>
                  <a:txBody>
                    <a:bodyPr/>
                    <a:lstStyle/>
                    <a:p>
                      <a:pPr marL="914400" marR="0" lvl="2"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تأسيس الهيئة الملكية لمدينتي الجبيل وينبع الصناعيتين</a:t>
                      </a:r>
                    </a:p>
                  </a:txBody>
                  <a:tcPr anchor="ctr"/>
                </a:tc>
                <a:extLst>
                  <a:ext uri="{0D108BD9-81ED-4DB2-BD59-A6C34878D82A}">
                    <a16:rowId xmlns:a16="http://schemas.microsoft.com/office/drawing/2014/main" val="10002"/>
                  </a:ext>
                </a:extLst>
              </a:tr>
              <a:tr h="827766">
                <a:tc>
                  <a:txBody>
                    <a:bodyPr/>
                    <a:lstStyle/>
                    <a:p>
                      <a:pPr algn="r" rtl="1"/>
                      <a:r>
                        <a:rPr lang="ar-EG" sz="2400" b="1" dirty="0">
                          <a:latin typeface="Traditional Arabic" panose="02020603050405020304" pitchFamily="18" charset="-78"/>
                          <a:cs typeface="Traditional Arabic" panose="02020603050405020304" pitchFamily="18" charset="-78"/>
                        </a:rPr>
                        <a:t>4- الملك فيصل بن عبد العزيز </a:t>
                      </a:r>
                    </a:p>
                  </a:txBody>
                  <a:tcPr anchor="ctr"/>
                </a:tc>
                <a:tc>
                  <a:txBody>
                    <a:bodyPr/>
                    <a:lstStyle/>
                    <a:p>
                      <a:pPr lvl="2" algn="r" rtl="1"/>
                      <a:r>
                        <a:rPr lang="ar-EG" sz="2400" b="1" dirty="0">
                          <a:latin typeface="Traditional Arabic" panose="02020603050405020304" pitchFamily="18" charset="-78"/>
                          <a:cs typeface="Traditional Arabic" panose="02020603050405020304" pitchFamily="18" charset="-78"/>
                        </a:rPr>
                        <a:t>إنشاء مشروع الري والصرف</a:t>
                      </a:r>
                    </a:p>
                  </a:txBody>
                  <a:tcPr anchor="ctr"/>
                </a:tc>
                <a:extLst>
                  <a:ext uri="{0D108BD9-81ED-4DB2-BD59-A6C34878D82A}">
                    <a16:rowId xmlns:a16="http://schemas.microsoft.com/office/drawing/2014/main" val="10003"/>
                  </a:ext>
                </a:extLst>
              </a:tr>
              <a:tr h="837001">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5- الملك عبد الله بن عبد العزيز </a:t>
                      </a:r>
                    </a:p>
                  </a:txBody>
                  <a:tcPr anchor="ctr"/>
                </a:tc>
                <a:tc>
                  <a:txBody>
                    <a:bodyPr/>
                    <a:lstStyle/>
                    <a:p>
                      <a:pPr marL="914400" marR="0" lvl="2"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إنشاء أول جامعة في المملكة العربية السعودية</a:t>
                      </a:r>
                    </a:p>
                  </a:txBody>
                  <a:tcPr anchor="ctr"/>
                </a:tc>
                <a:extLst>
                  <a:ext uri="{0D108BD9-81ED-4DB2-BD59-A6C34878D82A}">
                    <a16:rowId xmlns:a16="http://schemas.microsoft.com/office/drawing/2014/main" val="10004"/>
                  </a:ext>
                </a:extLst>
              </a:tr>
            </a:tbl>
          </a:graphicData>
        </a:graphic>
      </p:graphicFrame>
      <p:sp>
        <p:nvSpPr>
          <p:cNvPr id="3" name="مستطيل مستدير الزوايا 2"/>
          <p:cNvSpPr/>
          <p:nvPr/>
        </p:nvSpPr>
        <p:spPr>
          <a:xfrm>
            <a:off x="5105400" y="1915478"/>
            <a:ext cx="716734" cy="43204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3</a:t>
            </a:r>
          </a:p>
        </p:txBody>
      </p:sp>
      <p:sp>
        <p:nvSpPr>
          <p:cNvPr id="6" name="مستطيل مستدير الزوايا 5"/>
          <p:cNvSpPr/>
          <p:nvPr/>
        </p:nvSpPr>
        <p:spPr>
          <a:xfrm>
            <a:off x="5089478" y="2699081"/>
            <a:ext cx="716734" cy="43204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5</a:t>
            </a:r>
          </a:p>
        </p:txBody>
      </p:sp>
      <p:sp>
        <p:nvSpPr>
          <p:cNvPr id="7" name="مستطيل مستدير الزوايا 6"/>
          <p:cNvSpPr/>
          <p:nvPr/>
        </p:nvSpPr>
        <p:spPr>
          <a:xfrm>
            <a:off x="5089478" y="3518952"/>
            <a:ext cx="716734" cy="43204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2</a:t>
            </a:r>
          </a:p>
        </p:txBody>
      </p:sp>
      <p:sp>
        <p:nvSpPr>
          <p:cNvPr id="8" name="مستطيل مستدير الزوايا 7"/>
          <p:cNvSpPr/>
          <p:nvPr/>
        </p:nvSpPr>
        <p:spPr>
          <a:xfrm>
            <a:off x="5089478" y="4382758"/>
            <a:ext cx="716734" cy="43204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4</a:t>
            </a:r>
          </a:p>
        </p:txBody>
      </p:sp>
      <p:sp>
        <p:nvSpPr>
          <p:cNvPr id="9" name="مستطيل مستدير الزوايا 8"/>
          <p:cNvSpPr/>
          <p:nvPr/>
        </p:nvSpPr>
        <p:spPr>
          <a:xfrm>
            <a:off x="5089478" y="5246564"/>
            <a:ext cx="716734" cy="432048"/>
          </a:xfrm>
          <a:prstGeom prst="round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50000" t="50000" r="50000" b="50000"/>
            </a:path>
            <a:tileRect/>
          </a:gra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1</a:t>
            </a:r>
          </a:p>
        </p:txBody>
      </p:sp>
    </p:spTree>
    <p:extLst>
      <p:ext uri="{BB962C8B-B14F-4D97-AF65-F5344CB8AC3E}">
        <p14:creationId xmlns:p14="http://schemas.microsoft.com/office/powerpoint/2010/main" val="187816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5"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ppt_w</p:attrName>
                                        </p:attrNameLst>
                                      </p:cBhvr>
                                      <p:tavLst>
                                        <p:tav tm="0" fmla="#ppt_w*sin(2.5*pi*$)">
                                          <p:val>
                                            <p:fltVal val="0"/>
                                          </p:val>
                                        </p:tav>
                                        <p:tav tm="100000">
                                          <p:val>
                                            <p:fltVal val="1"/>
                                          </p:val>
                                        </p:tav>
                                      </p:tavLst>
                                    </p:anim>
                                    <p:anim calcmode="lin" valueType="num">
                                      <p:cBhvr>
                                        <p:cTn id="15" dur="5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down)">
                                      <p:cBhvr>
                                        <p:cTn id="20" dur="145">
                                          <p:stCondLst>
                                            <p:cond delay="0"/>
                                          </p:stCondLst>
                                        </p:cTn>
                                        <p:tgtEl>
                                          <p:spTgt spid="7"/>
                                        </p:tgtEl>
                                      </p:cBhvr>
                                    </p:animEffect>
                                    <p:anim calcmode="lin" valueType="num">
                                      <p:cBhvr>
                                        <p:cTn id="21" dur="456"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2" dur="16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3" dur="166" tmFilter="0, 0; 0.125,0.2665; 0.25,0.4; 0.375,0.465; 0.5,0.5;  0.625,0.535; 0.75,0.6; 0.875,0.7335; 1,1">
                                          <p:stCondLst>
                                            <p:cond delay="166"/>
                                          </p:stCondLst>
                                        </p:cTn>
                                        <p:tgtEl>
                                          <p:spTgt spid="7"/>
                                        </p:tgtEl>
                                        <p:attrNameLst>
                                          <p:attrName>ppt_y</p:attrName>
                                        </p:attrNameLst>
                                      </p:cBhvr>
                                      <p:tavLst>
                                        <p:tav tm="0" fmla="#ppt_y-sin(pi*$)/9">
                                          <p:val>
                                            <p:fltVal val="0"/>
                                          </p:val>
                                        </p:tav>
                                        <p:tav tm="100000">
                                          <p:val>
                                            <p:fltVal val="1"/>
                                          </p:val>
                                        </p:tav>
                                      </p:tavLst>
                                    </p:anim>
                                    <p:anim calcmode="lin" valueType="num">
                                      <p:cBhvr>
                                        <p:cTn id="24" dur="83" tmFilter="0, 0; 0.125,0.2665; 0.25,0.4; 0.375,0.465; 0.5,0.5;  0.625,0.535; 0.75,0.6; 0.875,0.7335; 1,1">
                                          <p:stCondLst>
                                            <p:cond delay="331"/>
                                          </p:stCondLst>
                                        </p:cTn>
                                        <p:tgtEl>
                                          <p:spTgt spid="7"/>
                                        </p:tgtEl>
                                        <p:attrNameLst>
                                          <p:attrName>ppt_y</p:attrName>
                                        </p:attrNameLst>
                                      </p:cBhvr>
                                      <p:tavLst>
                                        <p:tav tm="0" fmla="#ppt_y-sin(pi*$)/27">
                                          <p:val>
                                            <p:fltVal val="0"/>
                                          </p:val>
                                        </p:tav>
                                        <p:tav tm="100000">
                                          <p:val>
                                            <p:fltVal val="1"/>
                                          </p:val>
                                        </p:tav>
                                      </p:tavLst>
                                    </p:anim>
                                    <p:anim calcmode="lin" valueType="num">
                                      <p:cBhvr>
                                        <p:cTn id="25" dur="41" tmFilter="0, 0; 0.125,0.2665; 0.25,0.4; 0.375,0.465; 0.5,0.5;  0.625,0.535; 0.75,0.6; 0.875,0.7335; 1,1">
                                          <p:stCondLst>
                                            <p:cond delay="414"/>
                                          </p:stCondLst>
                                        </p:cTn>
                                        <p:tgtEl>
                                          <p:spTgt spid="7"/>
                                        </p:tgtEl>
                                        <p:attrNameLst>
                                          <p:attrName>ppt_y</p:attrName>
                                        </p:attrNameLst>
                                      </p:cBhvr>
                                      <p:tavLst>
                                        <p:tav tm="0" fmla="#ppt_y-sin(pi*$)/81">
                                          <p:val>
                                            <p:fltVal val="0"/>
                                          </p:val>
                                        </p:tav>
                                        <p:tav tm="100000">
                                          <p:val>
                                            <p:fltVal val="1"/>
                                          </p:val>
                                        </p:tav>
                                      </p:tavLst>
                                    </p:anim>
                                    <p:animScale>
                                      <p:cBhvr>
                                        <p:cTn id="26" dur="7">
                                          <p:stCondLst>
                                            <p:cond delay="162"/>
                                          </p:stCondLst>
                                        </p:cTn>
                                        <p:tgtEl>
                                          <p:spTgt spid="7"/>
                                        </p:tgtEl>
                                      </p:cBhvr>
                                      <p:to x="100000" y="60000"/>
                                    </p:animScale>
                                    <p:animScale>
                                      <p:cBhvr>
                                        <p:cTn id="27" dur="41" decel="50000">
                                          <p:stCondLst>
                                            <p:cond delay="169"/>
                                          </p:stCondLst>
                                        </p:cTn>
                                        <p:tgtEl>
                                          <p:spTgt spid="7"/>
                                        </p:tgtEl>
                                      </p:cBhvr>
                                      <p:to x="100000" y="100000"/>
                                    </p:animScale>
                                    <p:animScale>
                                      <p:cBhvr>
                                        <p:cTn id="28" dur="7">
                                          <p:stCondLst>
                                            <p:cond delay="328"/>
                                          </p:stCondLst>
                                        </p:cTn>
                                        <p:tgtEl>
                                          <p:spTgt spid="7"/>
                                        </p:tgtEl>
                                      </p:cBhvr>
                                      <p:to x="100000" y="80000"/>
                                    </p:animScale>
                                    <p:animScale>
                                      <p:cBhvr>
                                        <p:cTn id="29" dur="41" decel="50000">
                                          <p:stCondLst>
                                            <p:cond delay="335"/>
                                          </p:stCondLst>
                                        </p:cTn>
                                        <p:tgtEl>
                                          <p:spTgt spid="7"/>
                                        </p:tgtEl>
                                      </p:cBhvr>
                                      <p:to x="100000" y="100000"/>
                                    </p:animScale>
                                    <p:animScale>
                                      <p:cBhvr>
                                        <p:cTn id="30" dur="7">
                                          <p:stCondLst>
                                            <p:cond delay="410"/>
                                          </p:stCondLst>
                                        </p:cTn>
                                        <p:tgtEl>
                                          <p:spTgt spid="7"/>
                                        </p:tgtEl>
                                      </p:cBhvr>
                                      <p:to x="100000" y="90000"/>
                                    </p:animScale>
                                    <p:animScale>
                                      <p:cBhvr>
                                        <p:cTn id="31" dur="41" decel="50000">
                                          <p:stCondLst>
                                            <p:cond delay="417"/>
                                          </p:stCondLst>
                                        </p:cTn>
                                        <p:tgtEl>
                                          <p:spTgt spid="7"/>
                                        </p:tgtEl>
                                      </p:cBhvr>
                                      <p:to x="100000" y="100000"/>
                                    </p:animScale>
                                    <p:animScale>
                                      <p:cBhvr>
                                        <p:cTn id="32" dur="7">
                                          <p:stCondLst>
                                            <p:cond delay="452"/>
                                          </p:stCondLst>
                                        </p:cTn>
                                        <p:tgtEl>
                                          <p:spTgt spid="7"/>
                                        </p:tgtEl>
                                      </p:cBhvr>
                                      <p:to x="100000" y="95000"/>
                                    </p:animScale>
                                    <p:animScale>
                                      <p:cBhvr>
                                        <p:cTn id="33" dur="41" decel="50000">
                                          <p:stCondLst>
                                            <p:cond delay="459"/>
                                          </p:stCondLst>
                                        </p:cTn>
                                        <p:tgtEl>
                                          <p:spTgt spid="7"/>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26"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145">
                                          <p:stCondLst>
                                            <p:cond delay="0"/>
                                          </p:stCondLst>
                                        </p:cTn>
                                        <p:tgtEl>
                                          <p:spTgt spid="9"/>
                                        </p:tgtEl>
                                      </p:cBhvr>
                                    </p:animEffect>
                                    <p:anim calcmode="lin" valueType="num">
                                      <p:cBhvr>
                                        <p:cTn id="39" dur="456"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0" dur="166"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1" dur="166" tmFilter="0, 0; 0.125,0.2665; 0.25,0.4; 0.375,0.465; 0.5,0.5;  0.625,0.535; 0.75,0.6; 0.875,0.7335; 1,1">
                                          <p:stCondLst>
                                            <p:cond delay="166"/>
                                          </p:stCondLst>
                                        </p:cTn>
                                        <p:tgtEl>
                                          <p:spTgt spid="9"/>
                                        </p:tgtEl>
                                        <p:attrNameLst>
                                          <p:attrName>ppt_y</p:attrName>
                                        </p:attrNameLst>
                                      </p:cBhvr>
                                      <p:tavLst>
                                        <p:tav tm="0" fmla="#ppt_y-sin(pi*$)/9">
                                          <p:val>
                                            <p:fltVal val="0"/>
                                          </p:val>
                                        </p:tav>
                                        <p:tav tm="100000">
                                          <p:val>
                                            <p:fltVal val="1"/>
                                          </p:val>
                                        </p:tav>
                                      </p:tavLst>
                                    </p:anim>
                                    <p:anim calcmode="lin" valueType="num">
                                      <p:cBhvr>
                                        <p:cTn id="42" dur="83" tmFilter="0, 0; 0.125,0.2665; 0.25,0.4; 0.375,0.465; 0.5,0.5;  0.625,0.535; 0.75,0.6; 0.875,0.7335; 1,1">
                                          <p:stCondLst>
                                            <p:cond delay="331"/>
                                          </p:stCondLst>
                                        </p:cTn>
                                        <p:tgtEl>
                                          <p:spTgt spid="9"/>
                                        </p:tgtEl>
                                        <p:attrNameLst>
                                          <p:attrName>ppt_y</p:attrName>
                                        </p:attrNameLst>
                                      </p:cBhvr>
                                      <p:tavLst>
                                        <p:tav tm="0" fmla="#ppt_y-sin(pi*$)/27">
                                          <p:val>
                                            <p:fltVal val="0"/>
                                          </p:val>
                                        </p:tav>
                                        <p:tav tm="100000">
                                          <p:val>
                                            <p:fltVal val="1"/>
                                          </p:val>
                                        </p:tav>
                                      </p:tavLst>
                                    </p:anim>
                                    <p:anim calcmode="lin" valueType="num">
                                      <p:cBhvr>
                                        <p:cTn id="43" dur="41" tmFilter="0, 0; 0.125,0.2665; 0.25,0.4; 0.375,0.465; 0.5,0.5;  0.625,0.535; 0.75,0.6; 0.875,0.7335; 1,1">
                                          <p:stCondLst>
                                            <p:cond delay="414"/>
                                          </p:stCondLst>
                                        </p:cTn>
                                        <p:tgtEl>
                                          <p:spTgt spid="9"/>
                                        </p:tgtEl>
                                        <p:attrNameLst>
                                          <p:attrName>ppt_y</p:attrName>
                                        </p:attrNameLst>
                                      </p:cBhvr>
                                      <p:tavLst>
                                        <p:tav tm="0" fmla="#ppt_y-sin(pi*$)/81">
                                          <p:val>
                                            <p:fltVal val="0"/>
                                          </p:val>
                                        </p:tav>
                                        <p:tav tm="100000">
                                          <p:val>
                                            <p:fltVal val="1"/>
                                          </p:val>
                                        </p:tav>
                                      </p:tavLst>
                                    </p:anim>
                                    <p:animScale>
                                      <p:cBhvr>
                                        <p:cTn id="44" dur="7">
                                          <p:stCondLst>
                                            <p:cond delay="162"/>
                                          </p:stCondLst>
                                        </p:cTn>
                                        <p:tgtEl>
                                          <p:spTgt spid="9"/>
                                        </p:tgtEl>
                                      </p:cBhvr>
                                      <p:to x="100000" y="60000"/>
                                    </p:animScale>
                                    <p:animScale>
                                      <p:cBhvr>
                                        <p:cTn id="45" dur="41" decel="50000">
                                          <p:stCondLst>
                                            <p:cond delay="169"/>
                                          </p:stCondLst>
                                        </p:cTn>
                                        <p:tgtEl>
                                          <p:spTgt spid="9"/>
                                        </p:tgtEl>
                                      </p:cBhvr>
                                      <p:to x="100000" y="100000"/>
                                    </p:animScale>
                                    <p:animScale>
                                      <p:cBhvr>
                                        <p:cTn id="46" dur="7">
                                          <p:stCondLst>
                                            <p:cond delay="328"/>
                                          </p:stCondLst>
                                        </p:cTn>
                                        <p:tgtEl>
                                          <p:spTgt spid="9"/>
                                        </p:tgtEl>
                                      </p:cBhvr>
                                      <p:to x="100000" y="80000"/>
                                    </p:animScale>
                                    <p:animScale>
                                      <p:cBhvr>
                                        <p:cTn id="47" dur="41" decel="50000">
                                          <p:stCondLst>
                                            <p:cond delay="335"/>
                                          </p:stCondLst>
                                        </p:cTn>
                                        <p:tgtEl>
                                          <p:spTgt spid="9"/>
                                        </p:tgtEl>
                                      </p:cBhvr>
                                      <p:to x="100000" y="100000"/>
                                    </p:animScale>
                                    <p:animScale>
                                      <p:cBhvr>
                                        <p:cTn id="48" dur="7">
                                          <p:stCondLst>
                                            <p:cond delay="410"/>
                                          </p:stCondLst>
                                        </p:cTn>
                                        <p:tgtEl>
                                          <p:spTgt spid="9"/>
                                        </p:tgtEl>
                                      </p:cBhvr>
                                      <p:to x="100000" y="90000"/>
                                    </p:animScale>
                                    <p:animScale>
                                      <p:cBhvr>
                                        <p:cTn id="49" dur="41" decel="50000">
                                          <p:stCondLst>
                                            <p:cond delay="417"/>
                                          </p:stCondLst>
                                        </p:cTn>
                                        <p:tgtEl>
                                          <p:spTgt spid="9"/>
                                        </p:tgtEl>
                                      </p:cBhvr>
                                      <p:to x="100000" y="100000"/>
                                    </p:animScale>
                                    <p:animScale>
                                      <p:cBhvr>
                                        <p:cTn id="50" dur="7">
                                          <p:stCondLst>
                                            <p:cond delay="452"/>
                                          </p:stCondLst>
                                        </p:cTn>
                                        <p:tgtEl>
                                          <p:spTgt spid="9"/>
                                        </p:tgtEl>
                                      </p:cBhvr>
                                      <p:to x="100000" y="95000"/>
                                    </p:animScale>
                                    <p:animScale>
                                      <p:cBhvr>
                                        <p:cTn id="51" dur="41" decel="50000">
                                          <p:stCondLst>
                                            <p:cond delay="459"/>
                                          </p:stCondLst>
                                        </p:cTn>
                                        <p:tgtEl>
                                          <p:spTgt spid="9"/>
                                        </p:tgtEl>
                                      </p:cBhvr>
                                      <p:to x="100000" y="100000"/>
                                    </p:animScale>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grpId="0" nodeType="click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down)">
                                      <p:cBhvr>
                                        <p:cTn id="56" dur="145">
                                          <p:stCondLst>
                                            <p:cond delay="0"/>
                                          </p:stCondLst>
                                        </p:cTn>
                                        <p:tgtEl>
                                          <p:spTgt spid="6"/>
                                        </p:tgtEl>
                                      </p:cBhvr>
                                    </p:animEffect>
                                    <p:anim calcmode="lin" valueType="num">
                                      <p:cBhvr>
                                        <p:cTn id="57" dur="456"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6"/>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6"/>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6"/>
                                        </p:tgtEl>
                                        <p:attrNameLst>
                                          <p:attrName>ppt_y</p:attrName>
                                        </p:attrNameLst>
                                      </p:cBhvr>
                                      <p:tavLst>
                                        <p:tav tm="0" fmla="#ppt_y-sin(pi*$)/81">
                                          <p:val>
                                            <p:fltVal val="0"/>
                                          </p:val>
                                        </p:tav>
                                        <p:tav tm="100000">
                                          <p:val>
                                            <p:fltVal val="1"/>
                                          </p:val>
                                        </p:tav>
                                      </p:tavLst>
                                    </p:anim>
                                    <p:animScale>
                                      <p:cBhvr>
                                        <p:cTn id="62" dur="7">
                                          <p:stCondLst>
                                            <p:cond delay="162"/>
                                          </p:stCondLst>
                                        </p:cTn>
                                        <p:tgtEl>
                                          <p:spTgt spid="6"/>
                                        </p:tgtEl>
                                      </p:cBhvr>
                                      <p:to x="100000" y="60000"/>
                                    </p:animScale>
                                    <p:animScale>
                                      <p:cBhvr>
                                        <p:cTn id="63" dur="41" decel="50000">
                                          <p:stCondLst>
                                            <p:cond delay="169"/>
                                          </p:stCondLst>
                                        </p:cTn>
                                        <p:tgtEl>
                                          <p:spTgt spid="6"/>
                                        </p:tgtEl>
                                      </p:cBhvr>
                                      <p:to x="100000" y="100000"/>
                                    </p:animScale>
                                    <p:animScale>
                                      <p:cBhvr>
                                        <p:cTn id="64" dur="7">
                                          <p:stCondLst>
                                            <p:cond delay="328"/>
                                          </p:stCondLst>
                                        </p:cTn>
                                        <p:tgtEl>
                                          <p:spTgt spid="6"/>
                                        </p:tgtEl>
                                      </p:cBhvr>
                                      <p:to x="100000" y="80000"/>
                                    </p:animScale>
                                    <p:animScale>
                                      <p:cBhvr>
                                        <p:cTn id="65" dur="41" decel="50000">
                                          <p:stCondLst>
                                            <p:cond delay="335"/>
                                          </p:stCondLst>
                                        </p:cTn>
                                        <p:tgtEl>
                                          <p:spTgt spid="6"/>
                                        </p:tgtEl>
                                      </p:cBhvr>
                                      <p:to x="100000" y="100000"/>
                                    </p:animScale>
                                    <p:animScale>
                                      <p:cBhvr>
                                        <p:cTn id="66" dur="7">
                                          <p:stCondLst>
                                            <p:cond delay="410"/>
                                          </p:stCondLst>
                                        </p:cTn>
                                        <p:tgtEl>
                                          <p:spTgt spid="6"/>
                                        </p:tgtEl>
                                      </p:cBhvr>
                                      <p:to x="100000" y="90000"/>
                                    </p:animScale>
                                    <p:animScale>
                                      <p:cBhvr>
                                        <p:cTn id="67" dur="41" decel="50000">
                                          <p:stCondLst>
                                            <p:cond delay="417"/>
                                          </p:stCondLst>
                                        </p:cTn>
                                        <p:tgtEl>
                                          <p:spTgt spid="6"/>
                                        </p:tgtEl>
                                      </p:cBhvr>
                                      <p:to x="100000" y="100000"/>
                                    </p:animScale>
                                    <p:animScale>
                                      <p:cBhvr>
                                        <p:cTn id="68" dur="7">
                                          <p:stCondLst>
                                            <p:cond delay="452"/>
                                          </p:stCondLst>
                                        </p:cTn>
                                        <p:tgtEl>
                                          <p:spTgt spid="6"/>
                                        </p:tgtEl>
                                      </p:cBhvr>
                                      <p:to x="100000" y="95000"/>
                                    </p:animScale>
                                    <p:animScale>
                                      <p:cBhvr>
                                        <p:cTn id="69" dur="41" decel="50000">
                                          <p:stCondLst>
                                            <p:cond delay="459"/>
                                          </p:stCondLst>
                                        </p:cTn>
                                        <p:tgtEl>
                                          <p:spTgt spid="6"/>
                                        </p:tgtEl>
                                      </p:cBhvr>
                                      <p:to x="100000" y="100000"/>
                                    </p:animScale>
                                  </p:childTnLst>
                                </p:cTn>
                              </p:par>
                            </p:childTnLst>
                          </p:cTn>
                        </p:par>
                      </p:childTnLst>
                    </p:cTn>
                  </p:par>
                  <p:par>
                    <p:cTn id="70" fill="hold">
                      <p:stCondLst>
                        <p:cond delay="indefinite"/>
                      </p:stCondLst>
                      <p:childTnLst>
                        <p:par>
                          <p:cTn id="71" fill="hold">
                            <p:stCondLst>
                              <p:cond delay="0"/>
                            </p:stCondLst>
                            <p:childTnLst>
                              <p:par>
                                <p:cTn id="72" presetID="26" presetClass="entr" presetSubtype="0" fill="hold" grpId="0" nodeType="click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wipe(down)">
                                      <p:cBhvr>
                                        <p:cTn id="74" dur="145">
                                          <p:stCondLst>
                                            <p:cond delay="0"/>
                                          </p:stCondLst>
                                        </p:cTn>
                                        <p:tgtEl>
                                          <p:spTgt spid="8"/>
                                        </p:tgtEl>
                                      </p:cBhvr>
                                    </p:animEffect>
                                    <p:anim calcmode="lin" valueType="num">
                                      <p:cBhvr>
                                        <p:cTn id="75" dur="456"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6" dur="166"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7" dur="166" tmFilter="0, 0; 0.125,0.2665; 0.25,0.4; 0.375,0.465; 0.5,0.5;  0.625,0.535; 0.75,0.6; 0.875,0.7335; 1,1">
                                          <p:stCondLst>
                                            <p:cond delay="166"/>
                                          </p:stCondLst>
                                        </p:cTn>
                                        <p:tgtEl>
                                          <p:spTgt spid="8"/>
                                        </p:tgtEl>
                                        <p:attrNameLst>
                                          <p:attrName>ppt_y</p:attrName>
                                        </p:attrNameLst>
                                      </p:cBhvr>
                                      <p:tavLst>
                                        <p:tav tm="0" fmla="#ppt_y-sin(pi*$)/9">
                                          <p:val>
                                            <p:fltVal val="0"/>
                                          </p:val>
                                        </p:tav>
                                        <p:tav tm="100000">
                                          <p:val>
                                            <p:fltVal val="1"/>
                                          </p:val>
                                        </p:tav>
                                      </p:tavLst>
                                    </p:anim>
                                    <p:anim calcmode="lin" valueType="num">
                                      <p:cBhvr>
                                        <p:cTn id="78" dur="83" tmFilter="0, 0; 0.125,0.2665; 0.25,0.4; 0.375,0.465; 0.5,0.5;  0.625,0.535; 0.75,0.6; 0.875,0.7335; 1,1">
                                          <p:stCondLst>
                                            <p:cond delay="331"/>
                                          </p:stCondLst>
                                        </p:cTn>
                                        <p:tgtEl>
                                          <p:spTgt spid="8"/>
                                        </p:tgtEl>
                                        <p:attrNameLst>
                                          <p:attrName>ppt_y</p:attrName>
                                        </p:attrNameLst>
                                      </p:cBhvr>
                                      <p:tavLst>
                                        <p:tav tm="0" fmla="#ppt_y-sin(pi*$)/27">
                                          <p:val>
                                            <p:fltVal val="0"/>
                                          </p:val>
                                        </p:tav>
                                        <p:tav tm="100000">
                                          <p:val>
                                            <p:fltVal val="1"/>
                                          </p:val>
                                        </p:tav>
                                      </p:tavLst>
                                    </p:anim>
                                    <p:anim calcmode="lin" valueType="num">
                                      <p:cBhvr>
                                        <p:cTn id="79" dur="41" tmFilter="0, 0; 0.125,0.2665; 0.25,0.4; 0.375,0.465; 0.5,0.5;  0.625,0.535; 0.75,0.6; 0.875,0.7335; 1,1">
                                          <p:stCondLst>
                                            <p:cond delay="414"/>
                                          </p:stCondLst>
                                        </p:cTn>
                                        <p:tgtEl>
                                          <p:spTgt spid="8"/>
                                        </p:tgtEl>
                                        <p:attrNameLst>
                                          <p:attrName>ppt_y</p:attrName>
                                        </p:attrNameLst>
                                      </p:cBhvr>
                                      <p:tavLst>
                                        <p:tav tm="0" fmla="#ppt_y-sin(pi*$)/81">
                                          <p:val>
                                            <p:fltVal val="0"/>
                                          </p:val>
                                        </p:tav>
                                        <p:tav tm="100000">
                                          <p:val>
                                            <p:fltVal val="1"/>
                                          </p:val>
                                        </p:tav>
                                      </p:tavLst>
                                    </p:anim>
                                    <p:animScale>
                                      <p:cBhvr>
                                        <p:cTn id="80" dur="7">
                                          <p:stCondLst>
                                            <p:cond delay="162"/>
                                          </p:stCondLst>
                                        </p:cTn>
                                        <p:tgtEl>
                                          <p:spTgt spid="8"/>
                                        </p:tgtEl>
                                      </p:cBhvr>
                                      <p:to x="100000" y="60000"/>
                                    </p:animScale>
                                    <p:animScale>
                                      <p:cBhvr>
                                        <p:cTn id="81" dur="41" decel="50000">
                                          <p:stCondLst>
                                            <p:cond delay="169"/>
                                          </p:stCondLst>
                                        </p:cTn>
                                        <p:tgtEl>
                                          <p:spTgt spid="8"/>
                                        </p:tgtEl>
                                      </p:cBhvr>
                                      <p:to x="100000" y="100000"/>
                                    </p:animScale>
                                    <p:animScale>
                                      <p:cBhvr>
                                        <p:cTn id="82" dur="7">
                                          <p:stCondLst>
                                            <p:cond delay="328"/>
                                          </p:stCondLst>
                                        </p:cTn>
                                        <p:tgtEl>
                                          <p:spTgt spid="8"/>
                                        </p:tgtEl>
                                      </p:cBhvr>
                                      <p:to x="100000" y="80000"/>
                                    </p:animScale>
                                    <p:animScale>
                                      <p:cBhvr>
                                        <p:cTn id="83" dur="41" decel="50000">
                                          <p:stCondLst>
                                            <p:cond delay="335"/>
                                          </p:stCondLst>
                                        </p:cTn>
                                        <p:tgtEl>
                                          <p:spTgt spid="8"/>
                                        </p:tgtEl>
                                      </p:cBhvr>
                                      <p:to x="100000" y="100000"/>
                                    </p:animScale>
                                    <p:animScale>
                                      <p:cBhvr>
                                        <p:cTn id="84" dur="7">
                                          <p:stCondLst>
                                            <p:cond delay="410"/>
                                          </p:stCondLst>
                                        </p:cTn>
                                        <p:tgtEl>
                                          <p:spTgt spid="8"/>
                                        </p:tgtEl>
                                      </p:cBhvr>
                                      <p:to x="100000" y="90000"/>
                                    </p:animScale>
                                    <p:animScale>
                                      <p:cBhvr>
                                        <p:cTn id="85" dur="41" decel="50000">
                                          <p:stCondLst>
                                            <p:cond delay="417"/>
                                          </p:stCondLst>
                                        </p:cTn>
                                        <p:tgtEl>
                                          <p:spTgt spid="8"/>
                                        </p:tgtEl>
                                      </p:cBhvr>
                                      <p:to x="100000" y="100000"/>
                                    </p:animScale>
                                    <p:animScale>
                                      <p:cBhvr>
                                        <p:cTn id="86" dur="7">
                                          <p:stCondLst>
                                            <p:cond delay="452"/>
                                          </p:stCondLst>
                                        </p:cTn>
                                        <p:tgtEl>
                                          <p:spTgt spid="8"/>
                                        </p:tgtEl>
                                      </p:cBhvr>
                                      <p:to x="100000" y="95000"/>
                                    </p:animScale>
                                    <p:animScale>
                                      <p:cBhvr>
                                        <p:cTn id="87" dur="41" decel="50000">
                                          <p:stCondLst>
                                            <p:cond delay="459"/>
                                          </p:stCondLst>
                                        </p:cTn>
                                        <p:tgtEl>
                                          <p:spTgt spid="8"/>
                                        </p:tgtEl>
                                      </p:cBhvr>
                                      <p:to x="100000" y="100000"/>
                                    </p:animScale>
                                  </p:childTnLst>
                                </p:cTn>
                              </p:par>
                            </p:childTnLst>
                          </p:cTn>
                        </p:par>
                      </p:childTnLst>
                    </p:cTn>
                  </p:par>
                  <p:par>
                    <p:cTn id="88" fill="hold">
                      <p:stCondLst>
                        <p:cond delay="indefinite"/>
                      </p:stCondLst>
                      <p:childTnLst>
                        <p:par>
                          <p:cTn id="89" fill="hold">
                            <p:stCondLst>
                              <p:cond delay="0"/>
                            </p:stCondLst>
                            <p:childTnLst>
                              <p:par>
                                <p:cTn id="90" presetID="26" presetClass="entr" presetSubtype="0" fill="hold" grpId="0" nodeType="clickEffect">
                                  <p:stCondLst>
                                    <p:cond delay="0"/>
                                  </p:stCondLst>
                                  <p:childTnLst>
                                    <p:set>
                                      <p:cBhvr>
                                        <p:cTn id="91" dur="1" fill="hold">
                                          <p:stCondLst>
                                            <p:cond delay="0"/>
                                          </p:stCondLst>
                                        </p:cTn>
                                        <p:tgtEl>
                                          <p:spTgt spid="3"/>
                                        </p:tgtEl>
                                        <p:attrNameLst>
                                          <p:attrName>style.visibility</p:attrName>
                                        </p:attrNameLst>
                                      </p:cBhvr>
                                      <p:to>
                                        <p:strVal val="visible"/>
                                      </p:to>
                                    </p:set>
                                    <p:animEffect transition="in" filter="wipe(down)">
                                      <p:cBhvr>
                                        <p:cTn id="92" dur="145">
                                          <p:stCondLst>
                                            <p:cond delay="0"/>
                                          </p:stCondLst>
                                        </p:cTn>
                                        <p:tgtEl>
                                          <p:spTgt spid="3"/>
                                        </p:tgtEl>
                                      </p:cBhvr>
                                    </p:animEffect>
                                    <p:anim calcmode="lin" valueType="num">
                                      <p:cBhvr>
                                        <p:cTn id="93" dur="456"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4" dur="166"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95" dur="166" tmFilter="0, 0; 0.125,0.2665; 0.25,0.4; 0.375,0.465; 0.5,0.5;  0.625,0.535; 0.75,0.6; 0.875,0.7335; 1,1">
                                          <p:stCondLst>
                                            <p:cond delay="166"/>
                                          </p:stCondLst>
                                        </p:cTn>
                                        <p:tgtEl>
                                          <p:spTgt spid="3"/>
                                        </p:tgtEl>
                                        <p:attrNameLst>
                                          <p:attrName>ppt_y</p:attrName>
                                        </p:attrNameLst>
                                      </p:cBhvr>
                                      <p:tavLst>
                                        <p:tav tm="0" fmla="#ppt_y-sin(pi*$)/9">
                                          <p:val>
                                            <p:fltVal val="0"/>
                                          </p:val>
                                        </p:tav>
                                        <p:tav tm="100000">
                                          <p:val>
                                            <p:fltVal val="1"/>
                                          </p:val>
                                        </p:tav>
                                      </p:tavLst>
                                    </p:anim>
                                    <p:anim calcmode="lin" valueType="num">
                                      <p:cBhvr>
                                        <p:cTn id="96" dur="83" tmFilter="0, 0; 0.125,0.2665; 0.25,0.4; 0.375,0.465; 0.5,0.5;  0.625,0.535; 0.75,0.6; 0.875,0.7335; 1,1">
                                          <p:stCondLst>
                                            <p:cond delay="331"/>
                                          </p:stCondLst>
                                        </p:cTn>
                                        <p:tgtEl>
                                          <p:spTgt spid="3"/>
                                        </p:tgtEl>
                                        <p:attrNameLst>
                                          <p:attrName>ppt_y</p:attrName>
                                        </p:attrNameLst>
                                      </p:cBhvr>
                                      <p:tavLst>
                                        <p:tav tm="0" fmla="#ppt_y-sin(pi*$)/27">
                                          <p:val>
                                            <p:fltVal val="0"/>
                                          </p:val>
                                        </p:tav>
                                        <p:tav tm="100000">
                                          <p:val>
                                            <p:fltVal val="1"/>
                                          </p:val>
                                        </p:tav>
                                      </p:tavLst>
                                    </p:anim>
                                    <p:anim calcmode="lin" valueType="num">
                                      <p:cBhvr>
                                        <p:cTn id="97" dur="41" tmFilter="0, 0; 0.125,0.2665; 0.25,0.4; 0.375,0.465; 0.5,0.5;  0.625,0.535; 0.75,0.6; 0.875,0.7335; 1,1">
                                          <p:stCondLst>
                                            <p:cond delay="414"/>
                                          </p:stCondLst>
                                        </p:cTn>
                                        <p:tgtEl>
                                          <p:spTgt spid="3"/>
                                        </p:tgtEl>
                                        <p:attrNameLst>
                                          <p:attrName>ppt_y</p:attrName>
                                        </p:attrNameLst>
                                      </p:cBhvr>
                                      <p:tavLst>
                                        <p:tav tm="0" fmla="#ppt_y-sin(pi*$)/81">
                                          <p:val>
                                            <p:fltVal val="0"/>
                                          </p:val>
                                        </p:tav>
                                        <p:tav tm="100000">
                                          <p:val>
                                            <p:fltVal val="1"/>
                                          </p:val>
                                        </p:tav>
                                      </p:tavLst>
                                    </p:anim>
                                    <p:animScale>
                                      <p:cBhvr>
                                        <p:cTn id="98" dur="7">
                                          <p:stCondLst>
                                            <p:cond delay="162"/>
                                          </p:stCondLst>
                                        </p:cTn>
                                        <p:tgtEl>
                                          <p:spTgt spid="3"/>
                                        </p:tgtEl>
                                      </p:cBhvr>
                                      <p:to x="100000" y="60000"/>
                                    </p:animScale>
                                    <p:animScale>
                                      <p:cBhvr>
                                        <p:cTn id="99" dur="41" decel="50000">
                                          <p:stCondLst>
                                            <p:cond delay="169"/>
                                          </p:stCondLst>
                                        </p:cTn>
                                        <p:tgtEl>
                                          <p:spTgt spid="3"/>
                                        </p:tgtEl>
                                      </p:cBhvr>
                                      <p:to x="100000" y="100000"/>
                                    </p:animScale>
                                    <p:animScale>
                                      <p:cBhvr>
                                        <p:cTn id="100" dur="7">
                                          <p:stCondLst>
                                            <p:cond delay="328"/>
                                          </p:stCondLst>
                                        </p:cTn>
                                        <p:tgtEl>
                                          <p:spTgt spid="3"/>
                                        </p:tgtEl>
                                      </p:cBhvr>
                                      <p:to x="100000" y="80000"/>
                                    </p:animScale>
                                    <p:animScale>
                                      <p:cBhvr>
                                        <p:cTn id="101" dur="41" decel="50000">
                                          <p:stCondLst>
                                            <p:cond delay="335"/>
                                          </p:stCondLst>
                                        </p:cTn>
                                        <p:tgtEl>
                                          <p:spTgt spid="3"/>
                                        </p:tgtEl>
                                      </p:cBhvr>
                                      <p:to x="100000" y="100000"/>
                                    </p:animScale>
                                    <p:animScale>
                                      <p:cBhvr>
                                        <p:cTn id="102" dur="7">
                                          <p:stCondLst>
                                            <p:cond delay="410"/>
                                          </p:stCondLst>
                                        </p:cTn>
                                        <p:tgtEl>
                                          <p:spTgt spid="3"/>
                                        </p:tgtEl>
                                      </p:cBhvr>
                                      <p:to x="100000" y="90000"/>
                                    </p:animScale>
                                    <p:animScale>
                                      <p:cBhvr>
                                        <p:cTn id="103" dur="41" decel="50000">
                                          <p:stCondLst>
                                            <p:cond delay="417"/>
                                          </p:stCondLst>
                                        </p:cTn>
                                        <p:tgtEl>
                                          <p:spTgt spid="3"/>
                                        </p:tgtEl>
                                      </p:cBhvr>
                                      <p:to x="100000" y="100000"/>
                                    </p:animScale>
                                    <p:animScale>
                                      <p:cBhvr>
                                        <p:cTn id="104" dur="7">
                                          <p:stCondLst>
                                            <p:cond delay="452"/>
                                          </p:stCondLst>
                                        </p:cTn>
                                        <p:tgtEl>
                                          <p:spTgt spid="3"/>
                                        </p:tgtEl>
                                      </p:cBhvr>
                                      <p:to x="100000" y="95000"/>
                                    </p:animScale>
                                    <p:animScale>
                                      <p:cBhvr>
                                        <p:cTn id="105" dur="41" decel="50000">
                                          <p:stCondLst>
                                            <p:cond delay="459"/>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6" grpId="0" animBg="1"/>
      <p:bldP spid="7" grpId="0" animBg="1"/>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عنوان 1">
            <a:extLst>
              <a:ext uri="{FF2B5EF4-FFF2-40B4-BE49-F238E27FC236}">
                <a16:creationId xmlns:a16="http://schemas.microsoft.com/office/drawing/2014/main" id="{067A7DDF-E8EE-479E-B539-8A2E0800EDA1}"/>
              </a:ext>
            </a:extLst>
          </p:cNvPr>
          <p:cNvSpPr>
            <a:spLocks noGrp="1"/>
          </p:cNvSpPr>
          <p:nvPr>
            <p:ph type="title"/>
          </p:nvPr>
        </p:nvSpPr>
        <p:spPr>
          <a:xfrm>
            <a:off x="1641796" y="655721"/>
            <a:ext cx="6219800" cy="1143000"/>
          </a:xfrm>
        </p:spPr>
        <p:txBody>
          <a:bodyPr vert="horz" lIns="91440" tIns="45720" rIns="91440" bIns="45720" rtlCol="1" anchor="ctr">
            <a:normAutofit/>
          </a:bodyPr>
          <a:lstStyle/>
          <a:p>
            <a:r>
              <a:rPr lang="ar-EG" sz="3200" b="1" dirty="0">
                <a:solidFill>
                  <a:srgbClr val="FF0000"/>
                </a:solidFill>
                <a:latin typeface="Traditional Arabic" panose="02020603050405020304" pitchFamily="18" charset="-78"/>
                <a:cs typeface="Traditional Arabic" panose="02020603050405020304" pitchFamily="18" charset="-78"/>
              </a:rPr>
              <a:t>8- يتأمل الطلبة خريطة المملكة العربية السعودية، ثم:</a:t>
            </a:r>
          </a:p>
        </p:txBody>
      </p:sp>
      <p:sp>
        <p:nvSpPr>
          <p:cNvPr id="3" name="عنصر نائب للمحتوى 2"/>
          <p:cNvSpPr>
            <a:spLocks noGrp="1"/>
          </p:cNvSpPr>
          <p:nvPr>
            <p:ph idx="1"/>
          </p:nvPr>
        </p:nvSpPr>
        <p:spPr>
          <a:xfrm>
            <a:off x="642392" y="1772817"/>
            <a:ext cx="7859216" cy="641094"/>
          </a:xfrm>
        </p:spPr>
        <p:txBody>
          <a:bodyPr/>
          <a:lstStyle/>
          <a:p>
            <a:pPr marL="514350" indent="-514350">
              <a:buFont typeface="+mj-cs"/>
              <a:buAutoNum type="arabic2Minus"/>
            </a:pPr>
            <a:r>
              <a:rPr lang="ar-EG" b="1" dirty="0">
                <a:latin typeface="Traditional Arabic" panose="02020603050405020304" pitchFamily="18" charset="-78"/>
                <a:cs typeface="Traditional Arabic" panose="02020603050405020304" pitchFamily="18" charset="-78"/>
              </a:rPr>
              <a:t>تكتب أسماء المدن الآتية في مواضعها على الخريطة:</a:t>
            </a:r>
          </a:p>
        </p:txBody>
      </p:sp>
      <p:sp>
        <p:nvSpPr>
          <p:cNvPr id="4" name="مستطيل مستدير الزوايا 3"/>
          <p:cNvSpPr/>
          <p:nvPr/>
        </p:nvSpPr>
        <p:spPr>
          <a:xfrm>
            <a:off x="5070344" y="2708920"/>
            <a:ext cx="2808312" cy="720080"/>
          </a:xfrm>
          <a:prstGeom prst="roundRect">
            <a:avLst/>
          </a:prstGeom>
        </p:spPr>
        <p:style>
          <a:lnRef idx="1">
            <a:schemeClr val="accent4"/>
          </a:lnRef>
          <a:fillRef idx="2">
            <a:schemeClr val="accent4"/>
          </a:fillRef>
          <a:effectRef idx="1">
            <a:schemeClr val="accent4"/>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الرياض </a:t>
            </a:r>
          </a:p>
        </p:txBody>
      </p:sp>
      <p:sp>
        <p:nvSpPr>
          <p:cNvPr id="7" name="مستطيل مستدير الزوايا 6"/>
          <p:cNvSpPr/>
          <p:nvPr/>
        </p:nvSpPr>
        <p:spPr>
          <a:xfrm>
            <a:off x="5100465" y="4077072"/>
            <a:ext cx="2808312" cy="720080"/>
          </a:xfrm>
          <a:prstGeom prst="roundRect">
            <a:avLst/>
          </a:prstGeom>
        </p:spPr>
        <p:style>
          <a:lnRef idx="1">
            <a:schemeClr val="dk1"/>
          </a:lnRef>
          <a:fillRef idx="2">
            <a:schemeClr val="dk1"/>
          </a:fillRef>
          <a:effectRef idx="1">
            <a:schemeClr val="dk1"/>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مكة المكرمة </a:t>
            </a:r>
          </a:p>
        </p:txBody>
      </p:sp>
      <p:sp>
        <p:nvSpPr>
          <p:cNvPr id="8" name="مستطيل مستدير الزوايا 7"/>
          <p:cNvSpPr/>
          <p:nvPr/>
        </p:nvSpPr>
        <p:spPr>
          <a:xfrm>
            <a:off x="3275856" y="5157192"/>
            <a:ext cx="2808312" cy="720080"/>
          </a:xfrm>
          <a:prstGeom prst="roundRect">
            <a:avLst/>
          </a:prstGeom>
        </p:spPr>
        <p:style>
          <a:lnRef idx="1">
            <a:schemeClr val="accent1"/>
          </a:lnRef>
          <a:fillRef idx="2">
            <a:schemeClr val="accent1"/>
          </a:fillRef>
          <a:effectRef idx="1">
            <a:schemeClr val="accent1"/>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الدمام </a:t>
            </a:r>
          </a:p>
        </p:txBody>
      </p:sp>
      <p:sp>
        <p:nvSpPr>
          <p:cNvPr id="9" name="مستطيل مستدير الزوايا 8"/>
          <p:cNvSpPr/>
          <p:nvPr/>
        </p:nvSpPr>
        <p:spPr>
          <a:xfrm>
            <a:off x="1217138" y="4077072"/>
            <a:ext cx="2808312" cy="720080"/>
          </a:xfrm>
          <a:prstGeom prst="roundRect">
            <a:avLst/>
          </a:prstGeom>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المدينة المنورة </a:t>
            </a:r>
          </a:p>
        </p:txBody>
      </p:sp>
      <p:sp>
        <p:nvSpPr>
          <p:cNvPr id="10" name="مستطيل مستدير الزوايا 9"/>
          <p:cNvSpPr/>
          <p:nvPr/>
        </p:nvSpPr>
        <p:spPr>
          <a:xfrm>
            <a:off x="1187624" y="2708920"/>
            <a:ext cx="2808312" cy="720080"/>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جدة </a:t>
            </a:r>
          </a:p>
        </p:txBody>
      </p:sp>
    </p:spTree>
    <p:extLst>
      <p:ext uri="{BB962C8B-B14F-4D97-AF65-F5344CB8AC3E}">
        <p14:creationId xmlns:p14="http://schemas.microsoft.com/office/powerpoint/2010/main" val="2918056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p:cTn id="11"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3" dur="500"/>
                                        <p:tgtEl>
                                          <p:spTgt spid="3">
                                            <p:txEl>
                                              <p:pRg st="0" end="0"/>
                                            </p:txEl>
                                          </p:spTgt>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500"/>
                                        <p:tgtEl>
                                          <p:spTgt spid="4"/>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heel(1)">
                                      <p:cBhvr>
                                        <p:cTn id="21" dur="500"/>
                                        <p:tgtEl>
                                          <p:spTgt spid="10"/>
                                        </p:tgtEl>
                                      </p:cBhvr>
                                    </p:animEffect>
                                  </p:childTnLst>
                                </p:cTn>
                              </p:par>
                            </p:childTnLst>
                          </p:cTn>
                        </p:par>
                        <p:par>
                          <p:cTn id="22" fill="hold">
                            <p:stCondLst>
                              <p:cond delay="2000"/>
                            </p:stCondLst>
                            <p:childTnLst>
                              <p:par>
                                <p:cTn id="23" presetID="21" presetClass="entr" presetSubtype="1"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500"/>
                                        <p:tgtEl>
                                          <p:spTgt spid="7"/>
                                        </p:tgtEl>
                                      </p:cBhvr>
                                    </p:animEffect>
                                  </p:childTnLst>
                                </p:cTn>
                              </p:par>
                            </p:childTnLst>
                          </p:cTn>
                        </p:par>
                        <p:par>
                          <p:cTn id="26" fill="hold">
                            <p:stCondLst>
                              <p:cond delay="2500"/>
                            </p:stCondLst>
                            <p:childTnLst>
                              <p:par>
                                <p:cTn id="27" presetID="21" presetClass="entr" presetSubtype="1"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heel(1)">
                                      <p:cBhvr>
                                        <p:cTn id="29" dur="500"/>
                                        <p:tgtEl>
                                          <p:spTgt spid="9"/>
                                        </p:tgtEl>
                                      </p:cBhvr>
                                    </p:animEffect>
                                  </p:childTnLst>
                                </p:cTn>
                              </p:par>
                            </p:childTnLst>
                          </p:cTn>
                        </p:par>
                        <p:par>
                          <p:cTn id="30" fill="hold">
                            <p:stCondLst>
                              <p:cond delay="3000"/>
                            </p:stCondLst>
                            <p:childTnLst>
                              <p:par>
                                <p:cTn id="31" presetID="21" presetClass="entr" presetSubtype="1"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heel(1)">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3" grpId="0" build="p"/>
      <p:bldP spid="4" grpId="0" animBg="1"/>
      <p:bldP spid="7" grpId="0" animBg="1"/>
      <p:bldP spid="8" grpId="0" animBg="1"/>
      <p:bldP spid="9"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9538" y="982215"/>
            <a:ext cx="7058124" cy="460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مستدير الزوايا 2"/>
          <p:cNvSpPr/>
          <p:nvPr/>
        </p:nvSpPr>
        <p:spPr>
          <a:xfrm>
            <a:off x="1554134" y="3000599"/>
            <a:ext cx="900100"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جدة</a:t>
            </a:r>
          </a:p>
        </p:txBody>
      </p:sp>
      <p:sp>
        <p:nvSpPr>
          <p:cNvPr id="6" name="مستطيل مستدير الزوايا 5"/>
          <p:cNvSpPr/>
          <p:nvPr/>
        </p:nvSpPr>
        <p:spPr>
          <a:xfrm>
            <a:off x="2771800" y="3527780"/>
            <a:ext cx="1584197"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مكة المكرمة</a:t>
            </a:r>
          </a:p>
        </p:txBody>
      </p:sp>
      <p:sp>
        <p:nvSpPr>
          <p:cNvPr id="9" name="مستطيل مستدير الزوايا 8"/>
          <p:cNvSpPr/>
          <p:nvPr/>
        </p:nvSpPr>
        <p:spPr>
          <a:xfrm>
            <a:off x="1199538" y="1979543"/>
            <a:ext cx="1836224" cy="671196"/>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المدينة المنورة</a:t>
            </a:r>
          </a:p>
        </p:txBody>
      </p:sp>
      <p:sp>
        <p:nvSpPr>
          <p:cNvPr id="8" name="مستطيل مستدير الزوايا 5">
            <a:extLst>
              <a:ext uri="{FF2B5EF4-FFF2-40B4-BE49-F238E27FC236}">
                <a16:creationId xmlns:a16="http://schemas.microsoft.com/office/drawing/2014/main" id="{EF2B2597-70E1-42D1-8A51-5585F52178E7}"/>
              </a:ext>
            </a:extLst>
          </p:cNvPr>
          <p:cNvSpPr/>
          <p:nvPr/>
        </p:nvSpPr>
        <p:spPr>
          <a:xfrm>
            <a:off x="4920664" y="1715952"/>
            <a:ext cx="1584197"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الدمام</a:t>
            </a:r>
          </a:p>
        </p:txBody>
      </p:sp>
      <p:sp>
        <p:nvSpPr>
          <p:cNvPr id="10" name="مستطيل مستدير الزوايا 5">
            <a:extLst>
              <a:ext uri="{FF2B5EF4-FFF2-40B4-BE49-F238E27FC236}">
                <a16:creationId xmlns:a16="http://schemas.microsoft.com/office/drawing/2014/main" id="{DE5B8EF2-7335-4AD3-B185-3825E4201572}"/>
              </a:ext>
            </a:extLst>
          </p:cNvPr>
          <p:cNvSpPr/>
          <p:nvPr/>
        </p:nvSpPr>
        <p:spPr>
          <a:xfrm>
            <a:off x="4672315" y="2901819"/>
            <a:ext cx="1584197"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الرياض</a:t>
            </a:r>
          </a:p>
        </p:txBody>
      </p:sp>
    </p:spTree>
    <p:extLst>
      <p:ext uri="{BB962C8B-B14F-4D97-AF65-F5344CB8AC3E}">
        <p14:creationId xmlns:p14="http://schemas.microsoft.com/office/powerpoint/2010/main" val="398221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ircle(in)">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circle(in)">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circle(in)">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circle(in)">
                                      <p:cBhvr>
                                        <p:cTn id="3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8" grpId="0" animBg="1"/>
      <p:bldP spid="1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وان 1">
            <a:extLst>
              <a:ext uri="{FF2B5EF4-FFF2-40B4-BE49-F238E27FC236}">
                <a16:creationId xmlns:a16="http://schemas.microsoft.com/office/drawing/2014/main" id="{673CE557-FA26-495A-BBF0-B9635DF777B1}"/>
              </a:ext>
            </a:extLst>
          </p:cNvPr>
          <p:cNvSpPr>
            <a:spLocks noGrp="1"/>
          </p:cNvSpPr>
          <p:nvPr>
            <p:ph type="title"/>
          </p:nvPr>
        </p:nvSpPr>
        <p:spPr>
          <a:xfrm>
            <a:off x="1600200" y="1752600"/>
            <a:ext cx="6400800" cy="1143000"/>
          </a:xfrm>
        </p:spPr>
        <p:txBody>
          <a:bodyPr vert="horz" lIns="91440" tIns="45720" rIns="91440" bIns="45720" rtlCol="1" anchor="ctr">
            <a:normAutofit/>
          </a:bodyPr>
          <a:lstStyle/>
          <a:p>
            <a:r>
              <a:rPr lang="ar-EG" sz="3200" b="1" dirty="0">
                <a:solidFill>
                  <a:srgbClr val="FF0000"/>
                </a:solidFill>
                <a:latin typeface="Traditional Arabic" panose="02020603050405020304" pitchFamily="18" charset="-78"/>
                <a:cs typeface="Traditional Arabic" panose="02020603050405020304" pitchFamily="18" charset="-78"/>
              </a:rPr>
              <a:t>8- يتأمل الطلبة خريطة المملكة العربية السعودية، ثم:</a:t>
            </a:r>
          </a:p>
        </p:txBody>
      </p:sp>
      <p:sp>
        <p:nvSpPr>
          <p:cNvPr id="3" name="عنصر نائب للمحتوى 2"/>
          <p:cNvSpPr>
            <a:spLocks noGrp="1"/>
          </p:cNvSpPr>
          <p:nvPr>
            <p:ph idx="1"/>
          </p:nvPr>
        </p:nvSpPr>
        <p:spPr>
          <a:xfrm>
            <a:off x="908923" y="3048000"/>
            <a:ext cx="7746032" cy="2232248"/>
          </a:xfrm>
        </p:spPr>
        <p:txBody>
          <a:bodyPr/>
          <a:lstStyle/>
          <a:p>
            <a:pPr marL="0" indent="0">
              <a:buNone/>
            </a:pPr>
            <a:r>
              <a:rPr lang="ar-EG" sz="4000" b="1" dirty="0">
                <a:solidFill>
                  <a:srgbClr val="7030A0"/>
                </a:solidFill>
                <a:latin typeface="Traditional Arabic" panose="02020603050405020304" pitchFamily="18" charset="-78"/>
                <a:cs typeface="Traditional Arabic" panose="02020603050405020304" pitchFamily="18" charset="-78"/>
              </a:rPr>
              <a:t>ب- يرسم:</a:t>
            </a:r>
          </a:p>
          <a:p>
            <a:pPr>
              <a:buFont typeface="Wingdings" pitchFamily="2" charset="2"/>
              <a:buChar char="q"/>
            </a:pPr>
            <a:r>
              <a:rPr lang="ar-EG" b="1" dirty="0">
                <a:latin typeface="Traditional Arabic" panose="02020603050405020304" pitchFamily="18" charset="-78"/>
                <a:cs typeface="Traditional Arabic" panose="02020603050405020304" pitchFamily="18" charset="-78"/>
              </a:rPr>
              <a:t> خط يمثل امتداد سكة الحديد بين الرياض والدمام.</a:t>
            </a:r>
          </a:p>
          <a:p>
            <a:pPr>
              <a:buFont typeface="Wingdings" pitchFamily="2" charset="2"/>
              <a:buChar char="q"/>
            </a:pPr>
            <a:r>
              <a:rPr lang="ar-EG" b="1" dirty="0">
                <a:latin typeface="Traditional Arabic" panose="02020603050405020304" pitchFamily="18" charset="-78"/>
                <a:cs typeface="Traditional Arabic" panose="02020603050405020304" pitchFamily="18" charset="-78"/>
              </a:rPr>
              <a:t> مثلث يمثل موقع ميناء على ساحل البحر الأحمر.</a:t>
            </a:r>
          </a:p>
        </p:txBody>
      </p:sp>
      <p:sp>
        <p:nvSpPr>
          <p:cNvPr id="2" name="مستطيل 1">
            <a:extLst>
              <a:ext uri="{FF2B5EF4-FFF2-40B4-BE49-F238E27FC236}">
                <a16:creationId xmlns:a16="http://schemas.microsoft.com/office/drawing/2014/main" id="{F0C42D6E-C226-3D1B-A1F5-34398C240E84}"/>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798555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5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500"/>
                                        <p:tgtEl>
                                          <p:spTgt spid="3">
                                            <p:txEl>
                                              <p:pRg st="0" end="0"/>
                                            </p:txEl>
                                          </p:spTgt>
                                        </p:tgtEl>
                                      </p:cBhvr>
                                    </p:animEffect>
                                  </p:childTnLst>
                                </p:cTn>
                              </p:par>
                            </p:childTnLst>
                          </p:cTn>
                        </p:par>
                        <p:par>
                          <p:cTn id="11" fill="hold">
                            <p:stCondLst>
                              <p:cond delay="500"/>
                            </p:stCondLst>
                            <p:childTnLst>
                              <p:par>
                                <p:cTn id="12" presetID="31" presetClass="entr" presetSubtype="0" fill="hold" grpId="0"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7" dur="500"/>
                                        <p:tgtEl>
                                          <p:spTgt spid="3">
                                            <p:txEl>
                                              <p:pRg st="1" end="1"/>
                                            </p:txEl>
                                          </p:spTgt>
                                        </p:tgtEl>
                                      </p:cBhvr>
                                    </p:animEffect>
                                  </p:childTnLst>
                                </p:cTn>
                              </p:par>
                            </p:childTnLst>
                          </p:cTn>
                        </p:par>
                        <p:par>
                          <p:cTn id="18" fill="hold">
                            <p:stCondLst>
                              <p:cond delay="1000"/>
                            </p:stCondLst>
                            <p:childTnLst>
                              <p:par>
                                <p:cTn id="19" presetID="31" presetClass="entr" presetSubtype="0" fill="hold" grpId="0"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3" dur="5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9538" y="982215"/>
            <a:ext cx="7058124" cy="4609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مستدير الزوايا 2"/>
          <p:cNvSpPr/>
          <p:nvPr/>
        </p:nvSpPr>
        <p:spPr>
          <a:xfrm>
            <a:off x="1513542" y="2901818"/>
            <a:ext cx="900100"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جدة</a:t>
            </a:r>
          </a:p>
        </p:txBody>
      </p:sp>
      <p:sp>
        <p:nvSpPr>
          <p:cNvPr id="6" name="مستطيل مستدير الزوايا 5"/>
          <p:cNvSpPr/>
          <p:nvPr/>
        </p:nvSpPr>
        <p:spPr>
          <a:xfrm>
            <a:off x="2802354" y="3593989"/>
            <a:ext cx="1584197"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مكة المكرمة</a:t>
            </a:r>
          </a:p>
        </p:txBody>
      </p:sp>
      <p:sp>
        <p:nvSpPr>
          <p:cNvPr id="9" name="مستطيل مستدير الزوايا 8"/>
          <p:cNvSpPr/>
          <p:nvPr/>
        </p:nvSpPr>
        <p:spPr>
          <a:xfrm>
            <a:off x="1199538" y="1979543"/>
            <a:ext cx="1836224" cy="671196"/>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المدينة المنورة</a:t>
            </a:r>
          </a:p>
        </p:txBody>
      </p:sp>
      <p:sp>
        <p:nvSpPr>
          <p:cNvPr id="8" name="مستطيل مستدير الزوايا 5">
            <a:extLst>
              <a:ext uri="{FF2B5EF4-FFF2-40B4-BE49-F238E27FC236}">
                <a16:creationId xmlns:a16="http://schemas.microsoft.com/office/drawing/2014/main" id="{EF2B2597-70E1-42D1-8A51-5585F52178E7}"/>
              </a:ext>
            </a:extLst>
          </p:cNvPr>
          <p:cNvSpPr/>
          <p:nvPr/>
        </p:nvSpPr>
        <p:spPr>
          <a:xfrm>
            <a:off x="4920664" y="1715952"/>
            <a:ext cx="1584197"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الدمام</a:t>
            </a:r>
          </a:p>
        </p:txBody>
      </p:sp>
      <p:sp>
        <p:nvSpPr>
          <p:cNvPr id="10" name="مستطيل مستدير الزوايا 5">
            <a:extLst>
              <a:ext uri="{FF2B5EF4-FFF2-40B4-BE49-F238E27FC236}">
                <a16:creationId xmlns:a16="http://schemas.microsoft.com/office/drawing/2014/main" id="{DE5B8EF2-7335-4AD3-B185-3825E4201572}"/>
              </a:ext>
            </a:extLst>
          </p:cNvPr>
          <p:cNvSpPr/>
          <p:nvPr/>
        </p:nvSpPr>
        <p:spPr>
          <a:xfrm>
            <a:off x="4672315" y="2901819"/>
            <a:ext cx="1584197" cy="527181"/>
          </a:xfrm>
          <a:prstGeom prst="round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raditional Arabic" panose="02020603050405020304" pitchFamily="18" charset="-78"/>
                <a:ea typeface="+mn-ea"/>
                <a:cs typeface="Traditional Arabic" panose="02020603050405020304" pitchFamily="18" charset="-78"/>
              </a:rPr>
              <a:t>الرياض</a:t>
            </a:r>
          </a:p>
        </p:txBody>
      </p:sp>
      <p:cxnSp>
        <p:nvCxnSpPr>
          <p:cNvPr id="4" name="رابط مستقيم 3">
            <a:extLst>
              <a:ext uri="{FF2B5EF4-FFF2-40B4-BE49-F238E27FC236}">
                <a16:creationId xmlns:a16="http://schemas.microsoft.com/office/drawing/2014/main" id="{BD840378-1D50-14F7-3676-1F89B115DF29}"/>
              </a:ext>
            </a:extLst>
          </p:cNvPr>
          <p:cNvCxnSpPr/>
          <p:nvPr/>
        </p:nvCxnSpPr>
        <p:spPr>
          <a:xfrm flipH="1">
            <a:off x="4672315" y="2348880"/>
            <a:ext cx="835789" cy="432048"/>
          </a:xfrm>
          <a:prstGeom prst="line">
            <a:avLst/>
          </a:prstGeom>
          <a:ln w="38100">
            <a:solidFill>
              <a:srgbClr val="270BF5"/>
            </a:solidFill>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5" name="مثلث متساوي الساقين 4">
            <a:extLst>
              <a:ext uri="{FF2B5EF4-FFF2-40B4-BE49-F238E27FC236}">
                <a16:creationId xmlns:a16="http://schemas.microsoft.com/office/drawing/2014/main" id="{37B13EFE-9C9F-69CE-F44A-22EEABC508BA}"/>
              </a:ext>
            </a:extLst>
          </p:cNvPr>
          <p:cNvSpPr/>
          <p:nvPr/>
        </p:nvSpPr>
        <p:spPr>
          <a:xfrm rot="14131212">
            <a:off x="2326323" y="3448287"/>
            <a:ext cx="209322" cy="185831"/>
          </a:xfrm>
          <a:prstGeom prst="triangle">
            <a:avLst/>
          </a:prstGeom>
          <a:solidFill>
            <a:srgbClr val="270BF5"/>
          </a:solidFill>
          <a:ln>
            <a:solidFill>
              <a:srgbClr val="270BF5"/>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1800" b="0" i="0" u="none" strike="noStrike" kern="1200" cap="none" spc="0" normalizeH="0" baseline="0" noProof="0">
              <a:ln>
                <a:noFill/>
              </a:ln>
              <a:solidFill>
                <a:prstClr val="white"/>
              </a:solidFill>
              <a:effectLst/>
              <a:uLnTx/>
              <a:uFillTx/>
              <a:latin typeface="Calibri"/>
              <a:ea typeface="+mn-ea"/>
              <a:cs typeface="Arial" panose="020B0604020202020204" pitchFamily="34" charset="0"/>
            </a:endParaRPr>
          </a:p>
        </p:txBody>
      </p:sp>
      <p:sp>
        <p:nvSpPr>
          <p:cNvPr id="2" name="مستطيل 1">
            <a:extLst>
              <a:ext uri="{FF2B5EF4-FFF2-40B4-BE49-F238E27FC236}">
                <a16:creationId xmlns:a16="http://schemas.microsoft.com/office/drawing/2014/main" id="{8DFA637E-2E4B-9977-821D-4D13AD24AE27}"/>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4031432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1296831" y="625703"/>
            <a:ext cx="7847169" cy="1143000"/>
          </a:xfrm>
        </p:spPr>
        <p:txBody>
          <a:bodyPr vert="horz" lIns="91440" tIns="45720" rIns="91440" bIns="45720" rtlCol="1" anchor="ctr">
            <a:normAutofit/>
          </a:bodyPr>
          <a:lstStyle/>
          <a:p>
            <a:r>
              <a:rPr lang="ar-EG" sz="3200" b="1" dirty="0">
                <a:solidFill>
                  <a:srgbClr val="FF0000"/>
                </a:solidFill>
                <a:latin typeface="Traditional Arabic" panose="02020603050405020304" pitchFamily="18" charset="-78"/>
                <a:cs typeface="Traditional Arabic" panose="02020603050405020304" pitchFamily="18" charset="-78"/>
              </a:rPr>
              <a:t>9- يصنف الطلبة إنجازات الملوك الآتية في الجدول:</a:t>
            </a:r>
          </a:p>
        </p:txBody>
      </p:sp>
      <p:sp>
        <p:nvSpPr>
          <p:cNvPr id="5" name="مستطيل مستدير الزوايا 4"/>
          <p:cNvSpPr/>
          <p:nvPr/>
        </p:nvSpPr>
        <p:spPr>
          <a:xfrm>
            <a:off x="1103569" y="1468997"/>
            <a:ext cx="7200800" cy="674474"/>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إنشاء مشروع الري والصرف </a:t>
            </a:r>
          </a:p>
        </p:txBody>
      </p:sp>
      <p:sp>
        <p:nvSpPr>
          <p:cNvPr id="7" name="مستطيل مستدير الزوايا 6"/>
          <p:cNvSpPr/>
          <p:nvPr/>
        </p:nvSpPr>
        <p:spPr>
          <a:xfrm>
            <a:off x="1103569" y="2301280"/>
            <a:ext cx="7200800" cy="680526"/>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تحويل مديرية المعارف إلى وزارة </a:t>
            </a:r>
          </a:p>
        </p:txBody>
      </p:sp>
      <p:sp>
        <p:nvSpPr>
          <p:cNvPr id="8" name="مستطيل مستدير الزوايا 7"/>
          <p:cNvSpPr/>
          <p:nvPr/>
        </p:nvSpPr>
        <p:spPr>
          <a:xfrm>
            <a:off x="1103569" y="3139615"/>
            <a:ext cx="7200800" cy="604766"/>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افتتاح جامعة الملك فيصل في الأحساء </a:t>
            </a:r>
          </a:p>
        </p:txBody>
      </p:sp>
      <p:sp>
        <p:nvSpPr>
          <p:cNvPr id="9" name="مستطيل مستدير الزوايا 8"/>
          <p:cNvSpPr/>
          <p:nvPr/>
        </p:nvSpPr>
        <p:spPr>
          <a:xfrm>
            <a:off x="1103569" y="3902190"/>
            <a:ext cx="7200800" cy="590161"/>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إنشاء مجمع الملك فهد لطباعة المصحف الشريف</a:t>
            </a:r>
          </a:p>
        </p:txBody>
      </p:sp>
      <p:sp>
        <p:nvSpPr>
          <p:cNvPr id="10" name="مستطيل مستدير الزوايا 9"/>
          <p:cNvSpPr/>
          <p:nvPr/>
        </p:nvSpPr>
        <p:spPr>
          <a:xfrm>
            <a:off x="1103569" y="4650160"/>
            <a:ext cx="7200800" cy="581034"/>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تطوير منطقة الجمرات </a:t>
            </a:r>
          </a:p>
        </p:txBody>
      </p:sp>
      <p:sp>
        <p:nvSpPr>
          <p:cNvPr id="11" name="مستطيل مستدير الزوايا 10"/>
          <p:cNvSpPr/>
          <p:nvPr/>
        </p:nvSpPr>
        <p:spPr>
          <a:xfrm>
            <a:off x="1103569" y="5389003"/>
            <a:ext cx="7200800" cy="576064"/>
          </a:xfrm>
          <a:prstGeom prst="roundRect">
            <a:avLst/>
          </a:prstGeom>
          <a:solidFill>
            <a:schemeClr val="accent4">
              <a:lumMod val="20000"/>
              <a:lumOff val="80000"/>
            </a:schemeClr>
          </a:solidFill>
        </p:spPr>
        <p:style>
          <a:lnRef idx="1">
            <a:schemeClr val="accent3"/>
          </a:lnRef>
          <a:fillRef idx="2">
            <a:schemeClr val="accent3"/>
          </a:fillRef>
          <a:effectRef idx="1">
            <a:schemeClr val="accent3"/>
          </a:effectRef>
          <a:fontRef idx="minor">
            <a:schemeClr val="dk1"/>
          </a:fontRef>
        </p:style>
        <p:txBody>
          <a:bodyPr rtlCol="1"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black"/>
                </a:solidFill>
                <a:effectLst/>
                <a:uLnTx/>
                <a:uFillTx/>
                <a:latin typeface="Traditional Arabic" panose="02020603050405020304" pitchFamily="18" charset="-78"/>
                <a:ea typeface="+mn-ea"/>
                <a:cs typeface="Traditional Arabic" panose="02020603050405020304" pitchFamily="18" charset="-78"/>
              </a:rPr>
              <a:t>توطين البادية </a:t>
            </a:r>
          </a:p>
        </p:txBody>
      </p:sp>
      <p:sp>
        <p:nvSpPr>
          <p:cNvPr id="3" name="مستطيل 2">
            <a:extLst>
              <a:ext uri="{FF2B5EF4-FFF2-40B4-BE49-F238E27FC236}">
                <a16:creationId xmlns:a16="http://schemas.microsoft.com/office/drawing/2014/main" id="{EF87FB3D-C7FC-DEE7-86C2-32269FD6B035}"/>
              </a:ext>
            </a:extLst>
          </p:cNvPr>
          <p:cNvSpPr/>
          <p:nvPr/>
        </p:nvSpPr>
        <p:spPr>
          <a:xfrm>
            <a:off x="342900" y="352633"/>
            <a:ext cx="8382000" cy="381000"/>
          </a:xfrm>
          <a:prstGeom prst="rect">
            <a:avLst/>
          </a:prstGeom>
          <a:ln w="3175">
            <a:solidFill>
              <a:schemeClr val="dk1"/>
            </a:solidFill>
          </a:ln>
        </p:spPr>
        <p:style>
          <a:lnRef idx="2">
            <a:schemeClr val="dk1"/>
          </a:lnRef>
          <a:fillRef idx="1">
            <a:schemeClr val="lt1"/>
          </a:fillRef>
          <a:effectRef idx="0">
            <a:schemeClr val="dk1"/>
          </a:effectRef>
          <a:fontRef idx="minor">
            <a:schemeClr val="dk1"/>
          </a:fontRef>
        </p:style>
        <p:txBody>
          <a:bodyPr rtlCol="1" anchor="ctr"/>
          <a:lstStyle/>
          <a:p>
            <a:r>
              <a:rPr lang="ar-SA" sz="1400" b="1" dirty="0"/>
              <a:t>الدراسات الاجتماعية                                                   </a:t>
            </a:r>
            <a:r>
              <a:rPr lang="ar-SA" sz="1400" b="1" dirty="0">
                <a:solidFill>
                  <a:srgbClr val="FF0000"/>
                </a:solidFill>
              </a:rPr>
              <a:t>الوحدة الرابعة                                                          </a:t>
            </a:r>
            <a:r>
              <a:rPr lang="ar-SA" sz="1400" b="1" dirty="0"/>
              <a:t>الصف السادس</a:t>
            </a:r>
          </a:p>
        </p:txBody>
      </p:sp>
    </p:spTree>
    <p:extLst>
      <p:ext uri="{BB962C8B-B14F-4D97-AF65-F5344CB8AC3E}">
        <p14:creationId xmlns:p14="http://schemas.microsoft.com/office/powerpoint/2010/main" val="399312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Effect transition="in" filter="fade">
                                      <p:cBhvr>
                                        <p:cTn id="25" dur="500"/>
                                        <p:tgtEl>
                                          <p:spTgt spid="8"/>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childTnLst>
                          </p:cTn>
                        </p:par>
                        <p:par>
                          <p:cTn id="32" fill="hold">
                            <p:stCondLst>
                              <p:cond delay="2500"/>
                            </p:stCondLst>
                            <p:childTnLst>
                              <p:par>
                                <p:cTn id="33" presetID="53" presetClass="entr" presetSubtype="16"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500" fill="hold"/>
                                        <p:tgtEl>
                                          <p:spTgt spid="11"/>
                                        </p:tgtEl>
                                        <p:attrNameLst>
                                          <p:attrName>ppt_w</p:attrName>
                                        </p:attrNameLst>
                                      </p:cBhvr>
                                      <p:tavLst>
                                        <p:tav tm="0">
                                          <p:val>
                                            <p:fltVal val="0"/>
                                          </p:val>
                                        </p:tav>
                                        <p:tav tm="100000">
                                          <p:val>
                                            <p:strVal val="#ppt_w"/>
                                          </p:val>
                                        </p:tav>
                                      </p:tavLst>
                                    </p:anim>
                                    <p:anim calcmode="lin" valueType="num">
                                      <p:cBhvr>
                                        <p:cTn id="42" dur="500" fill="hold"/>
                                        <p:tgtEl>
                                          <p:spTgt spid="11"/>
                                        </p:tgtEl>
                                        <p:attrNameLst>
                                          <p:attrName>ppt_h</p:attrName>
                                        </p:attrNameLst>
                                      </p:cBhvr>
                                      <p:tavLst>
                                        <p:tav tm="0">
                                          <p:val>
                                            <p:fltVal val="0"/>
                                          </p:val>
                                        </p:tav>
                                        <p:tav tm="100000">
                                          <p:val>
                                            <p:strVal val="#ppt_h"/>
                                          </p:val>
                                        </p:tav>
                                      </p:tavLst>
                                    </p:anim>
                                    <p:animEffect transition="in" filter="fade">
                                      <p:cBhvr>
                                        <p:cTn id="4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7" grpId="0" animBg="1"/>
      <p:bldP spid="8" grpId="0" animBg="1"/>
      <p:bldP spid="9" grpId="0" animBg="1"/>
      <p:bldP spid="10" grpId="0" animBg="1"/>
      <p:bldP spid="1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وان 2"/>
          <p:cNvSpPr>
            <a:spLocks noGrp="1"/>
          </p:cNvSpPr>
          <p:nvPr>
            <p:ph type="title"/>
          </p:nvPr>
        </p:nvSpPr>
        <p:spPr/>
        <p:txBody>
          <a:bodyPr>
            <a:normAutofit fontScale="90000"/>
          </a:bodyPr>
          <a:lstStyle/>
          <a:p>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br>
              <a:rPr lang="ar-EG" dirty="0"/>
            </a:br>
            <a:endParaRPr lang="ar-EG" dirty="0"/>
          </a:p>
        </p:txBody>
      </p:sp>
      <p:graphicFrame>
        <p:nvGraphicFramePr>
          <p:cNvPr id="4" name="عنصر نائب للمحتوى 3"/>
          <p:cNvGraphicFramePr>
            <a:graphicFrameLocks noGrp="1"/>
          </p:cNvGraphicFramePr>
          <p:nvPr>
            <p:ph idx="1"/>
            <p:extLst>
              <p:ext uri="{D42A27DB-BD31-4B8C-83A1-F6EECF244321}">
                <p14:modId xmlns:p14="http://schemas.microsoft.com/office/powerpoint/2010/main" val="705145320"/>
              </p:ext>
            </p:extLst>
          </p:nvPr>
        </p:nvGraphicFramePr>
        <p:xfrm>
          <a:off x="611560" y="495673"/>
          <a:ext cx="7832160" cy="5916527"/>
        </p:xfrm>
        <a:graphic>
          <a:graphicData uri="http://schemas.openxmlformats.org/drawingml/2006/table">
            <a:tbl>
              <a:tblPr rtl="1" firstRow="1" bandRow="1">
                <a:tableStyleId>{5940675A-B579-460E-94D1-54222C63F5DA}</a:tableStyleId>
              </a:tblPr>
              <a:tblGrid>
                <a:gridCol w="1958040">
                  <a:extLst>
                    <a:ext uri="{9D8B030D-6E8A-4147-A177-3AD203B41FA5}">
                      <a16:colId xmlns:a16="http://schemas.microsoft.com/office/drawing/2014/main" val="20000"/>
                    </a:ext>
                  </a:extLst>
                </a:gridCol>
                <a:gridCol w="1958040">
                  <a:extLst>
                    <a:ext uri="{9D8B030D-6E8A-4147-A177-3AD203B41FA5}">
                      <a16:colId xmlns:a16="http://schemas.microsoft.com/office/drawing/2014/main" val="20001"/>
                    </a:ext>
                  </a:extLst>
                </a:gridCol>
                <a:gridCol w="1895494">
                  <a:extLst>
                    <a:ext uri="{9D8B030D-6E8A-4147-A177-3AD203B41FA5}">
                      <a16:colId xmlns:a16="http://schemas.microsoft.com/office/drawing/2014/main" val="20002"/>
                    </a:ext>
                  </a:extLst>
                </a:gridCol>
                <a:gridCol w="2020586">
                  <a:extLst>
                    <a:ext uri="{9D8B030D-6E8A-4147-A177-3AD203B41FA5}">
                      <a16:colId xmlns:a16="http://schemas.microsoft.com/office/drawing/2014/main" val="20003"/>
                    </a:ext>
                  </a:extLst>
                </a:gridCol>
              </a:tblGrid>
              <a:tr h="786263">
                <a:tc>
                  <a:txBody>
                    <a:bodyPr/>
                    <a:lstStyle/>
                    <a:p>
                      <a:pPr algn="ctr" rtl="1"/>
                      <a:r>
                        <a:rPr lang="ar-EG" sz="2400" b="1" dirty="0"/>
                        <a:t>المجالات والانجازات </a:t>
                      </a:r>
                      <a:endParaRPr lang="ar-EG" sz="2400" b="1" dirty="0">
                        <a:latin typeface="Traditional Arabic" panose="02020603050405020304" pitchFamily="18" charset="-78"/>
                        <a:cs typeface="Traditional Arabic" panose="02020603050405020304" pitchFamily="18" charset="-78"/>
                      </a:endParaRPr>
                    </a:p>
                  </a:txBody>
                  <a:tcPr anchor="ctr">
                    <a:solidFill>
                      <a:schemeClr val="accent2">
                        <a:lumMod val="20000"/>
                        <a:lumOff val="80000"/>
                      </a:schemeClr>
                    </a:solidFill>
                  </a:tcPr>
                </a:tc>
                <a:tc>
                  <a:txBody>
                    <a:bodyPr/>
                    <a:lstStyle/>
                    <a:p>
                      <a:pPr algn="ctr" rtl="1"/>
                      <a:r>
                        <a:rPr lang="ar-EG" sz="2400" b="1" dirty="0"/>
                        <a:t>خدمة المقدسات الإسلامية </a:t>
                      </a:r>
                      <a:endParaRPr lang="ar-EG" sz="2400" b="1" dirty="0">
                        <a:latin typeface="Traditional Arabic" panose="02020603050405020304" pitchFamily="18" charset="-78"/>
                        <a:cs typeface="Traditional Arabic" panose="02020603050405020304" pitchFamily="18" charset="-78"/>
                      </a:endParaRPr>
                    </a:p>
                  </a:txBody>
                  <a:tcPr anchor="ctr">
                    <a:solidFill>
                      <a:schemeClr val="accent6">
                        <a:lumMod val="20000"/>
                        <a:lumOff val="80000"/>
                      </a:schemeClr>
                    </a:solidFill>
                  </a:tcPr>
                </a:tc>
                <a:tc>
                  <a:txBody>
                    <a:bodyPr/>
                    <a:lstStyle/>
                    <a:p>
                      <a:pPr algn="ctr" rtl="1"/>
                      <a:r>
                        <a:rPr lang="ar-EG" sz="2400" b="1" dirty="0"/>
                        <a:t>الزراعة والتطور الاجتماعي </a:t>
                      </a:r>
                      <a:endParaRPr lang="ar-EG" sz="2400" b="1" dirty="0">
                        <a:latin typeface="Traditional Arabic" panose="02020603050405020304" pitchFamily="18" charset="-78"/>
                        <a:cs typeface="Traditional Arabic" panose="02020603050405020304" pitchFamily="18" charset="-78"/>
                      </a:endParaRPr>
                    </a:p>
                  </a:txBody>
                  <a:tcPr anchor="ctr">
                    <a:solidFill>
                      <a:schemeClr val="accent1">
                        <a:lumMod val="20000"/>
                        <a:lumOff val="80000"/>
                      </a:schemeClr>
                    </a:solidFill>
                  </a:tcPr>
                </a:tc>
                <a:tc>
                  <a:txBody>
                    <a:bodyPr/>
                    <a:lstStyle/>
                    <a:p>
                      <a:pPr algn="ctr" rtl="1"/>
                      <a:r>
                        <a:rPr lang="ar-EG" sz="2400" b="1" dirty="0"/>
                        <a:t>التعليم </a:t>
                      </a:r>
                      <a:endParaRPr lang="ar-EG" sz="2400" b="1" dirty="0">
                        <a:latin typeface="Traditional Arabic" panose="02020603050405020304" pitchFamily="18" charset="-78"/>
                        <a:cs typeface="Traditional Arabic" panose="02020603050405020304" pitchFamily="18" charset="-78"/>
                      </a:endParaRPr>
                    </a:p>
                  </a:txBody>
                  <a:tcPr anchor="ctr">
                    <a:solidFill>
                      <a:schemeClr val="accent4">
                        <a:lumMod val="20000"/>
                        <a:lumOff val="80000"/>
                      </a:schemeClr>
                    </a:solidFill>
                  </a:tcPr>
                </a:tc>
                <a:extLst>
                  <a:ext uri="{0D108BD9-81ED-4DB2-BD59-A6C34878D82A}">
                    <a16:rowId xmlns:a16="http://schemas.microsoft.com/office/drawing/2014/main" val="10000"/>
                  </a:ext>
                </a:extLst>
              </a:tr>
              <a:tr h="689208">
                <a:tc>
                  <a:txBody>
                    <a:bodyPr/>
                    <a:lstStyle/>
                    <a:p>
                      <a:pPr algn="ctr" rtl="1"/>
                      <a:r>
                        <a:rPr lang="ar-EG" sz="2400" b="1" dirty="0"/>
                        <a:t>الملك عبد العزيز</a:t>
                      </a:r>
                      <a:endParaRPr lang="ar-EG" sz="2400" b="1" dirty="0">
                        <a:solidFill>
                          <a:srgbClr val="270BF5"/>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400" b="1" dirty="0">
                        <a:solidFill>
                          <a:srgbClr val="FFFF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1800" b="1" dirty="0">
                        <a:solidFill>
                          <a:srgbClr val="FFFF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1"/>
                  </a:ext>
                </a:extLst>
              </a:tr>
              <a:tr h="786263">
                <a:tc>
                  <a:txBody>
                    <a:bodyPr/>
                    <a:lstStyle/>
                    <a:p>
                      <a:pPr algn="ctr" rtl="1"/>
                      <a:r>
                        <a:rPr lang="ar-EG" sz="2400" b="1" dirty="0"/>
                        <a:t>الملك سعود بن عبد العزيز </a:t>
                      </a:r>
                      <a:endParaRPr lang="ar-EG" sz="2400" b="1" dirty="0">
                        <a:solidFill>
                          <a:srgbClr val="270BF5"/>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0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FF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3"/>
                  </a:ext>
                </a:extLst>
              </a:tr>
              <a:tr h="786263">
                <a:tc>
                  <a:txBody>
                    <a:bodyPr/>
                    <a:lstStyle/>
                    <a:p>
                      <a:pPr algn="ctr" rtl="1"/>
                      <a:r>
                        <a:rPr lang="ar-EG" sz="2400" b="1" dirty="0"/>
                        <a:t>الملك فيصل بن عبد العزيز </a:t>
                      </a:r>
                      <a:endParaRPr lang="ar-EG" sz="2400" b="1" dirty="0">
                        <a:solidFill>
                          <a:srgbClr val="270BF5"/>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000" b="1" dirty="0">
                        <a:solidFill>
                          <a:srgbClr val="FFFF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4"/>
                  </a:ext>
                </a:extLst>
              </a:tr>
              <a:tr h="786263">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t>الملك خالد بن عبد العزيز </a:t>
                      </a:r>
                      <a:endParaRPr lang="ar-EG" sz="2400" b="1" dirty="0">
                        <a:solidFill>
                          <a:srgbClr val="270BF5"/>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000" b="1" dirty="0">
                        <a:solidFill>
                          <a:srgbClr val="FFFF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540071875"/>
                  </a:ext>
                </a:extLst>
              </a:tr>
              <a:tr h="1112519">
                <a:tc>
                  <a:txBody>
                    <a:bodyPr/>
                    <a:lstStyle/>
                    <a:p>
                      <a:pPr algn="ctr" rtl="1"/>
                      <a:r>
                        <a:rPr lang="ar-EG" sz="2400" b="1" dirty="0"/>
                        <a:t>الملك فهد بن عبد العزيز </a:t>
                      </a:r>
                      <a:endParaRPr lang="ar-EG" sz="2400" b="1" dirty="0">
                        <a:solidFill>
                          <a:srgbClr val="270BF5"/>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18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FF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FF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5"/>
                  </a:ext>
                </a:extLst>
              </a:tr>
              <a:tr h="786263">
                <a:tc>
                  <a:txBody>
                    <a:bodyPr/>
                    <a:lstStyle/>
                    <a:p>
                      <a:pPr algn="ctr" rtl="1"/>
                      <a:r>
                        <a:rPr lang="ar-EG" sz="2400" b="1" dirty="0"/>
                        <a:t>الملك عبد الله  بن عبد العزيز </a:t>
                      </a:r>
                      <a:endParaRPr lang="ar-EG" sz="2400" b="1" dirty="0">
                        <a:solidFill>
                          <a:srgbClr val="270BF5"/>
                        </a:solidFill>
                        <a:latin typeface="Traditional Arabic" panose="02020603050405020304" pitchFamily="18" charset="-78"/>
                        <a:cs typeface="Traditional Arabic" panose="02020603050405020304" pitchFamily="18" charset="-78"/>
                      </a:endParaRPr>
                    </a:p>
                  </a:txBody>
                  <a:tcPr anchor="ctr">
                    <a:solidFill>
                      <a:schemeClr val="bg1">
                        <a:lumMod val="95000"/>
                      </a:schemeClr>
                    </a:solidFill>
                  </a:tcPr>
                </a:tc>
                <a:tc>
                  <a:txBody>
                    <a:bodyPr/>
                    <a:lstStyle/>
                    <a:p>
                      <a:pPr algn="ctr" rtl="1"/>
                      <a:endParaRPr lang="ar-EG" sz="2400" b="1" dirty="0">
                        <a:solidFill>
                          <a:srgbClr val="FF00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000" b="1" dirty="0">
                        <a:solidFill>
                          <a:srgbClr val="FFFF00"/>
                        </a:solidFill>
                        <a:latin typeface="Traditional Arabic" panose="02020603050405020304" pitchFamily="18" charset="-78"/>
                        <a:cs typeface="Traditional Arabic" panose="02020603050405020304" pitchFamily="18" charset="-78"/>
                      </a:endParaRPr>
                    </a:p>
                  </a:txBody>
                  <a:tcPr anchor="ctr"/>
                </a:tc>
                <a:tc>
                  <a:txBody>
                    <a:bodyPr/>
                    <a:lstStyle/>
                    <a:p>
                      <a:pPr algn="ctr" rtl="1"/>
                      <a:endParaRPr lang="ar-EG" sz="2400" b="1" dirty="0">
                        <a:solidFill>
                          <a:srgbClr val="FFFF00"/>
                        </a:solidFill>
                        <a:latin typeface="Traditional Arabic" panose="02020603050405020304" pitchFamily="18" charset="-78"/>
                        <a:cs typeface="Traditional Arabic" panose="02020603050405020304" pitchFamily="18" charset="-78"/>
                      </a:endParaRPr>
                    </a:p>
                  </a:txBody>
                  <a:tcPr anchor="ctr"/>
                </a:tc>
                <a:extLst>
                  <a:ext uri="{0D108BD9-81ED-4DB2-BD59-A6C34878D82A}">
                    <a16:rowId xmlns:a16="http://schemas.microsoft.com/office/drawing/2014/main" val="10006"/>
                  </a:ext>
                </a:extLst>
              </a:tr>
            </a:tbl>
          </a:graphicData>
        </a:graphic>
      </p:graphicFrame>
      <p:sp>
        <p:nvSpPr>
          <p:cNvPr id="2" name="مستطيل 1"/>
          <p:cNvSpPr/>
          <p:nvPr/>
        </p:nvSpPr>
        <p:spPr>
          <a:xfrm>
            <a:off x="2903334" y="1417638"/>
            <a:ext cx="1303562" cy="461665"/>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توطين البادية </a:t>
            </a:r>
          </a:p>
        </p:txBody>
      </p:sp>
      <p:sp>
        <p:nvSpPr>
          <p:cNvPr id="6" name="مستطيل 5"/>
          <p:cNvSpPr/>
          <p:nvPr/>
        </p:nvSpPr>
        <p:spPr>
          <a:xfrm>
            <a:off x="839558" y="1993009"/>
            <a:ext cx="1608133" cy="830997"/>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تحويل مديرية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المعارف إلى وزارة </a:t>
            </a:r>
          </a:p>
        </p:txBody>
      </p:sp>
      <p:sp>
        <p:nvSpPr>
          <p:cNvPr id="7" name="مستطيل 6"/>
          <p:cNvSpPr/>
          <p:nvPr/>
        </p:nvSpPr>
        <p:spPr>
          <a:xfrm>
            <a:off x="2855969" y="2801268"/>
            <a:ext cx="1409360" cy="830997"/>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إنشاء مشروع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الري والصرف </a:t>
            </a:r>
          </a:p>
        </p:txBody>
      </p:sp>
      <p:sp>
        <p:nvSpPr>
          <p:cNvPr id="8" name="مستطيل 7"/>
          <p:cNvSpPr/>
          <p:nvPr/>
        </p:nvSpPr>
        <p:spPr>
          <a:xfrm>
            <a:off x="4527640" y="4437112"/>
            <a:ext cx="1948074" cy="1200329"/>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إنشاء مجمع الملك فهد لطباعة المصحف الشريف</a:t>
            </a:r>
          </a:p>
        </p:txBody>
      </p:sp>
      <p:sp>
        <p:nvSpPr>
          <p:cNvPr id="9" name="مستطيل 8"/>
          <p:cNvSpPr/>
          <p:nvPr/>
        </p:nvSpPr>
        <p:spPr>
          <a:xfrm>
            <a:off x="4455632" y="5790396"/>
            <a:ext cx="2092090" cy="461665"/>
          </a:xfrm>
          <a:prstGeom prst="rect">
            <a:avLst/>
          </a:prstGeom>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تطوير منطقة الجمرات </a:t>
            </a:r>
          </a:p>
        </p:txBody>
      </p:sp>
      <p:sp>
        <p:nvSpPr>
          <p:cNvPr id="10" name="مستطيل 9">
            <a:extLst>
              <a:ext uri="{FF2B5EF4-FFF2-40B4-BE49-F238E27FC236}">
                <a16:creationId xmlns:a16="http://schemas.microsoft.com/office/drawing/2014/main" id="{84B1E3A7-2B7C-430A-BB23-C57E06562FBC}"/>
              </a:ext>
            </a:extLst>
          </p:cNvPr>
          <p:cNvSpPr/>
          <p:nvPr/>
        </p:nvSpPr>
        <p:spPr>
          <a:xfrm>
            <a:off x="722539" y="3653630"/>
            <a:ext cx="1822935" cy="830997"/>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افتتاح جامعة الملك</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30A0"/>
                </a:solidFill>
                <a:effectLst/>
                <a:uLnTx/>
                <a:uFillTx/>
                <a:latin typeface="Traditional Arabic" panose="02020603050405020304" pitchFamily="18" charset="-78"/>
                <a:ea typeface="+mn-ea"/>
                <a:cs typeface="Traditional Arabic" panose="02020603050405020304" pitchFamily="18" charset="-78"/>
              </a:rPr>
              <a:t> فيصل في الأحساء </a:t>
            </a:r>
          </a:p>
        </p:txBody>
      </p:sp>
    </p:spTree>
    <p:extLst>
      <p:ext uri="{BB962C8B-B14F-4D97-AF65-F5344CB8AC3E}">
        <p14:creationId xmlns:p14="http://schemas.microsoft.com/office/powerpoint/2010/main" val="49998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anim calcmode="lin" valueType="num">
                                      <p:cBhvr>
                                        <p:cTn id="13" dur="500" fill="hold"/>
                                        <p:tgtEl>
                                          <p:spTgt spid="2"/>
                                        </p:tgtEl>
                                        <p:attrNameLst>
                                          <p:attrName>ppt_x</p:attrName>
                                        </p:attrNameLst>
                                      </p:cBhvr>
                                      <p:tavLst>
                                        <p:tav tm="0">
                                          <p:val>
                                            <p:strVal val="#ppt_x"/>
                                          </p:val>
                                        </p:tav>
                                        <p:tav tm="100000">
                                          <p:val>
                                            <p:strVal val="#ppt_x"/>
                                          </p:val>
                                        </p:tav>
                                      </p:tavLst>
                                    </p:anim>
                                    <p:anim calcmode="lin" valueType="num">
                                      <p:cBhvr>
                                        <p:cTn id="14"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anim calcmode="lin" valueType="num">
                                      <p:cBhvr>
                                        <p:cTn id="27" dur="500" fill="hold"/>
                                        <p:tgtEl>
                                          <p:spTgt spid="7"/>
                                        </p:tgtEl>
                                        <p:attrNameLst>
                                          <p:attrName>ppt_x</p:attrName>
                                        </p:attrNameLst>
                                      </p:cBhvr>
                                      <p:tavLst>
                                        <p:tav tm="0">
                                          <p:val>
                                            <p:strVal val="#ppt_x"/>
                                          </p:val>
                                        </p:tav>
                                        <p:tav tm="100000">
                                          <p:val>
                                            <p:strVal val="#ppt_x"/>
                                          </p:val>
                                        </p:tav>
                                      </p:tavLst>
                                    </p:anim>
                                    <p:anim calcmode="lin" valueType="num">
                                      <p:cBhvr>
                                        <p:cTn id="28"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anim calcmode="lin" valueType="num">
                                      <p:cBhvr>
                                        <p:cTn id="34" dur="500" fill="hold"/>
                                        <p:tgtEl>
                                          <p:spTgt spid="10"/>
                                        </p:tgtEl>
                                        <p:attrNameLst>
                                          <p:attrName>ppt_x</p:attrName>
                                        </p:attrNameLst>
                                      </p:cBhvr>
                                      <p:tavLst>
                                        <p:tav tm="0">
                                          <p:val>
                                            <p:strVal val="#ppt_x"/>
                                          </p:val>
                                        </p:tav>
                                        <p:tav tm="100000">
                                          <p:val>
                                            <p:strVal val="#ppt_x"/>
                                          </p:val>
                                        </p:tav>
                                      </p:tavLst>
                                    </p:anim>
                                    <p:anim calcmode="lin" valueType="num">
                                      <p:cBhvr>
                                        <p:cTn id="35" dur="5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500"/>
                                        <p:tgtEl>
                                          <p:spTgt spid="8"/>
                                        </p:tgtEl>
                                      </p:cBhvr>
                                    </p:animEffect>
                                    <p:anim calcmode="lin" valueType="num">
                                      <p:cBhvr>
                                        <p:cTn id="41" dur="500" fill="hold"/>
                                        <p:tgtEl>
                                          <p:spTgt spid="8"/>
                                        </p:tgtEl>
                                        <p:attrNameLst>
                                          <p:attrName>ppt_x</p:attrName>
                                        </p:attrNameLst>
                                      </p:cBhvr>
                                      <p:tavLst>
                                        <p:tav tm="0">
                                          <p:val>
                                            <p:strVal val="#ppt_x"/>
                                          </p:val>
                                        </p:tav>
                                        <p:tav tm="100000">
                                          <p:val>
                                            <p:strVal val="#ppt_x"/>
                                          </p:val>
                                        </p:tav>
                                      </p:tavLst>
                                    </p:anim>
                                    <p:anim calcmode="lin" valueType="num">
                                      <p:cBhvr>
                                        <p:cTn id="42" dur="5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anim calcmode="lin" valueType="num">
                                      <p:cBhvr>
                                        <p:cTn id="48" dur="500" fill="hold"/>
                                        <p:tgtEl>
                                          <p:spTgt spid="9"/>
                                        </p:tgtEl>
                                        <p:attrNameLst>
                                          <p:attrName>ppt_x</p:attrName>
                                        </p:attrNameLst>
                                      </p:cBhvr>
                                      <p:tavLst>
                                        <p:tav tm="0">
                                          <p:val>
                                            <p:strVal val="#ppt_x"/>
                                          </p:val>
                                        </p:tav>
                                        <p:tav tm="100000">
                                          <p:val>
                                            <p:strVal val="#ppt_x"/>
                                          </p:val>
                                        </p:tav>
                                      </p:tavLst>
                                    </p:anim>
                                    <p:anim calcmode="lin" valueType="num">
                                      <p:cBhvr>
                                        <p:cTn id="49"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P spid="10" grpId="0"/>
    </p:bldLst>
  </p:timing>
</p:sld>
</file>

<file path=ppt/theme/theme1.xml><?xml version="1.0" encoding="utf-8"?>
<a:theme xmlns:a="http://schemas.openxmlformats.org/drawingml/2006/main" name="5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نسق Office">
  <a:themeElements>
    <a:clrScheme name="نسق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نسق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نسق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10.xml><?xml version="1.0" encoding="utf-8"?>
<a:theme xmlns:a="http://schemas.openxmlformats.org/drawingml/2006/main" name="10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8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7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5_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6_تصميم مخصص">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3_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4_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600</TotalTime>
  <Words>1957</Words>
  <Application>Microsoft Office PowerPoint</Application>
  <PresentationFormat>عرض على الشاشة (4:3)</PresentationFormat>
  <Paragraphs>395</Paragraphs>
  <Slides>54</Slides>
  <Notes>5</Notes>
  <HiddenSlides>0</HiddenSlides>
  <MMClips>0</MMClips>
  <ScaleCrop>false</ScaleCrop>
  <HeadingPairs>
    <vt:vector size="6" baseType="variant">
      <vt:variant>
        <vt:lpstr>الخطوط المستخدمة</vt:lpstr>
      </vt:variant>
      <vt:variant>
        <vt:i4>10</vt:i4>
      </vt:variant>
      <vt:variant>
        <vt:lpstr>نسق</vt:lpstr>
      </vt:variant>
      <vt:variant>
        <vt:i4>17</vt:i4>
      </vt:variant>
      <vt:variant>
        <vt:lpstr>عناوين الشرائح</vt:lpstr>
      </vt:variant>
      <vt:variant>
        <vt:i4>54</vt:i4>
      </vt:variant>
    </vt:vector>
  </HeadingPairs>
  <TitlesOfParts>
    <vt:vector size="81" baseType="lpstr">
      <vt:lpstr>Arial</vt:lpstr>
      <vt:lpstr>Book Antiqua</vt:lpstr>
      <vt:lpstr>Calibri</vt:lpstr>
      <vt:lpstr>Calibri Light</vt:lpstr>
      <vt:lpstr>Constantia</vt:lpstr>
      <vt:lpstr>Simplified Arabic</vt:lpstr>
      <vt:lpstr>Tahoma</vt:lpstr>
      <vt:lpstr>Traditional Arabic</vt:lpstr>
      <vt:lpstr>Wingdings</vt:lpstr>
      <vt:lpstr>Wingdings 2</vt:lpstr>
      <vt:lpstr>5_تصميم مخصص</vt:lpstr>
      <vt:lpstr>4_تصميم مخصص</vt:lpstr>
      <vt:lpstr>2_تصميم مخصص</vt:lpstr>
      <vt:lpstr>1_نسق Office</vt:lpstr>
      <vt:lpstr>2_نسق Office</vt:lpstr>
      <vt:lpstr>3_تصميم مخصص</vt:lpstr>
      <vt:lpstr>1_تصميم مخصص</vt:lpstr>
      <vt:lpstr>تصميم مخصص</vt:lpstr>
      <vt:lpstr>نسق Office</vt:lpstr>
      <vt:lpstr>10_تصميم مخصص</vt:lpstr>
      <vt:lpstr>9_تصميم مخصص</vt:lpstr>
      <vt:lpstr>8_تصميم مخصص</vt:lpstr>
      <vt:lpstr>7_تصميم مخصص</vt:lpstr>
      <vt:lpstr>5_نسق Office</vt:lpstr>
      <vt:lpstr>6_تصميم مخصص</vt:lpstr>
      <vt:lpstr>3_نسق Office</vt:lpstr>
      <vt:lpstr>4_نسق Office</vt:lpstr>
      <vt:lpstr>عرض تقديمي في PowerPoint</vt:lpstr>
      <vt:lpstr>الوحدة الأولى</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الوحدة الثانية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الوحدة الثالثة</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2- يضع الطلبة الكلمات المناسبة في الفراغات الآتية: </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4- يضع الطلبة الكلمات الآتية في مكانها المناسب وفق الخط الزمني لتوحيد الملك عبد العزيز بعض مناطق المملكة العربية السعودية:</vt:lpstr>
      <vt:lpstr>عرض تقديمي في PowerPoint</vt:lpstr>
      <vt:lpstr>5- يقارن الطلبة بين حال الوطن قبل توحيد مناطقه وبعده في الجدول الآتي:</vt:lpstr>
      <vt:lpstr>6- يضع الطلبة أسماء الملوك مرتبة في الجدول الآتي حسب سنوات الحكم:</vt:lpstr>
      <vt:lpstr>7- يربط الطلبة اسم كل ملك من ملوك وطني، بالمشروع الذي أنجز في عهده باستعمال الأرقام:</vt:lpstr>
      <vt:lpstr>8- يتأمل الطلبة خريطة المملكة العربية السعودية، ثم:</vt:lpstr>
      <vt:lpstr>عرض تقديمي في PowerPoint</vt:lpstr>
      <vt:lpstr>8- يتأمل الطلبة خريطة المملكة العربية السعودية، ثم:</vt:lpstr>
      <vt:lpstr>عرض تقديمي في PowerPoint</vt:lpstr>
      <vt:lpstr>9- يصنف الطلبة إنجازات الملوك الآتية في الجدول:</vt:lpstr>
      <vt:lpstr>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Maged.054@outlook.sa</cp:lastModifiedBy>
  <cp:revision>155</cp:revision>
  <dcterms:created xsi:type="dcterms:W3CDTF">2019-08-16T23:37:43Z</dcterms:created>
  <dcterms:modified xsi:type="dcterms:W3CDTF">2026-08-09T05:22:12Z</dcterms:modified>
</cp:coreProperties>
</file>