
<file path=[Content_Types].xml><?xml version="1.0" encoding="utf-8"?>
<Types xmlns="http://schemas.openxmlformats.org/package/2006/content-types">
  <Default Extension="crdownload" ContentType="image/gif"/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omments/modernComment_1C8_2E26A6E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430" r:id="rId3"/>
    <p:sldId id="479" r:id="rId4"/>
    <p:sldId id="480" r:id="rId5"/>
    <p:sldId id="431" r:id="rId6"/>
    <p:sldId id="481" r:id="rId7"/>
    <p:sldId id="438" r:id="rId8"/>
    <p:sldId id="447" r:id="rId9"/>
    <p:sldId id="441" r:id="rId10"/>
    <p:sldId id="440" r:id="rId11"/>
    <p:sldId id="445" r:id="rId12"/>
    <p:sldId id="444" r:id="rId13"/>
    <p:sldId id="478" r:id="rId14"/>
    <p:sldId id="468" r:id="rId15"/>
    <p:sldId id="456" r:id="rId16"/>
    <p:sldId id="4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A8AB4A8-FA61-B0E9-7799-9DE4982F2B8A}" name="رقية عبدالله سالم المجنون الظنحاني" initials="رقية" userId="S::Roqayya280574@moe.ae::3df0a3d4-0979-4506-86a3-321f7528a84e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رقية عبدالله سالم المجنون الظنحاني" initials="رقية" lastIdx="24" clrIdx="0">
    <p:extLst>
      <p:ext uri="{19B8F6BF-5375-455C-9EA6-DF929625EA0E}">
        <p15:presenceInfo xmlns:p15="http://schemas.microsoft.com/office/powerpoint/2012/main" userId="S::Roqayya280574@moe.ae::3df0a3d4-0979-4506-86a3-321f7528a84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0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8/10/relationships/authors" Target="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omments/modernComment_1C8_2E26A6E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10AE8839-D736-4635-A917-733F558696D4}" authorId="{4A8AB4A8-FA61-B0E9-7799-9DE4982F2B8A}" created="2022-01-18T07:29:20.111">
    <pc:sldMkLst xmlns:pc="http://schemas.microsoft.com/office/powerpoint/2013/main/command">
      <pc:docMk/>
      <pc:sldMk cId="48392814" sldId="456"/>
    </pc:sldMkLst>
    <p188:txBody>
      <a:bodyPr/>
      <a:lstStyle/>
      <a:p>
        <a:r>
          <a:rPr lang="en-US"/>
          <a:t>g3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45904-C58C-4902-BB35-CAACBD48669F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2BE194-64BE-427A-BA8D-67E9429E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402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22229-F390-42CB-BA5E-029742A08341}" type="datetime1">
              <a:rPr lang="en-US" smtClean="0"/>
              <a:t>1/15/2023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938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4CE86-A166-45C8-9FF4-06F9C8E33010}" type="datetime1">
              <a:rPr lang="en-US" smtClean="0"/>
              <a:t>1/15/2023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716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5F514-3468-4166-A279-10087D36DB55}" type="datetime1">
              <a:rPr lang="en-US" smtClean="0"/>
              <a:t>1/15/2023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675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85607-899A-4B72-94B0-9FBD16B148CE}" type="datetime1">
              <a:rPr lang="en-US" smtClean="0"/>
              <a:t>1/15/2023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603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62D60-BD5F-4537-9E2F-6BFC8DCBC36F}" type="datetime1">
              <a:rPr lang="en-US" smtClean="0"/>
              <a:t>1/15/2023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516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CDAD9-C499-4653-9FD7-53875694CCB6}" type="datetime1">
              <a:rPr lang="en-US" smtClean="0"/>
              <a:t>1/15/2023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270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1A28-E679-4FEE-B637-E04EE1771B48}" type="datetime1">
              <a:rPr lang="en-US" smtClean="0"/>
              <a:t>1/15/2023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072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0E438-1350-4DC3-AC14-0B9DA855121F}" type="datetime1">
              <a:rPr lang="en-US" smtClean="0"/>
              <a:t>1/15/2023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127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0262-4D67-4C2B-BEA6-EC3651EBB494}" type="datetime1">
              <a:rPr lang="en-US" smtClean="0"/>
              <a:t>1/15/2023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GRADE 11 GENERAL UNIT 5 CALLING PLANET EARTH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330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1403-2121-4422-ACDC-F85017E30DCA}" type="datetime1">
              <a:rPr lang="en-US" smtClean="0"/>
              <a:t>1/15/2023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157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A6164-078D-4034-8E6B-631B829C174D}" type="datetime1">
              <a:rPr lang="en-US" smtClean="0"/>
              <a:t>1/15/2023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3213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83FC8-F7E0-428D-87A4-5FF7C9D23378}" type="datetime1">
              <a:rPr lang="en-US" smtClean="0"/>
              <a:t>1/15/2023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24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EE349-6E9E-43D7-893F-67A41335716D}" type="datetime1">
              <a:rPr lang="en-US" smtClean="0"/>
              <a:t>1/15/2023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GRADE 11 GENERAL UNIT 5 CALLING PLANET EARTH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222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1" r:id="rId11"/>
    <p:sldLayoutId id="2147483662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crdownload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13" Type="http://schemas.openxmlformats.org/officeDocument/2006/relationships/hyperlink" Target="https://en.wikipedia.org/wiki/Hibiscus_rosa-sinensis" TargetMode="External"/><Relationship Id="rId3" Type="http://schemas.openxmlformats.org/officeDocument/2006/relationships/hyperlink" Target="http://commons.wikimedia.org/wiki/File:Date_palm_with_fruits.jpg" TargetMode="External"/><Relationship Id="rId7" Type="http://schemas.openxmlformats.org/officeDocument/2006/relationships/hyperlink" Target="https://commons.wikimedia.org/wiki/File:Desert_Rose_(Adenium_obesum_%27Dark_Red%27)_1.jpg" TargetMode="External"/><Relationship Id="rId12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11" Type="http://schemas.openxmlformats.org/officeDocument/2006/relationships/hyperlink" Target="https://en.wikipedia.org/wiki/Tradescantia_pallida" TargetMode="External"/><Relationship Id="rId5" Type="http://schemas.openxmlformats.org/officeDocument/2006/relationships/hyperlink" Target="http://commons.wikimedia.org/wiki/File:Eichhornia_crassipes_(water_hyacinth)_flower.JPG" TargetMode="External"/><Relationship Id="rId10" Type="http://schemas.openxmlformats.org/officeDocument/2006/relationships/image" Target="../media/image13.jpg"/><Relationship Id="rId4" Type="http://schemas.openxmlformats.org/officeDocument/2006/relationships/image" Target="../media/image10.JPG"/><Relationship Id="rId9" Type="http://schemas.openxmlformats.org/officeDocument/2006/relationships/hyperlink" Target="https://en.wikiversity.org/wiki/BCP/Nerium_oleander" TargetMode="External"/><Relationship Id="rId1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wordwall.net/play/9632/209/81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rshumanities.com/2014/12/29/resources-dangerous-world-natural-hazards-and-disasters/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theconversation.com/adani-should-bow-out-gracefully-from-its-carmichael-coal-mine-64608" TargetMode="External"/><Relationship Id="rId13" Type="http://schemas.openxmlformats.org/officeDocument/2006/relationships/image" Target="../media/image29.jpg"/><Relationship Id="rId3" Type="http://schemas.openxmlformats.org/officeDocument/2006/relationships/image" Target="../media/image24.png"/><Relationship Id="rId7" Type="http://schemas.openxmlformats.org/officeDocument/2006/relationships/image" Target="../media/image26.jpg"/><Relationship Id="rId12" Type="http://schemas.openxmlformats.org/officeDocument/2006/relationships/hyperlink" Target="https://commons.wikimedia.org/wiki/File:Wind_Farm_(2075)_-_The_Noun_Project.svg" TargetMode="External"/><Relationship Id="rId17" Type="http://schemas.openxmlformats.org/officeDocument/2006/relationships/hyperlink" Target="https://www.liveworksheets.com/jo382226je" TargetMode="External"/><Relationship Id="rId2" Type="http://schemas.microsoft.com/office/2018/10/relationships/comments" Target="../comments/modernComment_1C8_2E26A6E.xml"/><Relationship Id="rId16" Type="http://schemas.openxmlformats.org/officeDocument/2006/relationships/hyperlink" Target="https://pxhere.com/en/photo/81034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lickr.com/photos/todbaker/9148692" TargetMode="External"/><Relationship Id="rId11" Type="http://schemas.openxmlformats.org/officeDocument/2006/relationships/image" Target="../media/image28.png"/><Relationship Id="rId5" Type="http://schemas.openxmlformats.org/officeDocument/2006/relationships/image" Target="../media/image25.jpg"/><Relationship Id="rId15" Type="http://schemas.openxmlformats.org/officeDocument/2006/relationships/image" Target="../media/image30.jpeg"/><Relationship Id="rId10" Type="http://schemas.openxmlformats.org/officeDocument/2006/relationships/hyperlink" Target="https://www.rawpixel.com/image/486921/solar-power-panels" TargetMode="External"/><Relationship Id="rId4" Type="http://schemas.openxmlformats.org/officeDocument/2006/relationships/hyperlink" Target="http://humbliceous.blogspot.com/2006_01_01_archive.html" TargetMode="External"/><Relationship Id="rId9" Type="http://schemas.openxmlformats.org/officeDocument/2006/relationships/image" Target="../media/image27.png"/><Relationship Id="rId14" Type="http://schemas.openxmlformats.org/officeDocument/2006/relationships/hyperlink" Target="http://www.henspark.com/best-lists/10-of-the-most-useful-renewable-energy-sources-20121219.html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eom.com/whatistheline/?utm_source=google&amp;utm_medium=cpc&amp;utm_campaign=856_RPL_RPL_Search_Clicks_AE_CPC_Text_Brand_EN_08Jan21_20Feb21_2367_Brand&amp;utm_content=brand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68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2CFBC99-FB8F-41F7-A81D-A5288D688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Video 3">
            <a:extLst>
              <a:ext uri="{FF2B5EF4-FFF2-40B4-BE49-F238E27FC236}">
                <a16:creationId xmlns:a16="http://schemas.microsoft.com/office/drawing/2014/main" id="{02D91853-239E-489F-8B71-95EC3369DEF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59" r="-1" b="-1"/>
          <a:stretch/>
        </p:blipFill>
        <p:spPr>
          <a:xfrm>
            <a:off x="3068" y="10"/>
            <a:ext cx="12188932" cy="685799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435A76B-D478-4F38-9D76-040E49ADC6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40138" y="2758601"/>
            <a:ext cx="7832767" cy="4099399"/>
          </a:xfrm>
          <a:custGeom>
            <a:avLst/>
            <a:gdLst>
              <a:gd name="connsiteX0" fmla="*/ 4436398 w 7832767"/>
              <a:gd name="connsiteY0" fmla="*/ 580 h 4099399"/>
              <a:gd name="connsiteX1" fmla="*/ 5062070 w 7832767"/>
              <a:gd name="connsiteY1" fmla="*/ 20166 h 4099399"/>
              <a:gd name="connsiteX2" fmla="*/ 6429770 w 7832767"/>
              <a:gd name="connsiteY2" fmla="*/ 44716 h 4099399"/>
              <a:gd name="connsiteX3" fmla="*/ 7261927 w 7832767"/>
              <a:gd name="connsiteY3" fmla="*/ 147922 h 4099399"/>
              <a:gd name="connsiteX4" fmla="*/ 7370574 w 7832767"/>
              <a:gd name="connsiteY4" fmla="*/ 185497 h 4099399"/>
              <a:gd name="connsiteX5" fmla="*/ 7342690 w 7832767"/>
              <a:gd name="connsiteY5" fmla="*/ 262652 h 4099399"/>
              <a:gd name="connsiteX6" fmla="*/ 7154722 w 7832767"/>
              <a:gd name="connsiteY6" fmla="*/ 283192 h 4099399"/>
              <a:gd name="connsiteX7" fmla="*/ 7257600 w 7832767"/>
              <a:gd name="connsiteY7" fmla="*/ 340809 h 4099399"/>
              <a:gd name="connsiteX8" fmla="*/ 7031654 w 7832767"/>
              <a:gd name="connsiteY8" fmla="*/ 384897 h 4099399"/>
              <a:gd name="connsiteX9" fmla="*/ 7061460 w 7832767"/>
              <a:gd name="connsiteY9" fmla="*/ 415459 h 4099399"/>
              <a:gd name="connsiteX10" fmla="*/ 7091746 w 7832767"/>
              <a:gd name="connsiteY10" fmla="*/ 444516 h 4099399"/>
              <a:gd name="connsiteX11" fmla="*/ 6661966 w 7832767"/>
              <a:gd name="connsiteY11" fmla="*/ 519166 h 4099399"/>
              <a:gd name="connsiteX12" fmla="*/ 7169625 w 7832767"/>
              <a:gd name="connsiteY12" fmla="*/ 655940 h 4099399"/>
              <a:gd name="connsiteX13" fmla="*/ 7077324 w 7832767"/>
              <a:gd name="connsiteY13" fmla="*/ 729587 h 4099399"/>
              <a:gd name="connsiteX14" fmla="*/ 7370574 w 7832767"/>
              <a:gd name="connsiteY14" fmla="*/ 845819 h 4099399"/>
              <a:gd name="connsiteX15" fmla="*/ 7608539 w 7832767"/>
              <a:gd name="connsiteY15" fmla="*/ 990610 h 4099399"/>
              <a:gd name="connsiteX16" fmla="*/ 7742185 w 7832767"/>
              <a:gd name="connsiteY16" fmla="*/ 1180991 h 4099399"/>
              <a:gd name="connsiteX17" fmla="*/ 7789296 w 7832767"/>
              <a:gd name="connsiteY17" fmla="*/ 1266161 h 4099399"/>
              <a:gd name="connsiteX18" fmla="*/ 7831602 w 7832767"/>
              <a:gd name="connsiteY18" fmla="*/ 1355841 h 4099399"/>
              <a:gd name="connsiteX19" fmla="*/ 7758529 w 7832767"/>
              <a:gd name="connsiteY19" fmla="*/ 1445019 h 4099399"/>
              <a:gd name="connsiteX20" fmla="*/ 7710936 w 7832767"/>
              <a:gd name="connsiteY20" fmla="*/ 1553237 h 4099399"/>
              <a:gd name="connsiteX21" fmla="*/ 7754684 w 7832767"/>
              <a:gd name="connsiteY21" fmla="*/ 1616863 h 4099399"/>
              <a:gd name="connsiteX22" fmla="*/ 7755645 w 7832767"/>
              <a:gd name="connsiteY22" fmla="*/ 1759148 h 4099399"/>
              <a:gd name="connsiteX23" fmla="*/ 7725360 w 7832767"/>
              <a:gd name="connsiteY23" fmla="*/ 1826283 h 4099399"/>
              <a:gd name="connsiteX24" fmla="*/ 7633056 w 7832767"/>
              <a:gd name="connsiteY24" fmla="*/ 1972074 h 4099399"/>
              <a:gd name="connsiteX25" fmla="*/ 7554696 w 7832767"/>
              <a:gd name="connsiteY25" fmla="*/ 2004640 h 4099399"/>
              <a:gd name="connsiteX26" fmla="*/ 7562870 w 7832767"/>
              <a:gd name="connsiteY26" fmla="*/ 2592817 h 4099399"/>
              <a:gd name="connsiteX27" fmla="*/ 7620078 w 7832767"/>
              <a:gd name="connsiteY27" fmla="*/ 2877387 h 4099399"/>
              <a:gd name="connsiteX28" fmla="*/ 7579695 w 7832767"/>
              <a:gd name="connsiteY28" fmla="*/ 3198029 h 4099399"/>
              <a:gd name="connsiteX29" fmla="*/ 7713340 w 7832767"/>
              <a:gd name="connsiteY29" fmla="*/ 3435003 h 4099399"/>
              <a:gd name="connsiteX30" fmla="*/ 7658054 w 7832767"/>
              <a:gd name="connsiteY30" fmla="*/ 3526187 h 4099399"/>
              <a:gd name="connsiteX31" fmla="*/ 7813815 w 7832767"/>
              <a:gd name="connsiteY31" fmla="*/ 3628391 h 4099399"/>
              <a:gd name="connsiteX32" fmla="*/ 7669112 w 7832767"/>
              <a:gd name="connsiteY32" fmla="*/ 3773681 h 4099399"/>
              <a:gd name="connsiteX33" fmla="*/ 7429704 w 7832767"/>
              <a:gd name="connsiteY33" fmla="*/ 4001137 h 4099399"/>
              <a:gd name="connsiteX34" fmla="*/ 7417475 w 7832767"/>
              <a:gd name="connsiteY34" fmla="*/ 4099399 h 4099399"/>
              <a:gd name="connsiteX35" fmla="*/ 180606 w 7832767"/>
              <a:gd name="connsiteY35" fmla="*/ 4099399 h 4099399"/>
              <a:gd name="connsiteX36" fmla="*/ 164649 w 7832767"/>
              <a:gd name="connsiteY36" fmla="*/ 4093760 h 4099399"/>
              <a:gd name="connsiteX37" fmla="*/ 160465 w 7832767"/>
              <a:gd name="connsiteY37" fmla="*/ 4076287 h 4099399"/>
              <a:gd name="connsiteX38" fmla="*/ 549383 w 7832767"/>
              <a:gd name="connsiteY38" fmla="*/ 3827790 h 4099399"/>
              <a:gd name="connsiteX39" fmla="*/ 756100 w 7832767"/>
              <a:gd name="connsiteY39" fmla="*/ 3722078 h 4099399"/>
              <a:gd name="connsiteX40" fmla="*/ 415738 w 7832767"/>
              <a:gd name="connsiteY40" fmla="*/ 3746126 h 4099399"/>
              <a:gd name="connsiteX41" fmla="*/ 671971 w 7832767"/>
              <a:gd name="connsiteY41" fmla="*/ 3563762 h 4099399"/>
              <a:gd name="connsiteX42" fmla="*/ 619570 w 7832767"/>
              <a:gd name="connsiteY42" fmla="*/ 3530194 h 4099399"/>
              <a:gd name="connsiteX43" fmla="*/ 523422 w 7832767"/>
              <a:gd name="connsiteY43" fmla="*/ 3507649 h 4099399"/>
              <a:gd name="connsiteX44" fmla="*/ 957048 w 7832767"/>
              <a:gd name="connsiteY44" fmla="*/ 3392918 h 4099399"/>
              <a:gd name="connsiteX45" fmla="*/ 835904 w 7832767"/>
              <a:gd name="connsiteY45" fmla="*/ 3231596 h 4099399"/>
              <a:gd name="connsiteX46" fmla="*/ 930608 w 7832767"/>
              <a:gd name="connsiteY46" fmla="*/ 3195022 h 4099399"/>
              <a:gd name="connsiteX47" fmla="*/ 817153 w 7832767"/>
              <a:gd name="connsiteY47" fmla="*/ 3190514 h 4099399"/>
              <a:gd name="connsiteX48" fmla="*/ 727736 w 7832767"/>
              <a:gd name="connsiteY48" fmla="*/ 3191015 h 4099399"/>
              <a:gd name="connsiteX49" fmla="*/ 567170 w 7832767"/>
              <a:gd name="connsiteY49" fmla="*/ 3150434 h 4099399"/>
              <a:gd name="connsiteX50" fmla="*/ 2784 w 7832767"/>
              <a:gd name="connsiteY50" fmla="*/ 3218569 h 4099399"/>
              <a:gd name="connsiteX51" fmla="*/ 122006 w 7832767"/>
              <a:gd name="connsiteY51" fmla="*/ 3122877 h 4099399"/>
              <a:gd name="connsiteX52" fmla="*/ 264786 w 7832767"/>
              <a:gd name="connsiteY52" fmla="*/ 3068269 h 4099399"/>
              <a:gd name="connsiteX53" fmla="*/ 72009 w 7832767"/>
              <a:gd name="connsiteY53" fmla="*/ 3039210 h 4099399"/>
              <a:gd name="connsiteX54" fmla="*/ 459485 w 7832767"/>
              <a:gd name="connsiteY54" fmla="*/ 2948028 h 4099399"/>
              <a:gd name="connsiteX55" fmla="*/ 365260 w 7832767"/>
              <a:gd name="connsiteY55" fmla="*/ 2866364 h 4099399"/>
              <a:gd name="connsiteX56" fmla="*/ 607071 w 7832767"/>
              <a:gd name="connsiteY56" fmla="*/ 2498127 h 4099399"/>
              <a:gd name="connsiteX57" fmla="*/ 1090213 w 7832767"/>
              <a:gd name="connsiteY57" fmla="*/ 2289209 h 4099399"/>
              <a:gd name="connsiteX58" fmla="*/ 1337313 w 7832767"/>
              <a:gd name="connsiteY58" fmla="*/ 2272676 h 4099399"/>
              <a:gd name="connsiteX59" fmla="*/ 1268086 w 7832767"/>
              <a:gd name="connsiteY59" fmla="*/ 2205541 h 4099399"/>
              <a:gd name="connsiteX60" fmla="*/ 1449324 w 7832767"/>
              <a:gd name="connsiteY60" fmla="*/ 1827285 h 4099399"/>
              <a:gd name="connsiteX61" fmla="*/ 1255107 w 7832767"/>
              <a:gd name="connsiteY61" fmla="*/ 1849829 h 4099399"/>
              <a:gd name="connsiteX62" fmla="*/ 259497 w 7832767"/>
              <a:gd name="connsiteY62" fmla="*/ 1865862 h 4099399"/>
              <a:gd name="connsiteX63" fmla="*/ 160947 w 7832767"/>
              <a:gd name="connsiteY63" fmla="*/ 1851332 h 4099399"/>
              <a:gd name="connsiteX64" fmla="*/ 845998 w 7832767"/>
              <a:gd name="connsiteY64" fmla="*/ 1661453 h 4099399"/>
              <a:gd name="connsiteX65" fmla="*/ 575343 w 7832767"/>
              <a:gd name="connsiteY65" fmla="*/ 1610350 h 4099399"/>
              <a:gd name="connsiteX66" fmla="*/ 512846 w 7832767"/>
              <a:gd name="connsiteY66" fmla="*/ 1589809 h 4099399"/>
              <a:gd name="connsiteX67" fmla="*/ 570054 w 7832767"/>
              <a:gd name="connsiteY67" fmla="*/ 1536702 h 4099399"/>
              <a:gd name="connsiteX68" fmla="*/ 714276 w 7832767"/>
              <a:gd name="connsiteY68" fmla="*/ 1483095 h 4099399"/>
              <a:gd name="connsiteX69" fmla="*/ 321033 w 7832767"/>
              <a:gd name="connsiteY69" fmla="*/ 1560250 h 4099399"/>
              <a:gd name="connsiteX70" fmla="*/ 348915 w 7832767"/>
              <a:gd name="connsiteY70" fmla="*/ 1478587 h 4099399"/>
              <a:gd name="connsiteX71" fmla="*/ 309975 w 7832767"/>
              <a:gd name="connsiteY71" fmla="*/ 1404938 h 4099399"/>
              <a:gd name="connsiteX72" fmla="*/ 531595 w 7832767"/>
              <a:gd name="connsiteY72" fmla="*/ 1310249 h 4099399"/>
              <a:gd name="connsiteX73" fmla="*/ 840230 w 7832767"/>
              <a:gd name="connsiteY73" fmla="*/ 1125380 h 4099399"/>
              <a:gd name="connsiteX74" fmla="*/ 1149825 w 7832767"/>
              <a:gd name="connsiteY74" fmla="*/ 1007142 h 4099399"/>
              <a:gd name="connsiteX75" fmla="*/ 1405096 w 7832767"/>
              <a:gd name="connsiteY75" fmla="*/ 901932 h 4099399"/>
              <a:gd name="connsiteX76" fmla="*/ 1167613 w 7832767"/>
              <a:gd name="connsiteY76" fmla="*/ 918465 h 4099399"/>
              <a:gd name="connsiteX77" fmla="*/ 1563740 w 7832767"/>
              <a:gd name="connsiteY77" fmla="*/ 752632 h 4099399"/>
              <a:gd name="connsiteX78" fmla="*/ 1623833 w 7832767"/>
              <a:gd name="connsiteY78" fmla="*/ 742112 h 4099399"/>
              <a:gd name="connsiteX79" fmla="*/ 2259848 w 7832767"/>
              <a:gd name="connsiteY79" fmla="*/ 624877 h 4099399"/>
              <a:gd name="connsiteX80" fmla="*/ 2382917 w 7832767"/>
              <a:gd name="connsiteY80" fmla="*/ 566761 h 4099399"/>
              <a:gd name="connsiteX81" fmla="*/ 2241099 w 7832767"/>
              <a:gd name="connsiteY81" fmla="*/ 554235 h 4099399"/>
              <a:gd name="connsiteX82" fmla="*/ 1768535 w 7832767"/>
              <a:gd name="connsiteY82" fmla="*/ 588806 h 4099399"/>
              <a:gd name="connsiteX83" fmla="*/ 2089668 w 7832767"/>
              <a:gd name="connsiteY83" fmla="*/ 516159 h 4099399"/>
              <a:gd name="connsiteX84" fmla="*/ 1739690 w 7832767"/>
              <a:gd name="connsiteY84" fmla="*/ 493614 h 4099399"/>
              <a:gd name="connsiteX85" fmla="*/ 1657003 w 7832767"/>
              <a:gd name="connsiteY85" fmla="*/ 436500 h 4099399"/>
              <a:gd name="connsiteX86" fmla="*/ 1716134 w 7832767"/>
              <a:gd name="connsiteY86" fmla="*/ 380889 h 4099399"/>
              <a:gd name="connsiteX87" fmla="*/ 1931986 w 7832767"/>
              <a:gd name="connsiteY87" fmla="*/ 319766 h 4099399"/>
              <a:gd name="connsiteX88" fmla="*/ 2152163 w 7832767"/>
              <a:gd name="connsiteY88" fmla="*/ 230087 h 4099399"/>
              <a:gd name="connsiteX89" fmla="*/ 2858367 w 7832767"/>
              <a:gd name="connsiteY89" fmla="*/ 102831 h 4099399"/>
              <a:gd name="connsiteX90" fmla="*/ 3327568 w 7832767"/>
              <a:gd name="connsiteY90" fmla="*/ 61248 h 4099399"/>
              <a:gd name="connsiteX91" fmla="*/ 4227028 w 7832767"/>
              <a:gd name="connsiteY91" fmla="*/ 1129 h 4099399"/>
              <a:gd name="connsiteX92" fmla="*/ 4436398 w 7832767"/>
              <a:gd name="connsiteY92" fmla="*/ 580 h 4099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7832767" h="4099399">
                <a:moveTo>
                  <a:pt x="4436398" y="580"/>
                </a:moveTo>
                <a:cubicBezTo>
                  <a:pt x="4645360" y="3164"/>
                  <a:pt x="4853309" y="13778"/>
                  <a:pt x="5062070" y="20166"/>
                </a:cubicBezTo>
                <a:cubicBezTo>
                  <a:pt x="5516848" y="34696"/>
                  <a:pt x="5974030" y="34194"/>
                  <a:pt x="6429770" y="44716"/>
                </a:cubicBezTo>
                <a:cubicBezTo>
                  <a:pt x="6713886" y="51228"/>
                  <a:pt x="6994637" y="74776"/>
                  <a:pt x="7261927" y="147922"/>
                </a:cubicBezTo>
                <a:cubicBezTo>
                  <a:pt x="7299424" y="158443"/>
                  <a:pt x="7341729" y="160448"/>
                  <a:pt x="7370574" y="185497"/>
                </a:cubicBezTo>
                <a:cubicBezTo>
                  <a:pt x="7402784" y="213553"/>
                  <a:pt x="7389804" y="254635"/>
                  <a:pt x="7342690" y="262652"/>
                </a:cubicBezTo>
                <a:cubicBezTo>
                  <a:pt x="7282599" y="273173"/>
                  <a:pt x="7221066" y="276179"/>
                  <a:pt x="7154722" y="283192"/>
                </a:cubicBezTo>
                <a:cubicBezTo>
                  <a:pt x="7180202" y="321770"/>
                  <a:pt x="7241736" y="292713"/>
                  <a:pt x="7257600" y="340809"/>
                </a:cubicBezTo>
                <a:cubicBezTo>
                  <a:pt x="7186452" y="373874"/>
                  <a:pt x="7100400" y="352331"/>
                  <a:pt x="7031654" y="384897"/>
                </a:cubicBezTo>
                <a:cubicBezTo>
                  <a:pt x="7033577" y="407441"/>
                  <a:pt x="7048960" y="409446"/>
                  <a:pt x="7061460" y="415459"/>
                </a:cubicBezTo>
                <a:cubicBezTo>
                  <a:pt x="7073960" y="420968"/>
                  <a:pt x="7105206" y="412953"/>
                  <a:pt x="7091746" y="444516"/>
                </a:cubicBezTo>
                <a:cubicBezTo>
                  <a:pt x="6948967" y="463553"/>
                  <a:pt x="6812438" y="528183"/>
                  <a:pt x="6661966" y="519166"/>
                </a:cubicBezTo>
                <a:cubicBezTo>
                  <a:pt x="6848013" y="536700"/>
                  <a:pt x="7005214" y="608344"/>
                  <a:pt x="7169625" y="655940"/>
                </a:cubicBezTo>
                <a:cubicBezTo>
                  <a:pt x="7162896" y="712052"/>
                  <a:pt x="7096554" y="689507"/>
                  <a:pt x="7077324" y="729587"/>
                </a:cubicBezTo>
                <a:cubicBezTo>
                  <a:pt x="7182606" y="757642"/>
                  <a:pt x="7283560" y="790709"/>
                  <a:pt x="7370574" y="845819"/>
                </a:cubicBezTo>
                <a:cubicBezTo>
                  <a:pt x="7448935" y="895418"/>
                  <a:pt x="7523448" y="950028"/>
                  <a:pt x="7608539" y="990610"/>
                </a:cubicBezTo>
                <a:cubicBezTo>
                  <a:pt x="7697957" y="1033195"/>
                  <a:pt x="7752280" y="1087804"/>
                  <a:pt x="7742185" y="1180991"/>
                </a:cubicBezTo>
                <a:cubicBezTo>
                  <a:pt x="7737858" y="1219067"/>
                  <a:pt x="7749396" y="1251131"/>
                  <a:pt x="7789296" y="1266161"/>
                </a:cubicBezTo>
                <a:cubicBezTo>
                  <a:pt x="7838813" y="1284698"/>
                  <a:pt x="7833526" y="1312754"/>
                  <a:pt x="7831602" y="1355841"/>
                </a:cubicBezTo>
                <a:cubicBezTo>
                  <a:pt x="7828717" y="1407443"/>
                  <a:pt x="7803238" y="1427485"/>
                  <a:pt x="7758529" y="1445019"/>
                </a:cubicBezTo>
                <a:cubicBezTo>
                  <a:pt x="7694591" y="1469568"/>
                  <a:pt x="7694110" y="1507644"/>
                  <a:pt x="7710936" y="1553237"/>
                </a:cubicBezTo>
                <a:cubicBezTo>
                  <a:pt x="7720072" y="1578286"/>
                  <a:pt x="7734012" y="1598327"/>
                  <a:pt x="7754684" y="1616863"/>
                </a:cubicBezTo>
                <a:cubicBezTo>
                  <a:pt x="7826314" y="1681493"/>
                  <a:pt x="7825833" y="1682494"/>
                  <a:pt x="7755645" y="1759148"/>
                </a:cubicBezTo>
                <a:cubicBezTo>
                  <a:pt x="7736896" y="1779688"/>
                  <a:pt x="7716704" y="1793216"/>
                  <a:pt x="7725360" y="1826283"/>
                </a:cubicBezTo>
                <a:cubicBezTo>
                  <a:pt x="7754684" y="1936002"/>
                  <a:pt x="7750838" y="1936002"/>
                  <a:pt x="7633056" y="1972074"/>
                </a:cubicBezTo>
                <a:cubicBezTo>
                  <a:pt x="7606135" y="1980591"/>
                  <a:pt x="7570080" y="1973076"/>
                  <a:pt x="7554696" y="2004640"/>
                </a:cubicBezTo>
                <a:cubicBezTo>
                  <a:pt x="7564311" y="2027686"/>
                  <a:pt x="7541716" y="2583799"/>
                  <a:pt x="7562870" y="2592817"/>
                </a:cubicBezTo>
                <a:cubicBezTo>
                  <a:pt x="7728244" y="2663458"/>
                  <a:pt x="7748914" y="2746625"/>
                  <a:pt x="7620078" y="2877387"/>
                </a:cubicBezTo>
                <a:cubicBezTo>
                  <a:pt x="7533544" y="2965063"/>
                  <a:pt x="7543639" y="3108349"/>
                  <a:pt x="7579695" y="3198029"/>
                </a:cubicBezTo>
                <a:cubicBezTo>
                  <a:pt x="7715743" y="3237608"/>
                  <a:pt x="7685939" y="3342818"/>
                  <a:pt x="7713340" y="3435003"/>
                </a:cubicBezTo>
                <a:cubicBezTo>
                  <a:pt x="7733531" y="3504142"/>
                  <a:pt x="7654210" y="3494623"/>
                  <a:pt x="7658054" y="3526187"/>
                </a:cubicBezTo>
                <a:cubicBezTo>
                  <a:pt x="7708052" y="3564262"/>
                  <a:pt x="7774874" y="3576287"/>
                  <a:pt x="7813815" y="3628391"/>
                </a:cubicBezTo>
                <a:cubicBezTo>
                  <a:pt x="7743627" y="3666467"/>
                  <a:pt x="7708052" y="3720074"/>
                  <a:pt x="7669112" y="3773681"/>
                </a:cubicBezTo>
                <a:cubicBezTo>
                  <a:pt x="7606135" y="3860855"/>
                  <a:pt x="7520564" y="3934503"/>
                  <a:pt x="7429704" y="4001137"/>
                </a:cubicBezTo>
                <a:lnTo>
                  <a:pt x="7417475" y="4099399"/>
                </a:lnTo>
                <a:lnTo>
                  <a:pt x="180606" y="4099399"/>
                </a:lnTo>
                <a:lnTo>
                  <a:pt x="164649" y="4093760"/>
                </a:lnTo>
                <a:cubicBezTo>
                  <a:pt x="148507" y="4086464"/>
                  <a:pt x="145082" y="4080295"/>
                  <a:pt x="160465" y="4076287"/>
                </a:cubicBezTo>
                <a:cubicBezTo>
                  <a:pt x="230173" y="4057751"/>
                  <a:pt x="478714" y="3837810"/>
                  <a:pt x="549383" y="3827790"/>
                </a:cubicBezTo>
                <a:cubicBezTo>
                  <a:pt x="631589" y="3816267"/>
                  <a:pt x="647934" y="3800736"/>
                  <a:pt x="756100" y="3722078"/>
                </a:cubicBezTo>
                <a:cubicBezTo>
                  <a:pt x="827251" y="3670474"/>
                  <a:pt x="531115" y="3782698"/>
                  <a:pt x="415738" y="3746126"/>
                </a:cubicBezTo>
                <a:cubicBezTo>
                  <a:pt x="373433" y="3732598"/>
                  <a:pt x="671971" y="3589813"/>
                  <a:pt x="671971" y="3563762"/>
                </a:cubicBezTo>
                <a:cubicBezTo>
                  <a:pt x="671971" y="3536206"/>
                  <a:pt x="645049" y="3530194"/>
                  <a:pt x="619570" y="3530194"/>
                </a:cubicBezTo>
                <a:cubicBezTo>
                  <a:pt x="562844" y="3530194"/>
                  <a:pt x="580151" y="3506145"/>
                  <a:pt x="523422" y="3507649"/>
                </a:cubicBezTo>
                <a:cubicBezTo>
                  <a:pt x="689758" y="3438010"/>
                  <a:pt x="792637" y="3456547"/>
                  <a:pt x="957048" y="3392918"/>
                </a:cubicBezTo>
                <a:cubicBezTo>
                  <a:pt x="1037333" y="3361856"/>
                  <a:pt x="753217" y="3258649"/>
                  <a:pt x="835904" y="3231596"/>
                </a:cubicBezTo>
                <a:cubicBezTo>
                  <a:pt x="867151" y="3221074"/>
                  <a:pt x="908974" y="3232097"/>
                  <a:pt x="930608" y="3195022"/>
                </a:cubicBezTo>
                <a:cubicBezTo>
                  <a:pt x="896476" y="3165464"/>
                  <a:pt x="851286" y="3178490"/>
                  <a:pt x="817153" y="3190514"/>
                </a:cubicBezTo>
                <a:cubicBezTo>
                  <a:pt x="730141" y="3221576"/>
                  <a:pt x="736391" y="3214062"/>
                  <a:pt x="727736" y="3191015"/>
                </a:cubicBezTo>
                <a:cubicBezTo>
                  <a:pt x="699374" y="3112357"/>
                  <a:pt x="629186" y="3137408"/>
                  <a:pt x="567170" y="3150434"/>
                </a:cubicBezTo>
                <a:cubicBezTo>
                  <a:pt x="379682" y="3189512"/>
                  <a:pt x="189791" y="3178490"/>
                  <a:pt x="2784" y="3218569"/>
                </a:cubicBezTo>
                <a:cubicBezTo>
                  <a:pt x="-17406" y="3223079"/>
                  <a:pt x="77299" y="3133400"/>
                  <a:pt x="122006" y="3122877"/>
                </a:cubicBezTo>
                <a:cubicBezTo>
                  <a:pt x="170561" y="3111856"/>
                  <a:pt x="230173" y="3119872"/>
                  <a:pt x="264786" y="3068269"/>
                </a:cubicBezTo>
                <a:cubicBezTo>
                  <a:pt x="203252" y="3055243"/>
                  <a:pt x="133065" y="3080292"/>
                  <a:pt x="72009" y="3039210"/>
                </a:cubicBezTo>
                <a:cubicBezTo>
                  <a:pt x="207578" y="2982597"/>
                  <a:pt x="342665" y="2984601"/>
                  <a:pt x="459485" y="2948028"/>
                </a:cubicBezTo>
                <a:cubicBezTo>
                  <a:pt x="470061" y="2880393"/>
                  <a:pt x="393143" y="2904941"/>
                  <a:pt x="365260" y="2866364"/>
                </a:cubicBezTo>
                <a:cubicBezTo>
                  <a:pt x="1245010" y="2800232"/>
                  <a:pt x="753697" y="2604840"/>
                  <a:pt x="607071" y="2498127"/>
                </a:cubicBezTo>
                <a:cubicBezTo>
                  <a:pt x="558036" y="2462556"/>
                  <a:pt x="1073387" y="2293717"/>
                  <a:pt x="1090213" y="2289209"/>
                </a:cubicBezTo>
                <a:cubicBezTo>
                  <a:pt x="1132999" y="2278688"/>
                  <a:pt x="1302700" y="2286203"/>
                  <a:pt x="1337313" y="2272676"/>
                </a:cubicBezTo>
                <a:cubicBezTo>
                  <a:pt x="1381541" y="2255643"/>
                  <a:pt x="1235395" y="2226083"/>
                  <a:pt x="1268086" y="2205541"/>
                </a:cubicBezTo>
                <a:cubicBezTo>
                  <a:pt x="1497398" y="2060752"/>
                  <a:pt x="1513743" y="1842815"/>
                  <a:pt x="1449324" y="1827285"/>
                </a:cubicBezTo>
                <a:cubicBezTo>
                  <a:pt x="1382502" y="1811252"/>
                  <a:pt x="1317121" y="1823778"/>
                  <a:pt x="1255107" y="1849829"/>
                </a:cubicBezTo>
                <a:cubicBezTo>
                  <a:pt x="1154152" y="1892415"/>
                  <a:pt x="455158" y="1831793"/>
                  <a:pt x="259497" y="1865862"/>
                </a:cubicBezTo>
                <a:cubicBezTo>
                  <a:pt x="229691" y="1870872"/>
                  <a:pt x="189311" y="1893417"/>
                  <a:pt x="160947" y="1851332"/>
                </a:cubicBezTo>
                <a:cubicBezTo>
                  <a:pt x="362377" y="1715060"/>
                  <a:pt x="621013" y="1754138"/>
                  <a:pt x="845998" y="1661453"/>
                </a:cubicBezTo>
                <a:cubicBezTo>
                  <a:pt x="757542" y="1597824"/>
                  <a:pt x="667645" y="1600832"/>
                  <a:pt x="575343" y="1610350"/>
                </a:cubicBezTo>
                <a:cubicBezTo>
                  <a:pt x="551306" y="1612855"/>
                  <a:pt x="518615" y="1616362"/>
                  <a:pt x="512846" y="1589809"/>
                </a:cubicBezTo>
                <a:cubicBezTo>
                  <a:pt x="505636" y="1556242"/>
                  <a:pt x="544576" y="1550229"/>
                  <a:pt x="570054" y="1536702"/>
                </a:cubicBezTo>
                <a:cubicBezTo>
                  <a:pt x="608994" y="1515660"/>
                  <a:pt x="666682" y="1540710"/>
                  <a:pt x="714276" y="1483095"/>
                </a:cubicBezTo>
                <a:cubicBezTo>
                  <a:pt x="570054" y="1496622"/>
                  <a:pt x="448428" y="1520170"/>
                  <a:pt x="321033" y="1560250"/>
                </a:cubicBezTo>
                <a:cubicBezTo>
                  <a:pt x="332089" y="1524679"/>
                  <a:pt x="370548" y="1508145"/>
                  <a:pt x="348915" y="1478587"/>
                </a:cubicBezTo>
                <a:cubicBezTo>
                  <a:pt x="332571" y="1456542"/>
                  <a:pt x="285939" y="1446021"/>
                  <a:pt x="309975" y="1404938"/>
                </a:cubicBezTo>
                <a:cubicBezTo>
                  <a:pt x="377759" y="1361351"/>
                  <a:pt x="473907" y="1372876"/>
                  <a:pt x="531595" y="1310249"/>
                </a:cubicBezTo>
                <a:cubicBezTo>
                  <a:pt x="613321" y="1221071"/>
                  <a:pt x="740236" y="1190509"/>
                  <a:pt x="840230" y="1125380"/>
                </a:cubicBezTo>
                <a:cubicBezTo>
                  <a:pt x="873400" y="1104337"/>
                  <a:pt x="1091175" y="1030690"/>
                  <a:pt x="1149825" y="1007142"/>
                </a:cubicBezTo>
                <a:cubicBezTo>
                  <a:pt x="1231551" y="974076"/>
                  <a:pt x="1324813" y="962553"/>
                  <a:pt x="1405096" y="901932"/>
                </a:cubicBezTo>
                <a:cubicBezTo>
                  <a:pt x="1326255" y="889406"/>
                  <a:pt x="1262318" y="946021"/>
                  <a:pt x="1167613" y="918465"/>
                </a:cubicBezTo>
                <a:cubicBezTo>
                  <a:pt x="1317602" y="859848"/>
                  <a:pt x="1455092" y="833294"/>
                  <a:pt x="1563740" y="752632"/>
                </a:cubicBezTo>
                <a:cubicBezTo>
                  <a:pt x="1577201" y="742613"/>
                  <a:pt x="1603642" y="745619"/>
                  <a:pt x="1623833" y="742112"/>
                </a:cubicBezTo>
                <a:cubicBezTo>
                  <a:pt x="1836317" y="706540"/>
                  <a:pt x="2049765" y="676480"/>
                  <a:pt x="2259848" y="624877"/>
                </a:cubicBezTo>
                <a:cubicBezTo>
                  <a:pt x="2307442" y="612853"/>
                  <a:pt x="2391570" y="609847"/>
                  <a:pt x="2382917" y="566761"/>
                </a:cubicBezTo>
                <a:cubicBezTo>
                  <a:pt x="2369937" y="502131"/>
                  <a:pt x="2291577" y="548223"/>
                  <a:pt x="2241099" y="554235"/>
                </a:cubicBezTo>
                <a:cubicBezTo>
                  <a:pt x="2084379" y="573775"/>
                  <a:pt x="1927659" y="607843"/>
                  <a:pt x="1768535" y="588806"/>
                </a:cubicBezTo>
                <a:cubicBezTo>
                  <a:pt x="1875738" y="564757"/>
                  <a:pt x="1982463" y="540207"/>
                  <a:pt x="2089668" y="516159"/>
                </a:cubicBezTo>
                <a:cubicBezTo>
                  <a:pt x="1966597" y="524676"/>
                  <a:pt x="1859394" y="468563"/>
                  <a:pt x="1739690" y="493614"/>
                </a:cubicBezTo>
                <a:cubicBezTo>
                  <a:pt x="1701230" y="501630"/>
                  <a:pt x="1660850" y="476079"/>
                  <a:pt x="1657003" y="436500"/>
                </a:cubicBezTo>
                <a:cubicBezTo>
                  <a:pt x="1652677" y="404937"/>
                  <a:pt x="1688732" y="390909"/>
                  <a:pt x="1716134" y="380889"/>
                </a:cubicBezTo>
                <a:cubicBezTo>
                  <a:pt x="1786322" y="355337"/>
                  <a:pt x="1842086" y="279687"/>
                  <a:pt x="1931986" y="319766"/>
                </a:cubicBezTo>
                <a:cubicBezTo>
                  <a:pt x="1988712" y="256640"/>
                  <a:pt x="2079091" y="246619"/>
                  <a:pt x="2152163" y="230087"/>
                </a:cubicBezTo>
                <a:cubicBezTo>
                  <a:pt x="2385321" y="177982"/>
                  <a:pt x="2621844" y="137401"/>
                  <a:pt x="2858367" y="102831"/>
                </a:cubicBezTo>
                <a:cubicBezTo>
                  <a:pt x="3013645" y="80286"/>
                  <a:pt x="3173731" y="89806"/>
                  <a:pt x="3327568" y="61248"/>
                </a:cubicBezTo>
                <a:cubicBezTo>
                  <a:pt x="3628510" y="5637"/>
                  <a:pt x="3927528" y="7141"/>
                  <a:pt x="4227028" y="1129"/>
                </a:cubicBezTo>
                <a:cubicBezTo>
                  <a:pt x="4296975" y="-249"/>
                  <a:pt x="4366742" y="-281"/>
                  <a:pt x="4436398" y="58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  <a:effectLst>
            <a:outerShdw blurRad="508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32A10516-6576-4FA1-AC71-513C6B46AF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40137" y="2758600"/>
            <a:ext cx="7832767" cy="4099399"/>
          </a:xfrm>
          <a:custGeom>
            <a:avLst/>
            <a:gdLst>
              <a:gd name="connsiteX0" fmla="*/ 4436398 w 7832767"/>
              <a:gd name="connsiteY0" fmla="*/ 580 h 4099399"/>
              <a:gd name="connsiteX1" fmla="*/ 5062070 w 7832767"/>
              <a:gd name="connsiteY1" fmla="*/ 20166 h 4099399"/>
              <a:gd name="connsiteX2" fmla="*/ 6429770 w 7832767"/>
              <a:gd name="connsiteY2" fmla="*/ 44716 h 4099399"/>
              <a:gd name="connsiteX3" fmla="*/ 7261927 w 7832767"/>
              <a:gd name="connsiteY3" fmla="*/ 147922 h 4099399"/>
              <a:gd name="connsiteX4" fmla="*/ 7370574 w 7832767"/>
              <a:gd name="connsiteY4" fmla="*/ 185497 h 4099399"/>
              <a:gd name="connsiteX5" fmla="*/ 7342690 w 7832767"/>
              <a:gd name="connsiteY5" fmla="*/ 262652 h 4099399"/>
              <a:gd name="connsiteX6" fmla="*/ 7154722 w 7832767"/>
              <a:gd name="connsiteY6" fmla="*/ 283192 h 4099399"/>
              <a:gd name="connsiteX7" fmla="*/ 7257600 w 7832767"/>
              <a:gd name="connsiteY7" fmla="*/ 340809 h 4099399"/>
              <a:gd name="connsiteX8" fmla="*/ 7031654 w 7832767"/>
              <a:gd name="connsiteY8" fmla="*/ 384897 h 4099399"/>
              <a:gd name="connsiteX9" fmla="*/ 7061460 w 7832767"/>
              <a:gd name="connsiteY9" fmla="*/ 415459 h 4099399"/>
              <a:gd name="connsiteX10" fmla="*/ 7091746 w 7832767"/>
              <a:gd name="connsiteY10" fmla="*/ 444516 h 4099399"/>
              <a:gd name="connsiteX11" fmla="*/ 6661966 w 7832767"/>
              <a:gd name="connsiteY11" fmla="*/ 519166 h 4099399"/>
              <a:gd name="connsiteX12" fmla="*/ 7169625 w 7832767"/>
              <a:gd name="connsiteY12" fmla="*/ 655940 h 4099399"/>
              <a:gd name="connsiteX13" fmla="*/ 7077324 w 7832767"/>
              <a:gd name="connsiteY13" fmla="*/ 729587 h 4099399"/>
              <a:gd name="connsiteX14" fmla="*/ 7370574 w 7832767"/>
              <a:gd name="connsiteY14" fmla="*/ 845819 h 4099399"/>
              <a:gd name="connsiteX15" fmla="*/ 7608539 w 7832767"/>
              <a:gd name="connsiteY15" fmla="*/ 990610 h 4099399"/>
              <a:gd name="connsiteX16" fmla="*/ 7742185 w 7832767"/>
              <a:gd name="connsiteY16" fmla="*/ 1180991 h 4099399"/>
              <a:gd name="connsiteX17" fmla="*/ 7789296 w 7832767"/>
              <a:gd name="connsiteY17" fmla="*/ 1266161 h 4099399"/>
              <a:gd name="connsiteX18" fmla="*/ 7831602 w 7832767"/>
              <a:gd name="connsiteY18" fmla="*/ 1355841 h 4099399"/>
              <a:gd name="connsiteX19" fmla="*/ 7758529 w 7832767"/>
              <a:gd name="connsiteY19" fmla="*/ 1445019 h 4099399"/>
              <a:gd name="connsiteX20" fmla="*/ 7710936 w 7832767"/>
              <a:gd name="connsiteY20" fmla="*/ 1553237 h 4099399"/>
              <a:gd name="connsiteX21" fmla="*/ 7754684 w 7832767"/>
              <a:gd name="connsiteY21" fmla="*/ 1616863 h 4099399"/>
              <a:gd name="connsiteX22" fmla="*/ 7755645 w 7832767"/>
              <a:gd name="connsiteY22" fmla="*/ 1759148 h 4099399"/>
              <a:gd name="connsiteX23" fmla="*/ 7725360 w 7832767"/>
              <a:gd name="connsiteY23" fmla="*/ 1826283 h 4099399"/>
              <a:gd name="connsiteX24" fmla="*/ 7633056 w 7832767"/>
              <a:gd name="connsiteY24" fmla="*/ 1972074 h 4099399"/>
              <a:gd name="connsiteX25" fmla="*/ 7554696 w 7832767"/>
              <a:gd name="connsiteY25" fmla="*/ 2004640 h 4099399"/>
              <a:gd name="connsiteX26" fmla="*/ 7562870 w 7832767"/>
              <a:gd name="connsiteY26" fmla="*/ 2592817 h 4099399"/>
              <a:gd name="connsiteX27" fmla="*/ 7620078 w 7832767"/>
              <a:gd name="connsiteY27" fmla="*/ 2877387 h 4099399"/>
              <a:gd name="connsiteX28" fmla="*/ 7579695 w 7832767"/>
              <a:gd name="connsiteY28" fmla="*/ 3198029 h 4099399"/>
              <a:gd name="connsiteX29" fmla="*/ 7713340 w 7832767"/>
              <a:gd name="connsiteY29" fmla="*/ 3435003 h 4099399"/>
              <a:gd name="connsiteX30" fmla="*/ 7658054 w 7832767"/>
              <a:gd name="connsiteY30" fmla="*/ 3526187 h 4099399"/>
              <a:gd name="connsiteX31" fmla="*/ 7813815 w 7832767"/>
              <a:gd name="connsiteY31" fmla="*/ 3628391 h 4099399"/>
              <a:gd name="connsiteX32" fmla="*/ 7669112 w 7832767"/>
              <a:gd name="connsiteY32" fmla="*/ 3773681 h 4099399"/>
              <a:gd name="connsiteX33" fmla="*/ 7429704 w 7832767"/>
              <a:gd name="connsiteY33" fmla="*/ 4001137 h 4099399"/>
              <a:gd name="connsiteX34" fmla="*/ 7417475 w 7832767"/>
              <a:gd name="connsiteY34" fmla="*/ 4099399 h 4099399"/>
              <a:gd name="connsiteX35" fmla="*/ 180606 w 7832767"/>
              <a:gd name="connsiteY35" fmla="*/ 4099399 h 4099399"/>
              <a:gd name="connsiteX36" fmla="*/ 164649 w 7832767"/>
              <a:gd name="connsiteY36" fmla="*/ 4093760 h 4099399"/>
              <a:gd name="connsiteX37" fmla="*/ 160465 w 7832767"/>
              <a:gd name="connsiteY37" fmla="*/ 4076287 h 4099399"/>
              <a:gd name="connsiteX38" fmla="*/ 549383 w 7832767"/>
              <a:gd name="connsiteY38" fmla="*/ 3827790 h 4099399"/>
              <a:gd name="connsiteX39" fmla="*/ 756100 w 7832767"/>
              <a:gd name="connsiteY39" fmla="*/ 3722078 h 4099399"/>
              <a:gd name="connsiteX40" fmla="*/ 415738 w 7832767"/>
              <a:gd name="connsiteY40" fmla="*/ 3746126 h 4099399"/>
              <a:gd name="connsiteX41" fmla="*/ 671971 w 7832767"/>
              <a:gd name="connsiteY41" fmla="*/ 3563762 h 4099399"/>
              <a:gd name="connsiteX42" fmla="*/ 619570 w 7832767"/>
              <a:gd name="connsiteY42" fmla="*/ 3530194 h 4099399"/>
              <a:gd name="connsiteX43" fmla="*/ 523422 w 7832767"/>
              <a:gd name="connsiteY43" fmla="*/ 3507649 h 4099399"/>
              <a:gd name="connsiteX44" fmla="*/ 957048 w 7832767"/>
              <a:gd name="connsiteY44" fmla="*/ 3392918 h 4099399"/>
              <a:gd name="connsiteX45" fmla="*/ 835904 w 7832767"/>
              <a:gd name="connsiteY45" fmla="*/ 3231596 h 4099399"/>
              <a:gd name="connsiteX46" fmla="*/ 930608 w 7832767"/>
              <a:gd name="connsiteY46" fmla="*/ 3195022 h 4099399"/>
              <a:gd name="connsiteX47" fmla="*/ 817153 w 7832767"/>
              <a:gd name="connsiteY47" fmla="*/ 3190514 h 4099399"/>
              <a:gd name="connsiteX48" fmla="*/ 727736 w 7832767"/>
              <a:gd name="connsiteY48" fmla="*/ 3191015 h 4099399"/>
              <a:gd name="connsiteX49" fmla="*/ 567170 w 7832767"/>
              <a:gd name="connsiteY49" fmla="*/ 3150434 h 4099399"/>
              <a:gd name="connsiteX50" fmla="*/ 2784 w 7832767"/>
              <a:gd name="connsiteY50" fmla="*/ 3218569 h 4099399"/>
              <a:gd name="connsiteX51" fmla="*/ 122006 w 7832767"/>
              <a:gd name="connsiteY51" fmla="*/ 3122877 h 4099399"/>
              <a:gd name="connsiteX52" fmla="*/ 264786 w 7832767"/>
              <a:gd name="connsiteY52" fmla="*/ 3068269 h 4099399"/>
              <a:gd name="connsiteX53" fmla="*/ 72009 w 7832767"/>
              <a:gd name="connsiteY53" fmla="*/ 3039210 h 4099399"/>
              <a:gd name="connsiteX54" fmla="*/ 459485 w 7832767"/>
              <a:gd name="connsiteY54" fmla="*/ 2948028 h 4099399"/>
              <a:gd name="connsiteX55" fmla="*/ 365260 w 7832767"/>
              <a:gd name="connsiteY55" fmla="*/ 2866364 h 4099399"/>
              <a:gd name="connsiteX56" fmla="*/ 607071 w 7832767"/>
              <a:gd name="connsiteY56" fmla="*/ 2498127 h 4099399"/>
              <a:gd name="connsiteX57" fmla="*/ 1090213 w 7832767"/>
              <a:gd name="connsiteY57" fmla="*/ 2289209 h 4099399"/>
              <a:gd name="connsiteX58" fmla="*/ 1337313 w 7832767"/>
              <a:gd name="connsiteY58" fmla="*/ 2272676 h 4099399"/>
              <a:gd name="connsiteX59" fmla="*/ 1268086 w 7832767"/>
              <a:gd name="connsiteY59" fmla="*/ 2205541 h 4099399"/>
              <a:gd name="connsiteX60" fmla="*/ 1449324 w 7832767"/>
              <a:gd name="connsiteY60" fmla="*/ 1827285 h 4099399"/>
              <a:gd name="connsiteX61" fmla="*/ 1255107 w 7832767"/>
              <a:gd name="connsiteY61" fmla="*/ 1849829 h 4099399"/>
              <a:gd name="connsiteX62" fmla="*/ 259497 w 7832767"/>
              <a:gd name="connsiteY62" fmla="*/ 1865862 h 4099399"/>
              <a:gd name="connsiteX63" fmla="*/ 160947 w 7832767"/>
              <a:gd name="connsiteY63" fmla="*/ 1851332 h 4099399"/>
              <a:gd name="connsiteX64" fmla="*/ 845998 w 7832767"/>
              <a:gd name="connsiteY64" fmla="*/ 1661453 h 4099399"/>
              <a:gd name="connsiteX65" fmla="*/ 575343 w 7832767"/>
              <a:gd name="connsiteY65" fmla="*/ 1610350 h 4099399"/>
              <a:gd name="connsiteX66" fmla="*/ 512846 w 7832767"/>
              <a:gd name="connsiteY66" fmla="*/ 1589809 h 4099399"/>
              <a:gd name="connsiteX67" fmla="*/ 570054 w 7832767"/>
              <a:gd name="connsiteY67" fmla="*/ 1536702 h 4099399"/>
              <a:gd name="connsiteX68" fmla="*/ 714276 w 7832767"/>
              <a:gd name="connsiteY68" fmla="*/ 1483095 h 4099399"/>
              <a:gd name="connsiteX69" fmla="*/ 321033 w 7832767"/>
              <a:gd name="connsiteY69" fmla="*/ 1560250 h 4099399"/>
              <a:gd name="connsiteX70" fmla="*/ 348915 w 7832767"/>
              <a:gd name="connsiteY70" fmla="*/ 1478587 h 4099399"/>
              <a:gd name="connsiteX71" fmla="*/ 309975 w 7832767"/>
              <a:gd name="connsiteY71" fmla="*/ 1404938 h 4099399"/>
              <a:gd name="connsiteX72" fmla="*/ 531595 w 7832767"/>
              <a:gd name="connsiteY72" fmla="*/ 1310249 h 4099399"/>
              <a:gd name="connsiteX73" fmla="*/ 840230 w 7832767"/>
              <a:gd name="connsiteY73" fmla="*/ 1125380 h 4099399"/>
              <a:gd name="connsiteX74" fmla="*/ 1149825 w 7832767"/>
              <a:gd name="connsiteY74" fmla="*/ 1007142 h 4099399"/>
              <a:gd name="connsiteX75" fmla="*/ 1405096 w 7832767"/>
              <a:gd name="connsiteY75" fmla="*/ 901932 h 4099399"/>
              <a:gd name="connsiteX76" fmla="*/ 1167613 w 7832767"/>
              <a:gd name="connsiteY76" fmla="*/ 918465 h 4099399"/>
              <a:gd name="connsiteX77" fmla="*/ 1563740 w 7832767"/>
              <a:gd name="connsiteY77" fmla="*/ 752632 h 4099399"/>
              <a:gd name="connsiteX78" fmla="*/ 1623833 w 7832767"/>
              <a:gd name="connsiteY78" fmla="*/ 742112 h 4099399"/>
              <a:gd name="connsiteX79" fmla="*/ 2259848 w 7832767"/>
              <a:gd name="connsiteY79" fmla="*/ 624877 h 4099399"/>
              <a:gd name="connsiteX80" fmla="*/ 2382917 w 7832767"/>
              <a:gd name="connsiteY80" fmla="*/ 566761 h 4099399"/>
              <a:gd name="connsiteX81" fmla="*/ 2241099 w 7832767"/>
              <a:gd name="connsiteY81" fmla="*/ 554235 h 4099399"/>
              <a:gd name="connsiteX82" fmla="*/ 1768535 w 7832767"/>
              <a:gd name="connsiteY82" fmla="*/ 588806 h 4099399"/>
              <a:gd name="connsiteX83" fmla="*/ 2089668 w 7832767"/>
              <a:gd name="connsiteY83" fmla="*/ 516159 h 4099399"/>
              <a:gd name="connsiteX84" fmla="*/ 1739690 w 7832767"/>
              <a:gd name="connsiteY84" fmla="*/ 493614 h 4099399"/>
              <a:gd name="connsiteX85" fmla="*/ 1657003 w 7832767"/>
              <a:gd name="connsiteY85" fmla="*/ 436500 h 4099399"/>
              <a:gd name="connsiteX86" fmla="*/ 1716134 w 7832767"/>
              <a:gd name="connsiteY86" fmla="*/ 380889 h 4099399"/>
              <a:gd name="connsiteX87" fmla="*/ 1931986 w 7832767"/>
              <a:gd name="connsiteY87" fmla="*/ 319766 h 4099399"/>
              <a:gd name="connsiteX88" fmla="*/ 2152163 w 7832767"/>
              <a:gd name="connsiteY88" fmla="*/ 230087 h 4099399"/>
              <a:gd name="connsiteX89" fmla="*/ 2858367 w 7832767"/>
              <a:gd name="connsiteY89" fmla="*/ 102831 h 4099399"/>
              <a:gd name="connsiteX90" fmla="*/ 3327568 w 7832767"/>
              <a:gd name="connsiteY90" fmla="*/ 61248 h 4099399"/>
              <a:gd name="connsiteX91" fmla="*/ 4227028 w 7832767"/>
              <a:gd name="connsiteY91" fmla="*/ 1129 h 4099399"/>
              <a:gd name="connsiteX92" fmla="*/ 4436398 w 7832767"/>
              <a:gd name="connsiteY92" fmla="*/ 580 h 4099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7832767" h="4099399">
                <a:moveTo>
                  <a:pt x="4436398" y="580"/>
                </a:moveTo>
                <a:cubicBezTo>
                  <a:pt x="4645360" y="3164"/>
                  <a:pt x="4853309" y="13778"/>
                  <a:pt x="5062070" y="20166"/>
                </a:cubicBezTo>
                <a:cubicBezTo>
                  <a:pt x="5516848" y="34696"/>
                  <a:pt x="5974030" y="34194"/>
                  <a:pt x="6429770" y="44716"/>
                </a:cubicBezTo>
                <a:cubicBezTo>
                  <a:pt x="6713886" y="51228"/>
                  <a:pt x="6994637" y="74776"/>
                  <a:pt x="7261927" y="147922"/>
                </a:cubicBezTo>
                <a:cubicBezTo>
                  <a:pt x="7299424" y="158443"/>
                  <a:pt x="7341729" y="160448"/>
                  <a:pt x="7370574" y="185497"/>
                </a:cubicBezTo>
                <a:cubicBezTo>
                  <a:pt x="7402784" y="213553"/>
                  <a:pt x="7389804" y="254635"/>
                  <a:pt x="7342690" y="262652"/>
                </a:cubicBezTo>
                <a:cubicBezTo>
                  <a:pt x="7282599" y="273173"/>
                  <a:pt x="7221066" y="276179"/>
                  <a:pt x="7154722" y="283192"/>
                </a:cubicBezTo>
                <a:cubicBezTo>
                  <a:pt x="7180202" y="321770"/>
                  <a:pt x="7241736" y="292713"/>
                  <a:pt x="7257600" y="340809"/>
                </a:cubicBezTo>
                <a:cubicBezTo>
                  <a:pt x="7186452" y="373874"/>
                  <a:pt x="7100400" y="352331"/>
                  <a:pt x="7031654" y="384897"/>
                </a:cubicBezTo>
                <a:cubicBezTo>
                  <a:pt x="7033577" y="407441"/>
                  <a:pt x="7048960" y="409446"/>
                  <a:pt x="7061460" y="415459"/>
                </a:cubicBezTo>
                <a:cubicBezTo>
                  <a:pt x="7073960" y="420968"/>
                  <a:pt x="7105206" y="412953"/>
                  <a:pt x="7091746" y="444516"/>
                </a:cubicBezTo>
                <a:cubicBezTo>
                  <a:pt x="6948967" y="463553"/>
                  <a:pt x="6812438" y="528183"/>
                  <a:pt x="6661966" y="519166"/>
                </a:cubicBezTo>
                <a:cubicBezTo>
                  <a:pt x="6848013" y="536700"/>
                  <a:pt x="7005214" y="608344"/>
                  <a:pt x="7169625" y="655940"/>
                </a:cubicBezTo>
                <a:cubicBezTo>
                  <a:pt x="7162896" y="712052"/>
                  <a:pt x="7096554" y="689507"/>
                  <a:pt x="7077324" y="729587"/>
                </a:cubicBezTo>
                <a:cubicBezTo>
                  <a:pt x="7182606" y="757642"/>
                  <a:pt x="7283560" y="790709"/>
                  <a:pt x="7370574" y="845819"/>
                </a:cubicBezTo>
                <a:cubicBezTo>
                  <a:pt x="7448935" y="895418"/>
                  <a:pt x="7523448" y="950028"/>
                  <a:pt x="7608539" y="990610"/>
                </a:cubicBezTo>
                <a:cubicBezTo>
                  <a:pt x="7697957" y="1033195"/>
                  <a:pt x="7752280" y="1087804"/>
                  <a:pt x="7742185" y="1180991"/>
                </a:cubicBezTo>
                <a:cubicBezTo>
                  <a:pt x="7737858" y="1219067"/>
                  <a:pt x="7749396" y="1251131"/>
                  <a:pt x="7789296" y="1266161"/>
                </a:cubicBezTo>
                <a:cubicBezTo>
                  <a:pt x="7838813" y="1284698"/>
                  <a:pt x="7833526" y="1312754"/>
                  <a:pt x="7831602" y="1355841"/>
                </a:cubicBezTo>
                <a:cubicBezTo>
                  <a:pt x="7828717" y="1407443"/>
                  <a:pt x="7803238" y="1427485"/>
                  <a:pt x="7758529" y="1445019"/>
                </a:cubicBezTo>
                <a:cubicBezTo>
                  <a:pt x="7694591" y="1469568"/>
                  <a:pt x="7694110" y="1507644"/>
                  <a:pt x="7710936" y="1553237"/>
                </a:cubicBezTo>
                <a:cubicBezTo>
                  <a:pt x="7720072" y="1578286"/>
                  <a:pt x="7734012" y="1598327"/>
                  <a:pt x="7754684" y="1616863"/>
                </a:cubicBezTo>
                <a:cubicBezTo>
                  <a:pt x="7826314" y="1681493"/>
                  <a:pt x="7825833" y="1682494"/>
                  <a:pt x="7755645" y="1759148"/>
                </a:cubicBezTo>
                <a:cubicBezTo>
                  <a:pt x="7736896" y="1779688"/>
                  <a:pt x="7716704" y="1793216"/>
                  <a:pt x="7725360" y="1826283"/>
                </a:cubicBezTo>
                <a:cubicBezTo>
                  <a:pt x="7754684" y="1936002"/>
                  <a:pt x="7750838" y="1936002"/>
                  <a:pt x="7633056" y="1972074"/>
                </a:cubicBezTo>
                <a:cubicBezTo>
                  <a:pt x="7606135" y="1980591"/>
                  <a:pt x="7570080" y="1973076"/>
                  <a:pt x="7554696" y="2004640"/>
                </a:cubicBezTo>
                <a:cubicBezTo>
                  <a:pt x="7564311" y="2027686"/>
                  <a:pt x="7541716" y="2583799"/>
                  <a:pt x="7562870" y="2592817"/>
                </a:cubicBezTo>
                <a:cubicBezTo>
                  <a:pt x="7728244" y="2663458"/>
                  <a:pt x="7748914" y="2746625"/>
                  <a:pt x="7620078" y="2877387"/>
                </a:cubicBezTo>
                <a:cubicBezTo>
                  <a:pt x="7533544" y="2965063"/>
                  <a:pt x="7543639" y="3108349"/>
                  <a:pt x="7579695" y="3198029"/>
                </a:cubicBezTo>
                <a:cubicBezTo>
                  <a:pt x="7715743" y="3237608"/>
                  <a:pt x="7685939" y="3342818"/>
                  <a:pt x="7713340" y="3435003"/>
                </a:cubicBezTo>
                <a:cubicBezTo>
                  <a:pt x="7733531" y="3504142"/>
                  <a:pt x="7654210" y="3494623"/>
                  <a:pt x="7658054" y="3526187"/>
                </a:cubicBezTo>
                <a:cubicBezTo>
                  <a:pt x="7708052" y="3564262"/>
                  <a:pt x="7774874" y="3576287"/>
                  <a:pt x="7813815" y="3628391"/>
                </a:cubicBezTo>
                <a:cubicBezTo>
                  <a:pt x="7743627" y="3666467"/>
                  <a:pt x="7708052" y="3720074"/>
                  <a:pt x="7669112" y="3773681"/>
                </a:cubicBezTo>
                <a:cubicBezTo>
                  <a:pt x="7606135" y="3860855"/>
                  <a:pt x="7520564" y="3934503"/>
                  <a:pt x="7429704" y="4001137"/>
                </a:cubicBezTo>
                <a:lnTo>
                  <a:pt x="7417475" y="4099399"/>
                </a:lnTo>
                <a:lnTo>
                  <a:pt x="180606" y="4099399"/>
                </a:lnTo>
                <a:lnTo>
                  <a:pt x="164649" y="4093760"/>
                </a:lnTo>
                <a:cubicBezTo>
                  <a:pt x="148507" y="4086464"/>
                  <a:pt x="145082" y="4080295"/>
                  <a:pt x="160465" y="4076287"/>
                </a:cubicBezTo>
                <a:cubicBezTo>
                  <a:pt x="230173" y="4057751"/>
                  <a:pt x="478714" y="3837810"/>
                  <a:pt x="549383" y="3827790"/>
                </a:cubicBezTo>
                <a:cubicBezTo>
                  <a:pt x="631589" y="3816267"/>
                  <a:pt x="647934" y="3800736"/>
                  <a:pt x="756100" y="3722078"/>
                </a:cubicBezTo>
                <a:cubicBezTo>
                  <a:pt x="827251" y="3670474"/>
                  <a:pt x="531115" y="3782698"/>
                  <a:pt x="415738" y="3746126"/>
                </a:cubicBezTo>
                <a:cubicBezTo>
                  <a:pt x="373433" y="3732598"/>
                  <a:pt x="671971" y="3589813"/>
                  <a:pt x="671971" y="3563762"/>
                </a:cubicBezTo>
                <a:cubicBezTo>
                  <a:pt x="671971" y="3536206"/>
                  <a:pt x="645049" y="3530194"/>
                  <a:pt x="619570" y="3530194"/>
                </a:cubicBezTo>
                <a:cubicBezTo>
                  <a:pt x="562844" y="3530194"/>
                  <a:pt x="580151" y="3506145"/>
                  <a:pt x="523422" y="3507649"/>
                </a:cubicBezTo>
                <a:cubicBezTo>
                  <a:pt x="689758" y="3438010"/>
                  <a:pt x="792637" y="3456547"/>
                  <a:pt x="957048" y="3392918"/>
                </a:cubicBezTo>
                <a:cubicBezTo>
                  <a:pt x="1037333" y="3361856"/>
                  <a:pt x="753217" y="3258649"/>
                  <a:pt x="835904" y="3231596"/>
                </a:cubicBezTo>
                <a:cubicBezTo>
                  <a:pt x="867151" y="3221074"/>
                  <a:pt x="908974" y="3232097"/>
                  <a:pt x="930608" y="3195022"/>
                </a:cubicBezTo>
                <a:cubicBezTo>
                  <a:pt x="896476" y="3165464"/>
                  <a:pt x="851286" y="3178490"/>
                  <a:pt x="817153" y="3190514"/>
                </a:cubicBezTo>
                <a:cubicBezTo>
                  <a:pt x="730141" y="3221576"/>
                  <a:pt x="736391" y="3214062"/>
                  <a:pt x="727736" y="3191015"/>
                </a:cubicBezTo>
                <a:cubicBezTo>
                  <a:pt x="699374" y="3112357"/>
                  <a:pt x="629186" y="3137408"/>
                  <a:pt x="567170" y="3150434"/>
                </a:cubicBezTo>
                <a:cubicBezTo>
                  <a:pt x="379682" y="3189512"/>
                  <a:pt x="189791" y="3178490"/>
                  <a:pt x="2784" y="3218569"/>
                </a:cubicBezTo>
                <a:cubicBezTo>
                  <a:pt x="-17406" y="3223079"/>
                  <a:pt x="77299" y="3133400"/>
                  <a:pt x="122006" y="3122877"/>
                </a:cubicBezTo>
                <a:cubicBezTo>
                  <a:pt x="170561" y="3111856"/>
                  <a:pt x="230173" y="3119872"/>
                  <a:pt x="264786" y="3068269"/>
                </a:cubicBezTo>
                <a:cubicBezTo>
                  <a:pt x="203252" y="3055243"/>
                  <a:pt x="133065" y="3080292"/>
                  <a:pt x="72009" y="3039210"/>
                </a:cubicBezTo>
                <a:cubicBezTo>
                  <a:pt x="207578" y="2982597"/>
                  <a:pt x="342665" y="2984601"/>
                  <a:pt x="459485" y="2948028"/>
                </a:cubicBezTo>
                <a:cubicBezTo>
                  <a:pt x="470061" y="2880393"/>
                  <a:pt x="393143" y="2904941"/>
                  <a:pt x="365260" y="2866364"/>
                </a:cubicBezTo>
                <a:cubicBezTo>
                  <a:pt x="1245010" y="2800232"/>
                  <a:pt x="753697" y="2604840"/>
                  <a:pt x="607071" y="2498127"/>
                </a:cubicBezTo>
                <a:cubicBezTo>
                  <a:pt x="558036" y="2462556"/>
                  <a:pt x="1073387" y="2293717"/>
                  <a:pt x="1090213" y="2289209"/>
                </a:cubicBezTo>
                <a:cubicBezTo>
                  <a:pt x="1132999" y="2278688"/>
                  <a:pt x="1302700" y="2286203"/>
                  <a:pt x="1337313" y="2272676"/>
                </a:cubicBezTo>
                <a:cubicBezTo>
                  <a:pt x="1381541" y="2255643"/>
                  <a:pt x="1235395" y="2226083"/>
                  <a:pt x="1268086" y="2205541"/>
                </a:cubicBezTo>
                <a:cubicBezTo>
                  <a:pt x="1497398" y="2060752"/>
                  <a:pt x="1513743" y="1842815"/>
                  <a:pt x="1449324" y="1827285"/>
                </a:cubicBezTo>
                <a:cubicBezTo>
                  <a:pt x="1382502" y="1811252"/>
                  <a:pt x="1317121" y="1823778"/>
                  <a:pt x="1255107" y="1849829"/>
                </a:cubicBezTo>
                <a:cubicBezTo>
                  <a:pt x="1154152" y="1892415"/>
                  <a:pt x="455158" y="1831793"/>
                  <a:pt x="259497" y="1865862"/>
                </a:cubicBezTo>
                <a:cubicBezTo>
                  <a:pt x="229691" y="1870872"/>
                  <a:pt x="189311" y="1893417"/>
                  <a:pt x="160947" y="1851332"/>
                </a:cubicBezTo>
                <a:cubicBezTo>
                  <a:pt x="362377" y="1715060"/>
                  <a:pt x="621013" y="1754138"/>
                  <a:pt x="845998" y="1661453"/>
                </a:cubicBezTo>
                <a:cubicBezTo>
                  <a:pt x="757542" y="1597824"/>
                  <a:pt x="667645" y="1600832"/>
                  <a:pt x="575343" y="1610350"/>
                </a:cubicBezTo>
                <a:cubicBezTo>
                  <a:pt x="551306" y="1612855"/>
                  <a:pt x="518615" y="1616362"/>
                  <a:pt x="512846" y="1589809"/>
                </a:cubicBezTo>
                <a:cubicBezTo>
                  <a:pt x="505636" y="1556242"/>
                  <a:pt x="544576" y="1550229"/>
                  <a:pt x="570054" y="1536702"/>
                </a:cubicBezTo>
                <a:cubicBezTo>
                  <a:pt x="608994" y="1515660"/>
                  <a:pt x="666682" y="1540710"/>
                  <a:pt x="714276" y="1483095"/>
                </a:cubicBezTo>
                <a:cubicBezTo>
                  <a:pt x="570054" y="1496622"/>
                  <a:pt x="448428" y="1520170"/>
                  <a:pt x="321033" y="1560250"/>
                </a:cubicBezTo>
                <a:cubicBezTo>
                  <a:pt x="332089" y="1524679"/>
                  <a:pt x="370548" y="1508145"/>
                  <a:pt x="348915" y="1478587"/>
                </a:cubicBezTo>
                <a:cubicBezTo>
                  <a:pt x="332571" y="1456542"/>
                  <a:pt x="285939" y="1446021"/>
                  <a:pt x="309975" y="1404938"/>
                </a:cubicBezTo>
                <a:cubicBezTo>
                  <a:pt x="377759" y="1361351"/>
                  <a:pt x="473907" y="1372876"/>
                  <a:pt x="531595" y="1310249"/>
                </a:cubicBezTo>
                <a:cubicBezTo>
                  <a:pt x="613321" y="1221071"/>
                  <a:pt x="740236" y="1190509"/>
                  <a:pt x="840230" y="1125380"/>
                </a:cubicBezTo>
                <a:cubicBezTo>
                  <a:pt x="873400" y="1104337"/>
                  <a:pt x="1091175" y="1030690"/>
                  <a:pt x="1149825" y="1007142"/>
                </a:cubicBezTo>
                <a:cubicBezTo>
                  <a:pt x="1231551" y="974076"/>
                  <a:pt x="1324813" y="962553"/>
                  <a:pt x="1405096" y="901932"/>
                </a:cubicBezTo>
                <a:cubicBezTo>
                  <a:pt x="1326255" y="889406"/>
                  <a:pt x="1262318" y="946021"/>
                  <a:pt x="1167613" y="918465"/>
                </a:cubicBezTo>
                <a:cubicBezTo>
                  <a:pt x="1317602" y="859848"/>
                  <a:pt x="1455092" y="833294"/>
                  <a:pt x="1563740" y="752632"/>
                </a:cubicBezTo>
                <a:cubicBezTo>
                  <a:pt x="1577201" y="742613"/>
                  <a:pt x="1603642" y="745619"/>
                  <a:pt x="1623833" y="742112"/>
                </a:cubicBezTo>
                <a:cubicBezTo>
                  <a:pt x="1836317" y="706540"/>
                  <a:pt x="2049765" y="676480"/>
                  <a:pt x="2259848" y="624877"/>
                </a:cubicBezTo>
                <a:cubicBezTo>
                  <a:pt x="2307442" y="612853"/>
                  <a:pt x="2391570" y="609847"/>
                  <a:pt x="2382917" y="566761"/>
                </a:cubicBezTo>
                <a:cubicBezTo>
                  <a:pt x="2369937" y="502131"/>
                  <a:pt x="2291577" y="548223"/>
                  <a:pt x="2241099" y="554235"/>
                </a:cubicBezTo>
                <a:cubicBezTo>
                  <a:pt x="2084379" y="573775"/>
                  <a:pt x="1927659" y="607843"/>
                  <a:pt x="1768535" y="588806"/>
                </a:cubicBezTo>
                <a:cubicBezTo>
                  <a:pt x="1875738" y="564757"/>
                  <a:pt x="1982463" y="540207"/>
                  <a:pt x="2089668" y="516159"/>
                </a:cubicBezTo>
                <a:cubicBezTo>
                  <a:pt x="1966597" y="524676"/>
                  <a:pt x="1859394" y="468563"/>
                  <a:pt x="1739690" y="493614"/>
                </a:cubicBezTo>
                <a:cubicBezTo>
                  <a:pt x="1701230" y="501630"/>
                  <a:pt x="1660850" y="476079"/>
                  <a:pt x="1657003" y="436500"/>
                </a:cubicBezTo>
                <a:cubicBezTo>
                  <a:pt x="1652677" y="404937"/>
                  <a:pt x="1688732" y="390909"/>
                  <a:pt x="1716134" y="380889"/>
                </a:cubicBezTo>
                <a:cubicBezTo>
                  <a:pt x="1786322" y="355337"/>
                  <a:pt x="1842086" y="279687"/>
                  <a:pt x="1931986" y="319766"/>
                </a:cubicBezTo>
                <a:cubicBezTo>
                  <a:pt x="1988712" y="256640"/>
                  <a:pt x="2079091" y="246619"/>
                  <a:pt x="2152163" y="230087"/>
                </a:cubicBezTo>
                <a:cubicBezTo>
                  <a:pt x="2385321" y="177982"/>
                  <a:pt x="2621844" y="137401"/>
                  <a:pt x="2858367" y="102831"/>
                </a:cubicBezTo>
                <a:cubicBezTo>
                  <a:pt x="3013645" y="80286"/>
                  <a:pt x="3173731" y="89806"/>
                  <a:pt x="3327568" y="61248"/>
                </a:cubicBezTo>
                <a:cubicBezTo>
                  <a:pt x="3628510" y="5637"/>
                  <a:pt x="3927528" y="7141"/>
                  <a:pt x="4227028" y="1129"/>
                </a:cubicBezTo>
                <a:cubicBezTo>
                  <a:pt x="4296975" y="-249"/>
                  <a:pt x="4366742" y="-281"/>
                  <a:pt x="4436398" y="580"/>
                </a:cubicBezTo>
                <a:close/>
              </a:path>
            </a:pathLst>
          </a:custGeom>
          <a:solidFill>
            <a:srgbClr val="E729A9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F389B-CBC4-4E52-9B8F-CC47D94B7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2555E7-9822-B63D-D7F5-9AB7FC52ED36}"/>
              </a:ext>
            </a:extLst>
          </p:cNvPr>
          <p:cNvSpPr txBox="1"/>
          <p:nvPr/>
        </p:nvSpPr>
        <p:spPr>
          <a:xfrm>
            <a:off x="5727033" y="3632527"/>
            <a:ext cx="57462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Welcome to the English class</a:t>
            </a:r>
          </a:p>
          <a:p>
            <a:r>
              <a:rPr lang="en-US" sz="2800" dirty="0"/>
              <a:t>My dear students </a:t>
            </a:r>
          </a:p>
          <a:p>
            <a:r>
              <a:rPr lang="en-US" sz="2800" dirty="0"/>
              <a:t>Unit 5: Calling planet Earth</a:t>
            </a:r>
          </a:p>
          <a:p>
            <a:r>
              <a:rPr lang="en-US" sz="2800" dirty="0"/>
              <a:t> lessons 9-10 : Plant Life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161DCB6-AD2B-C9BA-524A-A94ADFA724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05" y="249319"/>
            <a:ext cx="955514" cy="92175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3CA182C-F5E2-9AFE-773D-1AFB81FDDC32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73000"/>
          </a:blip>
          <a:stretch>
            <a:fillRect/>
          </a:stretch>
        </p:blipFill>
        <p:spPr>
          <a:xfrm>
            <a:off x="10977407" y="314759"/>
            <a:ext cx="955514" cy="790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866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6CD258E-F8D3-4CA8-9144-6FBB32500E27}"/>
              </a:ext>
            </a:extLst>
          </p:cNvPr>
          <p:cNvSpPr txBox="1"/>
          <p:nvPr/>
        </p:nvSpPr>
        <p:spPr>
          <a:xfrm>
            <a:off x="9696450" y="45185"/>
            <a:ext cx="2495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CB Pages 158-159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7A1EE7-0EE0-4EC6-A744-0630638320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2535"/>
          <a:stretch/>
        </p:blipFill>
        <p:spPr>
          <a:xfrm>
            <a:off x="105878" y="2703280"/>
            <a:ext cx="3939559" cy="21382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48A424-BF7C-4643-B869-CC6933DCD5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659" b="66526"/>
          <a:stretch/>
        </p:blipFill>
        <p:spPr>
          <a:xfrm>
            <a:off x="3753893" y="2703280"/>
            <a:ext cx="4172223" cy="22262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3E0E4B-97EB-4F6D-A84E-EC5DBFDA41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582" b="50000"/>
          <a:stretch/>
        </p:blipFill>
        <p:spPr>
          <a:xfrm>
            <a:off x="8162974" y="2703281"/>
            <a:ext cx="3851547" cy="21382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3C30A40-A8D1-4FD7-9EA0-8F85C9DB1C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000" b="33582"/>
          <a:stretch/>
        </p:blipFill>
        <p:spPr>
          <a:xfrm>
            <a:off x="177478" y="4929505"/>
            <a:ext cx="3631101" cy="17919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492FF69-805D-4FC2-85BB-3A4F7D4775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6268" b="17314"/>
          <a:stretch/>
        </p:blipFill>
        <p:spPr>
          <a:xfrm>
            <a:off x="4045437" y="4929505"/>
            <a:ext cx="3851547" cy="179197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FFFBF01-B7B0-4153-98D9-ECFB59E201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62"/>
          <a:stretch/>
        </p:blipFill>
        <p:spPr>
          <a:xfrm>
            <a:off x="8162974" y="4841505"/>
            <a:ext cx="3851547" cy="197130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EDACC4-AA4F-C276-05BE-ED5AE4D2C9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360" y="309125"/>
            <a:ext cx="8679287" cy="23061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6FA621E-0FDF-BB1C-52A4-4A2630C742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05" y="249319"/>
            <a:ext cx="955514" cy="92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79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40267-54A2-4086-B46D-9821096EF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0469" y="458561"/>
            <a:ext cx="6178617" cy="1325563"/>
          </a:xfrm>
        </p:spPr>
        <p:txBody>
          <a:bodyPr>
            <a:normAutofit fontScale="90000"/>
          </a:bodyPr>
          <a:lstStyle/>
          <a:p>
            <a:r>
              <a:rPr lang="en-US" sz="4800" dirty="0">
                <a:solidFill>
                  <a:srgbClr val="FF0000"/>
                </a:solidFill>
              </a:rPr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C2F36C-D492-49CF-860F-FDDF62C9D1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4123"/>
            <a:ext cx="10515600" cy="2595371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 a text about plants.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Identify parts of plants&amp; Use target vocabulary.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Listen for details.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994236-C3F6-4AE5-AF00-43D345D46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5AAF6E-6006-2F3E-2361-AF38D8FA2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782" y="231006"/>
            <a:ext cx="6864846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7DD7478-7122-7721-2E21-AEB3904596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05" y="249319"/>
            <a:ext cx="955514" cy="92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99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40267-54A2-4086-B46D-9821096EF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0469" y="458561"/>
            <a:ext cx="6178617" cy="1325563"/>
          </a:xfrm>
        </p:spPr>
        <p:txBody>
          <a:bodyPr>
            <a:normAutofit fontScale="90000"/>
          </a:bodyPr>
          <a:lstStyle/>
          <a:p>
            <a:r>
              <a:rPr lang="en-US" sz="4800" dirty="0">
                <a:solidFill>
                  <a:srgbClr val="FF0000"/>
                </a:solidFill>
              </a:rPr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C2F36C-D492-49CF-860F-FDDF62C9D1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4123"/>
            <a:ext cx="10515600" cy="2595371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 a text about plants.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Identify parts of plants&amp; Use target vocabulary.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Listen for details.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 determiners.</a:t>
            </a:r>
          </a:p>
          <a:p>
            <a:endParaRPr 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994236-C3F6-4AE5-AF00-43D345D46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47787" y="6399439"/>
            <a:ext cx="4114800" cy="365125"/>
          </a:xfrm>
        </p:spPr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5AAF6E-6006-2F3E-2361-AF38D8FA2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782" y="231006"/>
            <a:ext cx="6864846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24E0CD0-5C04-BD5C-29AD-BCA677ECE8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05" y="249319"/>
            <a:ext cx="955514" cy="92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466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55274BE-883F-47C9-ACDB-3337239A0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1586" y="6492875"/>
            <a:ext cx="4114800" cy="365125"/>
          </a:xfrm>
        </p:spPr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DB53E8-775D-4739-A128-7916F23BA3C7}"/>
              </a:ext>
            </a:extLst>
          </p:cNvPr>
          <p:cNvSpPr txBox="1"/>
          <p:nvPr/>
        </p:nvSpPr>
        <p:spPr>
          <a:xfrm>
            <a:off x="3769342" y="63030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CB Pages 11-12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684284-49AB-1C4E-F0D8-BB1A65E34E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9550" y="0"/>
            <a:ext cx="6412450" cy="67473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99A1F4A-B95C-C69A-8871-F9AB939428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05" y="249319"/>
            <a:ext cx="955514" cy="9217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EA7EA76-6B97-C238-ACD1-9BB487B170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1493865"/>
            <a:ext cx="5779550" cy="287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7284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9DB53E8-775D-4739-A128-7916F23BA3C7}"/>
              </a:ext>
            </a:extLst>
          </p:cNvPr>
          <p:cNvSpPr txBox="1"/>
          <p:nvPr/>
        </p:nvSpPr>
        <p:spPr>
          <a:xfrm>
            <a:off x="3769342" y="63030"/>
            <a:ext cx="205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CB Pages 11-12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684284-49AB-1C4E-F0D8-BB1A65E34E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9550" y="-67375"/>
            <a:ext cx="6412450" cy="67473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99A1F4A-B95C-C69A-8871-F9AB939428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325" y="27937"/>
            <a:ext cx="955514" cy="9217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EA7EA76-6B97-C238-ACD1-9BB487B170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47025"/>
            <a:ext cx="5779550" cy="25988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1E9033A-BF94-493B-1FDC-FBD8AB6DBF71}"/>
              </a:ext>
            </a:extLst>
          </p:cNvPr>
          <p:cNvSpPr txBox="1"/>
          <p:nvPr/>
        </p:nvSpPr>
        <p:spPr>
          <a:xfrm>
            <a:off x="0" y="3429000"/>
            <a:ext cx="609600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000" b="1" i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 They have adapted/learned to adapt. </a:t>
            </a:r>
          </a:p>
          <a:p>
            <a:pPr algn="l"/>
            <a:r>
              <a:rPr lang="en-US" sz="2000" b="1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It is used for food, building houses and making </a:t>
            </a:r>
          </a:p>
          <a:p>
            <a:pPr algn="l"/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en-US" sz="2000" b="1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roofs and fences. </a:t>
            </a:r>
          </a:p>
          <a:p>
            <a:pPr algn="l"/>
            <a:r>
              <a:rPr lang="en-US" sz="2000" b="1" i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 You can see the flowers of the desert hyacinth  </a:t>
            </a:r>
          </a:p>
          <a:p>
            <a:pPr algn="l"/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en-US" sz="2000" b="1" i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between December and March after it </a:t>
            </a:r>
          </a:p>
          <a:p>
            <a:pPr algn="l"/>
            <a:r>
              <a:rPr lang="en-US" sz="2000" b="1" i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has rained. </a:t>
            </a:r>
          </a:p>
          <a:p>
            <a:pPr algn="l"/>
            <a:r>
              <a:rPr lang="en-US" sz="2000" b="1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 They can both be used as hedges in public places      </a:t>
            </a:r>
          </a:p>
          <a:p>
            <a:pPr algn="l"/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en-US" sz="2000" b="1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they are both poisonous. </a:t>
            </a:r>
          </a:p>
          <a:p>
            <a:pPr algn="l"/>
            <a:r>
              <a:rPr lang="en-US" sz="2000" b="1" i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 They can both be used as house plants to brighten  </a:t>
            </a:r>
          </a:p>
          <a:p>
            <a:pPr algn="l"/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en-US" sz="2000" b="1" i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up balconies.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C2F065-38E6-1F4A-1AE4-64944A745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81200" y="6564746"/>
            <a:ext cx="4114800" cy="365125"/>
          </a:xfrm>
        </p:spPr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1099270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18419-E305-4CDF-ACD8-B4EE3F49C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1383" y="-76791"/>
            <a:ext cx="5429234" cy="1325563"/>
          </a:xfrm>
        </p:spPr>
        <p:txBody>
          <a:bodyPr/>
          <a:lstStyle/>
          <a:p>
            <a:r>
              <a:rPr lang="en-US" dirty="0">
                <a:solidFill>
                  <a:srgbClr val="00B050"/>
                </a:solidFill>
              </a:rPr>
              <a:t>Plants of the UAE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CE8238-BEE0-40ED-8735-1458C1E6C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46054" y="1012926"/>
            <a:ext cx="3954307" cy="21250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A6C6D1-DD92-41CF-8CB0-5446CB40BC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488921" y="1012927"/>
            <a:ext cx="3503815" cy="2083527"/>
          </a:xfrm>
          <a:prstGeom prst="rect">
            <a:avLst/>
          </a:prstGeom>
        </p:spPr>
      </p:pic>
      <p:pic>
        <p:nvPicPr>
          <p:cNvPr id="12" name="Picture 11" descr="A potted plant with red flowers&#10;&#10;Description automatically generated with low confidence">
            <a:extLst>
              <a:ext uri="{FF2B5EF4-FFF2-40B4-BE49-F238E27FC236}">
                <a16:creationId xmlns:a16="http://schemas.microsoft.com/office/drawing/2014/main" id="{C66CCE81-8C96-40A9-B766-EA1F0C4537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371976" y="1012926"/>
            <a:ext cx="3775268" cy="2083527"/>
          </a:xfrm>
          <a:prstGeom prst="rect">
            <a:avLst/>
          </a:prstGeom>
        </p:spPr>
      </p:pic>
      <p:pic>
        <p:nvPicPr>
          <p:cNvPr id="15" name="Picture 14" descr="A picture containing plant, tree, flower, pink&#10;&#10;Description automatically generated">
            <a:extLst>
              <a:ext uri="{FF2B5EF4-FFF2-40B4-BE49-F238E27FC236}">
                <a16:creationId xmlns:a16="http://schemas.microsoft.com/office/drawing/2014/main" id="{6007953D-87F9-41CE-A42E-0714E2D220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46053" y="3758892"/>
            <a:ext cx="3954307" cy="22955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9E1924C-CCF5-487F-A99B-AD9438D05CBF}"/>
              </a:ext>
            </a:extLst>
          </p:cNvPr>
          <p:cNvSpPr txBox="1"/>
          <p:nvPr/>
        </p:nvSpPr>
        <p:spPr>
          <a:xfrm>
            <a:off x="874732" y="3021855"/>
            <a:ext cx="26501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Date palms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AF22CF5-142A-4ED9-8B1E-34472548DD38}"/>
              </a:ext>
            </a:extLst>
          </p:cNvPr>
          <p:cNvSpPr txBox="1"/>
          <p:nvPr/>
        </p:nvSpPr>
        <p:spPr>
          <a:xfrm>
            <a:off x="4995105" y="2986459"/>
            <a:ext cx="25290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Desert rose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974EE8B-C53F-4875-A963-A353AE78A2CE}"/>
              </a:ext>
            </a:extLst>
          </p:cNvPr>
          <p:cNvSpPr txBox="1"/>
          <p:nvPr/>
        </p:nvSpPr>
        <p:spPr>
          <a:xfrm>
            <a:off x="8613041" y="2988009"/>
            <a:ext cx="3503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Desert hyacinth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51336CB-CE31-4FF3-8A82-C1C207D7B716}"/>
              </a:ext>
            </a:extLst>
          </p:cNvPr>
          <p:cNvSpPr txBox="1"/>
          <p:nvPr/>
        </p:nvSpPr>
        <p:spPr>
          <a:xfrm>
            <a:off x="1040371" y="5965462"/>
            <a:ext cx="2318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Oleander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A50F0894-A5E6-495A-A3B6-47228E4401F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4371975" y="3758892"/>
            <a:ext cx="3775268" cy="227702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2E579D7-BD2A-42E3-84BC-9AB03FF69699}"/>
              </a:ext>
            </a:extLst>
          </p:cNvPr>
          <p:cNvSpPr txBox="1"/>
          <p:nvPr/>
        </p:nvSpPr>
        <p:spPr>
          <a:xfrm>
            <a:off x="4485064" y="5979495"/>
            <a:ext cx="3775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Purple heart/queen</a:t>
            </a:r>
          </a:p>
        </p:txBody>
      </p:sp>
      <p:pic>
        <p:nvPicPr>
          <p:cNvPr id="31" name="Picture 30" descr="A red flower with green leaves&#10;&#10;Description automatically generated with medium confidence">
            <a:extLst>
              <a:ext uri="{FF2B5EF4-FFF2-40B4-BE49-F238E27FC236}">
                <a16:creationId xmlns:a16="http://schemas.microsoft.com/office/drawing/2014/main" id="{AB472B95-0601-4198-845E-D8973090EC8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8488921" y="3758892"/>
            <a:ext cx="3503815" cy="2239092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6F9BBA43-EF7E-4C8F-BD97-9CC32B2C6BC7}"/>
              </a:ext>
            </a:extLst>
          </p:cNvPr>
          <p:cNvSpPr txBox="1"/>
          <p:nvPr/>
        </p:nvSpPr>
        <p:spPr>
          <a:xfrm>
            <a:off x="9250228" y="5902982"/>
            <a:ext cx="198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Hibiscus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F019BF-A778-DBE3-9652-002FD91BF3A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20" y="0"/>
            <a:ext cx="1186902" cy="921756"/>
          </a:xfrm>
          <a:prstGeom prst="rect">
            <a:avLst/>
          </a:prstGeom>
        </p:spPr>
      </p:pic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D19CCE1C-B0E9-E4C7-2F02-BF865ADF7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36470" y="6487757"/>
            <a:ext cx="4114800" cy="365125"/>
          </a:xfrm>
        </p:spPr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443378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2538BDB-B15B-4660-8740-13C0E7A48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GRADE 11 GENERAL UNIT 5 CALLING PLANET EARTH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43A64A-B82B-400D-9126-F5009E962A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99" y="0"/>
            <a:ext cx="8677275" cy="684997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72E4A6-1DE8-4DB3-82DD-80488D36751A}"/>
              </a:ext>
            </a:extLst>
          </p:cNvPr>
          <p:cNvSpPr txBox="1"/>
          <p:nvPr/>
        </p:nvSpPr>
        <p:spPr>
          <a:xfrm>
            <a:off x="10118035" y="45185"/>
            <a:ext cx="2073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CB Pages 11-12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577D36-CD05-44E0-8B3F-0AE4F07FCB30}"/>
              </a:ext>
            </a:extLst>
          </p:cNvPr>
          <p:cNvSpPr txBox="1"/>
          <p:nvPr/>
        </p:nvSpPr>
        <p:spPr>
          <a:xfrm>
            <a:off x="4523873" y="1199550"/>
            <a:ext cx="1187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grasses</a:t>
            </a:r>
            <a:endParaRPr lang="en-US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3BCC33-11DB-4B28-831B-CD4F1448010B}"/>
              </a:ext>
            </a:extLst>
          </p:cNvPr>
          <p:cNvSpPr txBox="1"/>
          <p:nvPr/>
        </p:nvSpPr>
        <p:spPr>
          <a:xfrm>
            <a:off x="3181750" y="1559257"/>
            <a:ext cx="992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Roots</a:t>
            </a:r>
            <a:endParaRPr lang="en-US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AED32E-D009-4B37-97EF-65FEBF5EE0F8}"/>
              </a:ext>
            </a:extLst>
          </p:cNvPr>
          <p:cNvSpPr txBox="1"/>
          <p:nvPr/>
        </p:nvSpPr>
        <p:spPr>
          <a:xfrm>
            <a:off x="7058024" y="1924050"/>
            <a:ext cx="1095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energy</a:t>
            </a:r>
            <a:endParaRPr lang="en-US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BAA615-BD62-4DAA-915E-4C8BEB955D10}"/>
              </a:ext>
            </a:extLst>
          </p:cNvPr>
          <p:cNvSpPr txBox="1"/>
          <p:nvPr/>
        </p:nvSpPr>
        <p:spPr>
          <a:xfrm>
            <a:off x="5290032" y="2261558"/>
            <a:ext cx="1095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green</a:t>
            </a:r>
            <a:endParaRPr lang="en-US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BEC237-54F8-48C5-A947-9F9812938FE1}"/>
              </a:ext>
            </a:extLst>
          </p:cNvPr>
          <p:cNvSpPr txBox="1"/>
          <p:nvPr/>
        </p:nvSpPr>
        <p:spPr>
          <a:xfrm>
            <a:off x="3181750" y="3060334"/>
            <a:ext cx="1030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trunk</a:t>
            </a:r>
            <a:endParaRPr lang="en-US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1A4C2C-6384-416A-9AC9-59F44A23AA7E}"/>
              </a:ext>
            </a:extLst>
          </p:cNvPr>
          <p:cNvSpPr txBox="1"/>
          <p:nvPr/>
        </p:nvSpPr>
        <p:spPr>
          <a:xfrm>
            <a:off x="5076823" y="3769787"/>
            <a:ext cx="866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100</a:t>
            </a:r>
            <a:endParaRPr lang="en-US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2340081-98DF-4EEB-87B0-DABC0CC2E3E2}"/>
              </a:ext>
            </a:extLst>
          </p:cNvPr>
          <p:cNvSpPr txBox="1"/>
          <p:nvPr/>
        </p:nvSpPr>
        <p:spPr>
          <a:xfrm>
            <a:off x="3068422" y="5927365"/>
            <a:ext cx="1162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shorter</a:t>
            </a:r>
            <a:endParaRPr lang="en-US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DA9F9CA-6CD9-4D0E-9FEB-622B1D059E08}"/>
              </a:ext>
            </a:extLst>
          </p:cNvPr>
          <p:cNvSpPr txBox="1"/>
          <p:nvPr/>
        </p:nvSpPr>
        <p:spPr>
          <a:xfrm>
            <a:off x="7348537" y="6308079"/>
            <a:ext cx="1162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soil</a:t>
            </a:r>
            <a:endParaRPr lang="en-US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242809C-B991-F7D0-463C-1DA8A52ED3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7260" y="335544"/>
            <a:ext cx="955514" cy="92175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A243B3B-B084-4507-4907-1C5989D083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532" y="239026"/>
            <a:ext cx="4464096" cy="6849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88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209214E-2DA2-4C82-B2D5-8AC0BCC77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  <p:pic>
        <p:nvPicPr>
          <p:cNvPr id="1026" name="Picture 2" descr="Introduction to Plant Parts and their Functions | Parts of a plant, Plants,  Plant activities">
            <a:extLst>
              <a:ext uri="{FF2B5EF4-FFF2-40B4-BE49-F238E27FC236}">
                <a16:creationId xmlns:a16="http://schemas.microsoft.com/office/drawing/2014/main" id="{2E001E3E-B356-4EA3-B586-5AE49FAFE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276224"/>
            <a:ext cx="4481512" cy="596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rees">
            <a:extLst>
              <a:ext uri="{FF2B5EF4-FFF2-40B4-BE49-F238E27FC236}">
                <a16:creationId xmlns:a16="http://schemas.microsoft.com/office/drawing/2014/main" id="{814C4572-8EE5-42B2-BC89-1EE6F6A66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895" y="533079"/>
            <a:ext cx="6832105" cy="5707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6823B16-72D9-4B18-B983-CE1C01BE8BE0}"/>
              </a:ext>
            </a:extLst>
          </p:cNvPr>
          <p:cNvSpPr/>
          <p:nvPr/>
        </p:nvSpPr>
        <p:spPr>
          <a:xfrm>
            <a:off x="6004475" y="32220"/>
            <a:ext cx="397256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Parts of a Tree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2172C9-4503-6DE2-F4DD-F09DBAC73F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05" y="249319"/>
            <a:ext cx="955514" cy="92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9548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81D8E64-4770-4CDE-B7E6-12BCB70E9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GRADE 11 GENERAL UNIT 5 CALLING PLANET EARTH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00AE3A-3C66-4D1C-83DC-6FDD6FB3B2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276" y="423511"/>
            <a:ext cx="9725024" cy="6237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DADCEE-6860-413F-ABD5-6EA32E687E6E}"/>
              </a:ext>
            </a:extLst>
          </p:cNvPr>
          <p:cNvSpPr txBox="1"/>
          <p:nvPr/>
        </p:nvSpPr>
        <p:spPr>
          <a:xfrm>
            <a:off x="10068339" y="45185"/>
            <a:ext cx="2123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WB Pages 11-12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8002DE-0131-4908-A897-51A2A5F826D2}"/>
              </a:ext>
            </a:extLst>
          </p:cNvPr>
          <p:cNvSpPr txBox="1"/>
          <p:nvPr/>
        </p:nvSpPr>
        <p:spPr>
          <a:xfrm>
            <a:off x="3571574" y="4084257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stem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57BF90-1D85-4EE2-912D-449B1B35E379}"/>
              </a:ext>
            </a:extLst>
          </p:cNvPr>
          <p:cNvSpPr txBox="1"/>
          <p:nvPr/>
        </p:nvSpPr>
        <p:spPr>
          <a:xfrm>
            <a:off x="3929313" y="3746447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fruit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EE89B0-4C00-418F-9CFF-D8543E35903C}"/>
              </a:ext>
            </a:extLst>
          </p:cNvPr>
          <p:cNvSpPr txBox="1"/>
          <p:nvPr/>
        </p:nvSpPr>
        <p:spPr>
          <a:xfrm>
            <a:off x="4287253" y="3298420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leaf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649B08-47CE-4259-AE62-48108531EC18}"/>
              </a:ext>
            </a:extLst>
          </p:cNvPr>
          <p:cNvSpPr txBox="1"/>
          <p:nvPr/>
        </p:nvSpPr>
        <p:spPr>
          <a:xfrm>
            <a:off x="4024964" y="5479545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root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6C55EA6-3726-4D08-9EFA-03F74B17261D}"/>
              </a:ext>
            </a:extLst>
          </p:cNvPr>
          <p:cNvSpPr txBox="1"/>
          <p:nvPr/>
        </p:nvSpPr>
        <p:spPr>
          <a:xfrm>
            <a:off x="9067800" y="3467769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twig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00C513-F521-4F56-AE8A-88F868A9DA10}"/>
              </a:ext>
            </a:extLst>
          </p:cNvPr>
          <p:cNvSpPr txBox="1"/>
          <p:nvPr/>
        </p:nvSpPr>
        <p:spPr>
          <a:xfrm>
            <a:off x="8015035" y="4121013"/>
            <a:ext cx="1572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branch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EC7214-F1AA-43CA-9CDC-B24BF4A09AC8}"/>
              </a:ext>
            </a:extLst>
          </p:cNvPr>
          <p:cNvSpPr txBox="1"/>
          <p:nvPr/>
        </p:nvSpPr>
        <p:spPr>
          <a:xfrm>
            <a:off x="8177374" y="4737518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trunk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C38EEB6-9EF3-4A5F-9D89-E8C48CB34957}"/>
              </a:ext>
            </a:extLst>
          </p:cNvPr>
          <p:cNvSpPr txBox="1"/>
          <p:nvPr/>
        </p:nvSpPr>
        <p:spPr>
          <a:xfrm>
            <a:off x="9067800" y="5437405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root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576C350-DC4A-827B-2312-681542BFB4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05" y="249319"/>
            <a:ext cx="955514" cy="921756"/>
          </a:xfrm>
          <a:prstGeom prst="rect">
            <a:avLst/>
          </a:prstGeom>
        </p:spPr>
      </p:pic>
      <p:sp>
        <p:nvSpPr>
          <p:cNvPr id="16" name="Footer Placeholder 1">
            <a:extLst>
              <a:ext uri="{FF2B5EF4-FFF2-40B4-BE49-F238E27FC236}">
                <a16:creationId xmlns:a16="http://schemas.microsoft.com/office/drawing/2014/main" id="{A9CD3B08-EA64-1A76-8E23-BB5EF5536FB6}"/>
              </a:ext>
            </a:extLst>
          </p:cNvPr>
          <p:cNvSpPr txBox="1">
            <a:spLocks/>
          </p:cNvSpPr>
          <p:nvPr/>
        </p:nvSpPr>
        <p:spPr>
          <a:xfrm>
            <a:off x="4191000" y="65087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GRADE 10 ADV UNIT 5 CALLING PLANET EARTH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447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0AD0E-6B0C-4D4E-8437-12211E306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508293"/>
            <a:ext cx="10515600" cy="1325563"/>
          </a:xfrm>
        </p:spPr>
        <p:txBody>
          <a:bodyPr/>
          <a:lstStyle/>
          <a:p>
            <a:r>
              <a:rPr lang="en-US" dirty="0"/>
              <a:t>Determiners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BFC82-A1B5-4AA3-8F30-2934E96D9B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3446" y="1636294"/>
            <a:ext cx="10515600" cy="4160520"/>
          </a:xfrm>
        </p:spPr>
        <p:txBody>
          <a:bodyPr/>
          <a:lstStyle/>
          <a:p>
            <a:r>
              <a:rPr lang="en-US" b="0" i="0" dirty="0"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Both</a:t>
            </a: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my parents are going out tonight.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 don't like </a:t>
            </a:r>
            <a:r>
              <a:rPr lang="en-US" b="0" i="0" dirty="0"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either</a:t>
            </a: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of these shirts.</a:t>
            </a:r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b="0" i="0" dirty="0"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Neither</a:t>
            </a: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of the secretaries knew where the boss had gone.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I’m lucky to have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</a:rPr>
              <a:t>many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 friends.</a:t>
            </a:r>
          </a:p>
          <a:p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</a:rPr>
              <a:t>Each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 child received a present.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There are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</a:rPr>
              <a:t>several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 things I would like to discuss in the meeting.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AC7120-A8BB-7A45-04C6-C605990738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05" y="249319"/>
            <a:ext cx="955514" cy="921756"/>
          </a:xfrm>
          <a:prstGeom prst="rect">
            <a:avLst/>
          </a:prstGeom>
        </p:spPr>
      </p:pic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0F20D28E-B644-AFBA-38AD-D3A51F010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75484" y="6375616"/>
            <a:ext cx="4114800" cy="365125"/>
          </a:xfrm>
        </p:spPr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320210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A5B78E6-61BE-4863-A4B1-5E10F64FC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468492"/>
            <a:ext cx="11658600" cy="5880137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226BD5-E8D4-4284-BEE0-3892026A0B51}"/>
              </a:ext>
            </a:extLst>
          </p:cNvPr>
          <p:cNvSpPr txBox="1"/>
          <p:nvPr/>
        </p:nvSpPr>
        <p:spPr>
          <a:xfrm>
            <a:off x="10068339" y="45185"/>
            <a:ext cx="2123661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WB Pages 11-12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55F6CAD-E901-47A4-8722-F337116A7216}"/>
              </a:ext>
            </a:extLst>
          </p:cNvPr>
          <p:cNvSpPr/>
          <p:nvPr/>
        </p:nvSpPr>
        <p:spPr>
          <a:xfrm>
            <a:off x="8691613" y="1247775"/>
            <a:ext cx="1024188" cy="47514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C59D1F7-29C9-42FF-B6FE-BD76502F59F4}"/>
              </a:ext>
            </a:extLst>
          </p:cNvPr>
          <p:cNvSpPr/>
          <p:nvPr/>
        </p:nvSpPr>
        <p:spPr>
          <a:xfrm>
            <a:off x="10254169" y="1925053"/>
            <a:ext cx="904875" cy="45685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0F041F6-E3BF-4466-81D3-73797A248CF7}"/>
              </a:ext>
            </a:extLst>
          </p:cNvPr>
          <p:cNvSpPr/>
          <p:nvPr/>
        </p:nvSpPr>
        <p:spPr>
          <a:xfrm>
            <a:off x="7181850" y="3000375"/>
            <a:ext cx="904875" cy="4286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B7FADD1-48B4-4083-9B9F-C262F3F5F9CB}"/>
              </a:ext>
            </a:extLst>
          </p:cNvPr>
          <p:cNvSpPr/>
          <p:nvPr/>
        </p:nvSpPr>
        <p:spPr>
          <a:xfrm>
            <a:off x="4314825" y="4678363"/>
            <a:ext cx="904875" cy="52387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8460420-0FD9-4CE6-8E07-679A7BC0EB8B}"/>
              </a:ext>
            </a:extLst>
          </p:cNvPr>
          <p:cNvSpPr/>
          <p:nvPr/>
        </p:nvSpPr>
        <p:spPr>
          <a:xfrm>
            <a:off x="2646947" y="4978800"/>
            <a:ext cx="1105903" cy="52387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7BCFC69-7173-4997-9719-4A0083C4A627}"/>
              </a:ext>
            </a:extLst>
          </p:cNvPr>
          <p:cNvSpPr/>
          <p:nvPr/>
        </p:nvSpPr>
        <p:spPr>
          <a:xfrm>
            <a:off x="4908885" y="5381625"/>
            <a:ext cx="996616" cy="52387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2D4BAED-9C5C-5731-4F4A-1113C4A8B2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786" y="326019"/>
            <a:ext cx="955514" cy="921756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2" name="Footer Placeholder 1">
            <a:extLst>
              <a:ext uri="{FF2B5EF4-FFF2-40B4-BE49-F238E27FC236}">
                <a16:creationId xmlns:a16="http://schemas.microsoft.com/office/drawing/2014/main" id="{63CEFD86-26FE-43C9-6383-208B34347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285442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ome | Alef Education">
            <a:extLst>
              <a:ext uri="{FF2B5EF4-FFF2-40B4-BE49-F238E27FC236}">
                <a16:creationId xmlns:a16="http://schemas.microsoft.com/office/drawing/2014/main" id="{2303D031-A4A6-4E50-93AD-31447211F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12733" y="1694440"/>
            <a:ext cx="5465161" cy="273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701B28-BA5C-497F-89CF-4DD1E4AE5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905" t="33152" r="24204" b="19611"/>
          <a:stretch/>
        </p:blipFill>
        <p:spPr>
          <a:xfrm>
            <a:off x="1724025" y="699718"/>
            <a:ext cx="3295650" cy="489463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C9EAB4E-2DC1-2B9F-33AA-A1431D8277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05" y="249319"/>
            <a:ext cx="955514" cy="921756"/>
          </a:xfrm>
          <a:prstGeom prst="rect">
            <a:avLst/>
          </a:prstGeom>
        </p:spPr>
      </p:pic>
      <p:sp>
        <p:nvSpPr>
          <p:cNvPr id="3" name="Footer Placeholder 1">
            <a:extLst>
              <a:ext uri="{FF2B5EF4-FFF2-40B4-BE49-F238E27FC236}">
                <a16:creationId xmlns:a16="http://schemas.microsoft.com/office/drawing/2014/main" id="{8E9313F6-C8D5-1279-7C0A-5716115CD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7099"/>
            <a:ext cx="4114800" cy="365125"/>
          </a:xfrm>
        </p:spPr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3202790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37F68-CB58-47A1-AB54-BF84B8032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Exit Ticket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2C1A18-EA52-4064-8D27-70D6725572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https://wordwall.net/play/9632/209/818</a:t>
            </a:r>
            <a:endParaRPr lang="en-US" dirty="0"/>
          </a:p>
          <a:p>
            <a:endParaRPr lang="en-US" dirty="0"/>
          </a:p>
        </p:txBody>
      </p:sp>
      <p:pic>
        <p:nvPicPr>
          <p:cNvPr id="5" name="Picture 4" descr="Circle&#10;&#10;Description automatically generated">
            <a:extLst>
              <a:ext uri="{FF2B5EF4-FFF2-40B4-BE49-F238E27FC236}">
                <a16:creationId xmlns:a16="http://schemas.microsoft.com/office/drawing/2014/main" id="{35CB353F-11F7-4688-8BDD-CB33FE0286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367650" y="3250925"/>
            <a:ext cx="5136933" cy="2568466"/>
          </a:xfrm>
          <a:prstGeom prst="rect">
            <a:avLst/>
          </a:prstGeom>
        </p:spPr>
      </p:pic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0880F441-9268-52D2-4374-E0AA498E5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2075684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599DB-5538-40C6-B684-7835E4AE9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0"/>
            <a:ext cx="10515600" cy="1325563"/>
          </a:xfrm>
        </p:spPr>
        <p:txBody>
          <a:bodyPr/>
          <a:lstStyle/>
          <a:p>
            <a:r>
              <a:rPr lang="en-US" dirty="0"/>
              <a:t>Energy Sources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B917DB0A-5D97-4D1F-9468-8D9AF65B4F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8670214"/>
              </p:ext>
            </p:extLst>
          </p:nvPr>
        </p:nvGraphicFramePr>
        <p:xfrm>
          <a:off x="890303" y="3060550"/>
          <a:ext cx="10515600" cy="370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73808547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992683266"/>
                    </a:ext>
                  </a:extLst>
                </a:gridCol>
              </a:tblGrid>
              <a:tr h="720779">
                <a:tc>
                  <a:txBody>
                    <a:bodyPr/>
                    <a:lstStyle/>
                    <a:p>
                      <a:r>
                        <a:rPr lang="en-US" dirty="0"/>
                        <a:t>Renewable Energy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Non-Renewable Energy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5063155"/>
                  </a:ext>
                </a:extLst>
              </a:tr>
              <a:tr h="298142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3978706"/>
                  </a:ext>
                </a:extLst>
              </a:tr>
            </a:tbl>
          </a:graphicData>
        </a:graphic>
      </p:graphicFrame>
      <p:pic>
        <p:nvPicPr>
          <p:cNvPr id="13" name="Picture 12" descr="A picture containing cup, coffee, tableware&#10;&#10;Description automatically generated">
            <a:extLst>
              <a:ext uri="{FF2B5EF4-FFF2-40B4-BE49-F238E27FC236}">
                <a16:creationId xmlns:a16="http://schemas.microsoft.com/office/drawing/2014/main" id="{B15DD0BB-DA6F-49A7-BD33-05CD3D7D09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413219" y="3910385"/>
            <a:ext cx="1103149" cy="140467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EBDD067-F625-44CB-A43D-BB656D2620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959459" y="3878522"/>
            <a:ext cx="1790700" cy="1436539"/>
          </a:xfrm>
          <a:prstGeom prst="rect">
            <a:avLst/>
          </a:prstGeom>
        </p:spPr>
      </p:pic>
      <p:pic>
        <p:nvPicPr>
          <p:cNvPr id="19" name="Picture 18" descr="A picture containing rock, food&#10;&#10;Description automatically generated">
            <a:extLst>
              <a:ext uri="{FF2B5EF4-FFF2-40B4-BE49-F238E27FC236}">
                <a16:creationId xmlns:a16="http://schemas.microsoft.com/office/drawing/2014/main" id="{2B7EBC93-B720-42A0-B7ED-B95E8E105F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9001506" y="5449824"/>
            <a:ext cx="2209419" cy="1088416"/>
          </a:xfrm>
          <a:prstGeom prst="rect">
            <a:avLst/>
          </a:prstGeom>
        </p:spPr>
      </p:pic>
      <p:pic>
        <p:nvPicPr>
          <p:cNvPr id="22" name="Picture 21" descr="A picture containing text, transport, aircraft, airplane&#10;&#10;Description automatically generated">
            <a:extLst>
              <a:ext uri="{FF2B5EF4-FFF2-40B4-BE49-F238E27FC236}">
                <a16:creationId xmlns:a16="http://schemas.microsoft.com/office/drawing/2014/main" id="{340C9F26-FE5C-4150-8712-94F49A93A12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3044952" y="3910385"/>
            <a:ext cx="1852232" cy="1389174"/>
          </a:xfrm>
          <a:prstGeom prst="rect">
            <a:avLst/>
          </a:prstGeom>
        </p:spPr>
      </p:pic>
      <p:pic>
        <p:nvPicPr>
          <p:cNvPr id="24" name="Picture 23" descr="A picture containing text, outdoor object, scissors&#10;&#10;Description automatically generated">
            <a:extLst>
              <a:ext uri="{FF2B5EF4-FFF2-40B4-BE49-F238E27FC236}">
                <a16:creationId xmlns:a16="http://schemas.microsoft.com/office/drawing/2014/main" id="{29B790C0-C403-41FE-995A-FD911AE36C0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1029352" y="3910384"/>
            <a:ext cx="1338944" cy="1338944"/>
          </a:xfrm>
          <a:prstGeom prst="rect">
            <a:avLst/>
          </a:prstGeom>
        </p:spPr>
      </p:pic>
      <p:pic>
        <p:nvPicPr>
          <p:cNvPr id="27" name="Picture 26" descr="A picture containing nature&#10;&#10;Description automatically generated">
            <a:extLst>
              <a:ext uri="{FF2B5EF4-FFF2-40B4-BE49-F238E27FC236}">
                <a16:creationId xmlns:a16="http://schemas.microsoft.com/office/drawing/2014/main" id="{E5F0E7EC-1650-450F-A257-090AEA41FD6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1395058" y="5449824"/>
            <a:ext cx="2284079" cy="1080068"/>
          </a:xfrm>
          <a:prstGeom prst="rect">
            <a:avLst/>
          </a:prstGeom>
        </p:spPr>
      </p:pic>
      <p:pic>
        <p:nvPicPr>
          <p:cNvPr id="30" name="Picture 29" descr="A picture containing smoke, train, outdoor, spring&#10;&#10;Description automatically generated">
            <a:extLst>
              <a:ext uri="{FF2B5EF4-FFF2-40B4-BE49-F238E27FC236}">
                <a16:creationId xmlns:a16="http://schemas.microsoft.com/office/drawing/2014/main" id="{4B6E4461-D054-4284-BE7D-1F9DE370EA0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6"/>
              </a:ext>
            </a:extLst>
          </a:blip>
          <a:stretch>
            <a:fillRect/>
          </a:stretch>
        </p:blipFill>
        <p:spPr>
          <a:xfrm>
            <a:off x="4757475" y="4129270"/>
            <a:ext cx="1367260" cy="203917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FDDE2C1-A0F4-4D45-9FDA-D67E946123BA}"/>
              </a:ext>
            </a:extLst>
          </p:cNvPr>
          <p:cNvSpPr/>
          <p:nvPr/>
        </p:nvSpPr>
        <p:spPr>
          <a:xfrm>
            <a:off x="4048275" y="6150114"/>
            <a:ext cx="449834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LIVE WORKSHEETS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A89795F-D504-4680-BC22-E0C47F938E70}"/>
              </a:ext>
            </a:extLst>
          </p:cNvPr>
          <p:cNvSpPr txBox="1"/>
          <p:nvPr/>
        </p:nvSpPr>
        <p:spPr>
          <a:xfrm>
            <a:off x="3250210" y="1152662"/>
            <a:ext cx="6094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17"/>
              </a:rPr>
              <a:t>https://www.liveworksheets.com/jo382226je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92814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09AC0-4529-49D4-B9A1-3C8D191A4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5308" y="2377440"/>
            <a:ext cx="6501384" cy="1645920"/>
          </a:xfrm>
        </p:spPr>
        <p:txBody>
          <a:bodyPr>
            <a:normAutofit fontScale="90000"/>
          </a:bodyPr>
          <a:lstStyle/>
          <a:p>
            <a:r>
              <a:rPr lang="en-US" sz="2400" i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https://www.neom.com/whatistheline/?utm_source=google&amp;utm_medium=cpc&amp;utm_campaign=856_RPL_RPL_Search_Clicks_AE_CPC_Text_Brand_EN_08Jan21_20Feb21_2367_Brand&amp;utm_content=brand</a:t>
            </a:r>
            <a:br>
              <a:rPr lang="en-US" sz="2400" i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US" sz="2400" i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005C5F-DEEF-40F4-B146-691D605A7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1917082879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DarkSeedLeftStep">
      <a:dk1>
        <a:srgbClr val="000000"/>
      </a:dk1>
      <a:lt1>
        <a:srgbClr val="FFFFFF"/>
      </a:lt1>
      <a:dk2>
        <a:srgbClr val="171734"/>
      </a:dk2>
      <a:lt2>
        <a:srgbClr val="F0F3F1"/>
      </a:lt2>
      <a:accent1>
        <a:srgbClr val="E729A9"/>
      </a:accent1>
      <a:accent2>
        <a:srgbClr val="C417D5"/>
      </a:accent2>
      <a:accent3>
        <a:srgbClr val="8729E7"/>
      </a:accent3>
      <a:accent4>
        <a:srgbClr val="3528D8"/>
      </a:accent4>
      <a:accent5>
        <a:srgbClr val="296AE7"/>
      </a:accent5>
      <a:accent6>
        <a:srgbClr val="17A7D5"/>
      </a:accent6>
      <a:hlink>
        <a:srgbClr val="3F55BF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36807</TotalTime>
  <Words>457</Words>
  <Application>Microsoft Office PowerPoint</Application>
  <PresentationFormat>Widescreen</PresentationFormat>
  <Paragraphs>83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arial</vt:lpstr>
      <vt:lpstr>Calibri</vt:lpstr>
      <vt:lpstr>Century Gothic</vt:lpstr>
      <vt:lpstr>Elephant</vt:lpstr>
      <vt:lpstr>Wingdings</vt:lpstr>
      <vt:lpstr>BrushVTI</vt:lpstr>
      <vt:lpstr>PowerPoint Presentation</vt:lpstr>
      <vt:lpstr>PowerPoint Presentation</vt:lpstr>
      <vt:lpstr>Learning Objectives</vt:lpstr>
      <vt:lpstr>Learning Objectives</vt:lpstr>
      <vt:lpstr>PowerPoint Presentation</vt:lpstr>
      <vt:lpstr>PowerPoint Presentation</vt:lpstr>
      <vt:lpstr>Plants of the UAE</vt:lpstr>
      <vt:lpstr>PowerPoint Presentation</vt:lpstr>
      <vt:lpstr>PowerPoint Presentation</vt:lpstr>
      <vt:lpstr>PowerPoint Presentation</vt:lpstr>
      <vt:lpstr>Determiners</vt:lpstr>
      <vt:lpstr>PowerPoint Presentation</vt:lpstr>
      <vt:lpstr>PowerPoint Presentation</vt:lpstr>
      <vt:lpstr>Your Exit Ticket</vt:lpstr>
      <vt:lpstr>Energy Sources</vt:lpstr>
      <vt:lpstr>https://www.neom.com/whatistheline/?utm_source=google&amp;utm_medium=cpc&amp;utm_campaign=856_RPL_RPL_Search_Clicks_AE_CPC_Text_Brand_EN_08Jan21_20Feb21_2367_Brand&amp;utm_content=brand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CALLING PLANET EARTH</dc:title>
  <dc:creator>رقية عبدالله سالم المجنون الظنحاني</dc:creator>
  <cp:lastModifiedBy>Ayman Maged Ahmed   Mahmoud Salama</cp:lastModifiedBy>
  <cp:revision>115</cp:revision>
  <dcterms:created xsi:type="dcterms:W3CDTF">2021-01-17T18:02:09Z</dcterms:created>
  <dcterms:modified xsi:type="dcterms:W3CDTF">2023-01-15T18:49:33Z</dcterms:modified>
</cp:coreProperties>
</file>