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358" r:id="rId2"/>
    <p:sldId id="264" r:id="rId3"/>
    <p:sldId id="287" r:id="rId4"/>
    <p:sldId id="265" r:id="rId5"/>
    <p:sldId id="266" r:id="rId6"/>
    <p:sldId id="2380" r:id="rId7"/>
    <p:sldId id="2368" r:id="rId8"/>
    <p:sldId id="2369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B2987C7-514F-4879-B36A-B21C72B86A52}" type="datetimeFigureOut">
              <a:rPr lang="en-US" smtClean="0"/>
              <a:t>10/7/2022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9883FD2-9437-4225-9BAB-62362A3398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99310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KW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B08F46-6560-4848-8D78-C65477ACE984}" type="slidenum">
              <a:rPr lang="ar-KW" smtClean="0"/>
              <a:t>1</a:t>
            </a:fld>
            <a:endParaRPr lang="ar-KW"/>
          </a:p>
        </p:txBody>
      </p:sp>
    </p:spTree>
    <p:extLst>
      <p:ext uri="{BB962C8B-B14F-4D97-AF65-F5344CB8AC3E}">
        <p14:creationId xmlns:p14="http://schemas.microsoft.com/office/powerpoint/2010/main" val="32719021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7E6837-5A6A-4587-8A6B-EF25BA5B78D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1B4978A-86C5-42B5-8CF7-E352D9B4D8D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5CE16D-B8BB-4645-A7CB-8B78106DA4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602E1-DF57-4FD7-8040-330E71380DD1}" type="datetimeFigureOut">
              <a:rPr lang="en-US" smtClean="0"/>
              <a:t>10/7/2022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38D3FD-3FFB-4DFE-A01D-DBEF77E7F4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0FEC46C-10DB-4AE0-BF43-9DB715A4C6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F63E04-5D28-445A-84C8-1CE4CA05F8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98146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C9909D-5930-4D78-9AB3-3C20D9581D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720147-2732-4FEC-B82B-BED1CE990E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556580-FD60-4B5C-8363-6C3B6CB512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602E1-DF57-4FD7-8040-330E71380DD1}" type="datetimeFigureOut">
              <a:rPr lang="en-US" smtClean="0"/>
              <a:t>10/7/2022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34F54E-F256-430F-941F-30CBB52D88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4E8533-D2E5-4C31-BB5F-75576DFCE8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F63E04-5D28-445A-84C8-1CE4CA05F8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45685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08E256-88E1-472E-8E75-D27837EEFA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C97D94-FD5C-4E36-9F3E-3B6CA792B65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D49DFB-2337-4144-BBAD-F5CD1CB3D8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602E1-DF57-4FD7-8040-330E71380DD1}" type="datetimeFigureOut">
              <a:rPr lang="en-US" smtClean="0"/>
              <a:t>10/7/2022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FEC7036-D8AC-4614-A198-9CB854AC69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8530EE-B5AE-49F0-9B60-1F4160FCAF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F63E04-5D28-445A-84C8-1CE4CA05F8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45931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A38316-6008-4D1D-AC90-2AE4140427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F91075-50CB-4A84-82F1-833132E6034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9229ED6-996B-45B4-8F94-0B30A585B3C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C27A8E-E282-49E1-AAE6-4854246D46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602E1-DF57-4FD7-8040-330E71380DD1}" type="datetimeFigureOut">
              <a:rPr lang="en-US" smtClean="0"/>
              <a:t>10/7/2022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4EA42E1-F7A7-43B4-AF23-7B1B94E244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8DD6858-42F7-4A8E-BCC4-9E8334E738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F63E04-5D28-445A-84C8-1CE4CA05F8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69978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D26EE0-F52D-4663-BAF8-E23E4741DA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2BFB0AB-8636-4D9A-80E9-C3D6F18311E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0255E76-76E8-4446-9A3B-D57CFA15A74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CCD1A3B-885B-4F9B-B459-F610F15B34B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218C0FD-98DD-4E2D-A88F-45414FB0642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E3625B2-A362-462B-8112-8C51317B0A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602E1-DF57-4FD7-8040-330E71380DD1}" type="datetimeFigureOut">
              <a:rPr lang="en-US" smtClean="0"/>
              <a:t>10/7/2022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F358C8D-4389-4789-9746-7F5E53872D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EF20CEE-0B3B-4A68-BCEE-52747D663F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F63E04-5D28-445A-84C8-1CE4CA05F8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23523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0400DE-1528-43A4-91C1-3C1C51EA63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8DCE307-9912-4E63-9463-C775DFF7E9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602E1-DF57-4FD7-8040-330E71380DD1}" type="datetimeFigureOut">
              <a:rPr lang="en-US" smtClean="0"/>
              <a:t>10/7/2022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BB87282-081D-4F20-98AE-CF4FC5B3DB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9F7F05D-F767-4A8E-AC02-8BA504DFC4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F63E04-5D28-445A-84C8-1CE4CA05F8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87001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149440E-BFC3-4356-AF1C-2D8E02ADCA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602E1-DF57-4FD7-8040-330E71380DD1}" type="datetimeFigureOut">
              <a:rPr lang="en-US" smtClean="0"/>
              <a:t>10/7/2022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8A7AAFA-BBDD-4700-8EEB-B707376FC4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F1602BD-3E78-4242-B963-CDE64F1509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F63E04-5D28-445A-84C8-1CE4CA05F8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36989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82CD86-514F-47AD-AD11-82E4DD6AAC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034D04-EEAC-46AD-B687-5506A1879F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AFBF73C-D87F-4C3B-9354-F97312AAB97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3ED3D0C-BA0D-4ACD-9BD1-CA5712B419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602E1-DF57-4FD7-8040-330E71380DD1}" type="datetimeFigureOut">
              <a:rPr lang="en-US" smtClean="0"/>
              <a:t>10/7/2022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BFA64C7-BF97-43EE-9C86-C47ED8CAF7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B783B45-707B-4BB5-B2B7-A02CB244DC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F63E04-5D28-445A-84C8-1CE4CA05F8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45335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5D2457-0E85-48B2-8521-91A1D2F66E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D67A956-54CA-4188-A673-FC0EB7DB879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150253F-FE55-4BA6-A12A-3EBBB1AC6F9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03942E9-7A89-4BD5-8B5B-5908C299E8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602E1-DF57-4FD7-8040-330E71380DD1}" type="datetimeFigureOut">
              <a:rPr lang="en-US" smtClean="0"/>
              <a:t>10/7/2022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751E139-4F82-4154-BFA3-D06FAB634C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32F9FC3-E9CB-4B39-80AF-BE580FC1C6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F63E04-5D28-445A-84C8-1CE4CA05F8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39423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8FA887-2A31-4CF6-92AD-105BF261C2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9F29CB7-6C23-4A0D-90A1-52AD06A0B08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AB9190-6150-4CE4-BE8C-4A73504163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602E1-DF57-4FD7-8040-330E71380DD1}" type="datetimeFigureOut">
              <a:rPr lang="en-US" smtClean="0"/>
              <a:t>10/7/2022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1FB92C-C58C-4CB7-A239-5D6CCD34AA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D23925-417B-4B74-8779-FE0D466DF2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F63E04-5D28-445A-84C8-1CE4CA05F8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61894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D4952CF-593C-4D71-AFB6-DD63C9556AD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3025D3B-2F0C-41C1-B7DB-CE6E8540FF4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12CE3F-5802-4C47-9E64-202FE733F1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602E1-DF57-4FD7-8040-330E71380DD1}" type="datetimeFigureOut">
              <a:rPr lang="en-US" smtClean="0"/>
              <a:t>10/7/2022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DD5B12D-3413-4136-90B3-152085CF7B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007AF5-1DAA-4249-8614-24151099B3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F63E04-5D28-445A-84C8-1CE4CA05F8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39377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Author and Dat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600670" y="5929931"/>
            <a:ext cx="10985502" cy="31849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412750">
              <a:lnSpc>
                <a:spcPct val="100000"/>
              </a:lnSpc>
              <a:spcBef>
                <a:spcPts val="0"/>
              </a:spcBef>
              <a:buSzTx/>
              <a:buNone/>
              <a:defRPr sz="1800" b="1"/>
            </a:lvl1pPr>
          </a:lstStyle>
          <a:p>
            <a:r>
              <a:t>Author and Date</a:t>
            </a:r>
          </a:p>
        </p:txBody>
      </p:sp>
      <p:sp>
        <p:nvSpPr>
          <p:cNvPr id="12" name="Presentation Title"/>
          <p:cNvSpPr txBox="1">
            <a:spLocks noGrp="1"/>
          </p:cNvSpPr>
          <p:nvPr>
            <p:ph type="title" hasCustomPrompt="1"/>
          </p:nvPr>
        </p:nvSpPr>
        <p:spPr>
          <a:xfrm>
            <a:off x="603248" y="1287496"/>
            <a:ext cx="10985502" cy="2324101"/>
          </a:xfrm>
          <a:prstGeom prst="rect">
            <a:avLst/>
          </a:prstGeom>
        </p:spPr>
        <p:txBody>
          <a:bodyPr anchor="b"/>
          <a:lstStyle>
            <a:lvl1pPr>
              <a:defRPr sz="5800" spc="-116"/>
            </a:lvl1pPr>
          </a:lstStyle>
          <a:p>
            <a:r>
              <a:t>Presentation Title</a:t>
            </a:r>
          </a:p>
        </p:txBody>
      </p:sp>
      <p:sp>
        <p:nvSpPr>
          <p:cNvPr id="13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600671" y="3611595"/>
            <a:ext cx="10985501" cy="952501"/>
          </a:xfrm>
          <a:prstGeom prst="rect">
            <a:avLst/>
          </a:prstGeom>
        </p:spPr>
        <p:txBody>
          <a:bodyPr/>
          <a:lstStyle>
            <a:lvl1pPr marL="0" indent="0" defTabSz="412750">
              <a:lnSpc>
                <a:spcPct val="100000"/>
              </a:lnSpc>
              <a:spcBef>
                <a:spcPts val="0"/>
              </a:spcBef>
              <a:buSzTx/>
              <a:buNone/>
              <a:defRPr sz="2750" b="1"/>
            </a:lvl1pPr>
            <a:lvl2pPr marL="0" indent="228600" defTabSz="412750">
              <a:lnSpc>
                <a:spcPct val="100000"/>
              </a:lnSpc>
              <a:spcBef>
                <a:spcPts val="0"/>
              </a:spcBef>
              <a:buSzTx/>
              <a:buNone/>
              <a:defRPr sz="2750" b="1"/>
            </a:lvl2pPr>
            <a:lvl3pPr marL="0" indent="457200" defTabSz="412750">
              <a:lnSpc>
                <a:spcPct val="100000"/>
              </a:lnSpc>
              <a:spcBef>
                <a:spcPts val="0"/>
              </a:spcBef>
              <a:buSzTx/>
              <a:buNone/>
              <a:defRPr sz="2750" b="1"/>
            </a:lvl3pPr>
            <a:lvl4pPr marL="0" indent="685800" defTabSz="412750">
              <a:lnSpc>
                <a:spcPct val="100000"/>
              </a:lnSpc>
              <a:spcBef>
                <a:spcPts val="0"/>
              </a:spcBef>
              <a:buSzTx/>
              <a:buNone/>
              <a:defRPr sz="2750" b="1"/>
            </a:lvl4pPr>
            <a:lvl5pPr marL="0" indent="914400" defTabSz="412750">
              <a:lnSpc>
                <a:spcPct val="100000"/>
              </a:lnSpc>
              <a:spcBef>
                <a:spcPts val="0"/>
              </a:spcBef>
              <a:buSzTx/>
              <a:buNone/>
              <a:defRPr sz="2750" b="1"/>
            </a:lvl5pPr>
          </a:lstStyle>
          <a:p>
            <a:r>
              <a:t>Presentation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4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1128289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666699290_02_crop_3159x1892.jpg"/>
          <p:cNvSpPr>
            <a:spLocks noGrp="1"/>
          </p:cNvSpPr>
          <p:nvPr>
            <p:ph type="pic" idx="21"/>
          </p:nvPr>
        </p:nvSpPr>
        <p:spPr>
          <a:xfrm>
            <a:off x="-577850" y="-647700"/>
            <a:ext cx="13373100" cy="8009467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22" name="Presentation Title"/>
          <p:cNvSpPr txBox="1">
            <a:spLocks noGrp="1"/>
          </p:cNvSpPr>
          <p:nvPr>
            <p:ph type="title" hasCustomPrompt="1"/>
          </p:nvPr>
        </p:nvSpPr>
        <p:spPr>
          <a:xfrm>
            <a:off x="603250" y="3562350"/>
            <a:ext cx="10985500" cy="2324100"/>
          </a:xfrm>
          <a:prstGeom prst="rect">
            <a:avLst/>
          </a:prstGeom>
        </p:spPr>
        <p:txBody>
          <a:bodyPr anchor="b"/>
          <a:lstStyle>
            <a:lvl1pPr>
              <a:defRPr sz="5800" spc="-116"/>
            </a:lvl1pPr>
          </a:lstStyle>
          <a:p>
            <a:r>
              <a:t>Presentation Title</a:t>
            </a:r>
          </a:p>
        </p:txBody>
      </p:sp>
      <p:sp>
        <p:nvSpPr>
          <p:cNvPr id="23" name="Author and Date"/>
          <p:cNvSpPr txBox="1">
            <a:spLocks noGrp="1"/>
          </p:cNvSpPr>
          <p:nvPr>
            <p:ph type="body" sz="quarter" idx="22" hasCustomPrompt="1"/>
          </p:nvPr>
        </p:nvSpPr>
        <p:spPr>
          <a:xfrm>
            <a:off x="603845" y="553069"/>
            <a:ext cx="10984311" cy="31849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412750">
              <a:lnSpc>
                <a:spcPct val="100000"/>
              </a:lnSpc>
              <a:spcBef>
                <a:spcPts val="0"/>
              </a:spcBef>
              <a:buSzTx/>
              <a:buNone/>
              <a:defRPr sz="1800" b="1"/>
            </a:lvl1pPr>
          </a:lstStyle>
          <a:p>
            <a:r>
              <a:t>Author and Date</a:t>
            </a:r>
          </a:p>
        </p:txBody>
      </p:sp>
      <p:sp>
        <p:nvSpPr>
          <p:cNvPr id="24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603250" y="5804955"/>
            <a:ext cx="10985500" cy="558476"/>
          </a:xfrm>
          <a:prstGeom prst="rect">
            <a:avLst/>
          </a:prstGeom>
        </p:spPr>
        <p:txBody>
          <a:bodyPr/>
          <a:lstStyle>
            <a:lvl1pPr marL="0" indent="0" defTabSz="412750">
              <a:lnSpc>
                <a:spcPct val="100000"/>
              </a:lnSpc>
              <a:spcBef>
                <a:spcPts val="0"/>
              </a:spcBef>
              <a:buSzTx/>
              <a:buNone/>
              <a:defRPr sz="2750" b="1"/>
            </a:lvl1pPr>
            <a:lvl2pPr marL="0" indent="228600" defTabSz="412750">
              <a:lnSpc>
                <a:spcPct val="100000"/>
              </a:lnSpc>
              <a:spcBef>
                <a:spcPts val="0"/>
              </a:spcBef>
              <a:buSzTx/>
              <a:buNone/>
              <a:defRPr sz="2750" b="1"/>
            </a:lvl2pPr>
            <a:lvl3pPr marL="0" indent="457200" defTabSz="412750">
              <a:lnSpc>
                <a:spcPct val="100000"/>
              </a:lnSpc>
              <a:spcBef>
                <a:spcPts val="0"/>
              </a:spcBef>
              <a:buSzTx/>
              <a:buNone/>
              <a:defRPr sz="2750" b="1"/>
            </a:lvl3pPr>
            <a:lvl4pPr marL="0" indent="685800" defTabSz="412750">
              <a:lnSpc>
                <a:spcPct val="100000"/>
              </a:lnSpc>
              <a:spcBef>
                <a:spcPts val="0"/>
              </a:spcBef>
              <a:buSzTx/>
              <a:buNone/>
              <a:defRPr sz="2750" b="1"/>
            </a:lvl4pPr>
            <a:lvl5pPr marL="0" indent="914400" defTabSz="412750">
              <a:lnSpc>
                <a:spcPct val="100000"/>
              </a:lnSpc>
              <a:spcBef>
                <a:spcPts val="0"/>
              </a:spcBef>
              <a:buSzTx/>
              <a:buNone/>
              <a:defRPr sz="2750" b="1"/>
            </a:lvl5pPr>
          </a:lstStyle>
          <a:p>
            <a:r>
              <a:t>Presentation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2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3713956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E4D73AC-05A6-4AC4-AAF5-900030C58B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C8AA3E6-89C2-48E8-9719-311BF3BAB37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9E8348-7DDF-4653-A80E-A20B137A7A4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E602E1-DF57-4FD7-8040-330E71380DD1}" type="datetimeFigureOut">
              <a:rPr lang="en-US" smtClean="0"/>
              <a:t>10/7/2022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6405B8-643F-4E75-84E2-8DB937848D9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B02655-6AF4-4A26-9E10-020F7AF9F8F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F63E04-5D28-445A-84C8-1CE4CA05F8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6564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://celebratingfamilystories.blogspot.com/2013_02_01_archive.html" TargetMode="External"/><Relationship Id="rId3" Type="http://schemas.openxmlformats.org/officeDocument/2006/relationships/audio" Target="../media/audio1.wav"/><Relationship Id="rId7" Type="http://schemas.microsoft.com/office/2007/relationships/hdphoto" Target="../media/hdphoto1.wdp"/><Relationship Id="rId12" Type="http://schemas.microsoft.com/office/2007/relationships/hdphoto" Target="../media/hdphoto3.wdp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11" Type="http://schemas.openxmlformats.org/officeDocument/2006/relationships/image" Target="../media/image5.png"/><Relationship Id="rId5" Type="http://schemas.openxmlformats.org/officeDocument/2006/relationships/image" Target="../media/image2.png"/><Relationship Id="rId10" Type="http://schemas.microsoft.com/office/2007/relationships/hdphoto" Target="../media/hdphoto2.wdp"/><Relationship Id="rId4" Type="http://schemas.openxmlformats.org/officeDocument/2006/relationships/image" Target="../media/image1.jpg"/><Relationship Id="rId9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gif"/><Relationship Id="rId3" Type="http://schemas.openxmlformats.org/officeDocument/2006/relationships/image" Target="../media/image7.png"/><Relationship Id="rId7" Type="http://schemas.openxmlformats.org/officeDocument/2006/relationships/image" Target="../media/image1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jpeg"/><Relationship Id="rId5" Type="http://schemas.openxmlformats.org/officeDocument/2006/relationships/image" Target="../media/image8.gif"/><Relationship Id="rId10" Type="http://schemas.microsoft.com/office/2007/relationships/hdphoto" Target="../media/hdphoto5.wdp"/><Relationship Id="rId4" Type="http://schemas.microsoft.com/office/2007/relationships/hdphoto" Target="../media/hdphoto4.wdp"/><Relationship Id="rId9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7.png"/><Relationship Id="rId7" Type="http://schemas.openxmlformats.org/officeDocument/2006/relationships/image" Target="../media/image20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9.png"/><Relationship Id="rId11" Type="http://schemas.openxmlformats.org/officeDocument/2006/relationships/image" Target="../media/image14.png"/><Relationship Id="rId5" Type="http://schemas.microsoft.com/office/2007/relationships/hdphoto" Target="../media/hdphoto6.wdp"/><Relationship Id="rId10" Type="http://schemas.microsoft.com/office/2007/relationships/hdphoto" Target="../media/hdphoto5.wdp"/><Relationship Id="rId4" Type="http://schemas.openxmlformats.org/officeDocument/2006/relationships/image" Target="../media/image18.png"/><Relationship Id="rId9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4.png"/><Relationship Id="rId4" Type="http://schemas.openxmlformats.org/officeDocument/2006/relationships/image" Target="../media/image2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صورة 10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2" r="3045"/>
          <a:stretch/>
        </p:blipFill>
        <p:spPr>
          <a:xfrm>
            <a:off x="1530794" y="922895"/>
            <a:ext cx="8951521" cy="4489031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F3C29F8B-EAE7-4248-911F-6912293AEFD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9450" y="1298714"/>
            <a:ext cx="1279784" cy="459298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8E4E8FD6-24D6-4784-AABB-B47D50957B4E}"/>
              </a:ext>
            </a:extLst>
          </p:cNvPr>
          <p:cNvSpPr txBox="1"/>
          <p:nvPr/>
        </p:nvSpPr>
        <p:spPr>
          <a:xfrm>
            <a:off x="4738812" y="1121016"/>
            <a:ext cx="2424509" cy="6001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AE" sz="3300" b="1" dirty="0">
                <a:latin typeface="Calibri" panose="020F0502020204030204" pitchFamily="34" charset="0"/>
                <a:cs typeface="Calibri" panose="020F0502020204030204" pitchFamily="34" charset="0"/>
              </a:rPr>
              <a:t>عنوان الدرس:</a:t>
            </a:r>
            <a:endParaRPr lang="ar-AE" sz="30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7FEB6903-D29B-499D-A850-543BDE52815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6176" b="97183" l="10000" r="90000">
                        <a14:foregroundMark x1="41417" y1="9101" x2="41417" y2="9101"/>
                        <a14:foregroundMark x1="52500" y1="7259" x2="52500" y2="7259"/>
                        <a14:foregroundMark x1="42833" y1="6934" x2="42833" y2="6934"/>
                        <a14:foregroundMark x1="52000" y1="6176" x2="52000" y2="6176"/>
                        <a14:foregroundMark x1="42500" y1="6176" x2="42500" y2="6176"/>
                        <a14:foregroundMark x1="64750" y1="90683" x2="64750" y2="90683"/>
                        <a14:foregroundMark x1="77250" y1="97183" x2="77250" y2="9718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>
            <a:off x="1709687" y="3293358"/>
            <a:ext cx="2186453" cy="1681747"/>
          </a:xfrm>
          <a:prstGeom prst="rect">
            <a:avLst/>
          </a:prstGeom>
        </p:spPr>
      </p:pic>
      <p:pic>
        <p:nvPicPr>
          <p:cNvPr id="24" name="صورة 10">
            <a:extLst>
              <a:ext uri="{FF2B5EF4-FFF2-40B4-BE49-F238E27FC236}">
                <a16:creationId xmlns:a16="http://schemas.microsoft.com/office/drawing/2014/main" id="{FEA778CE-B0FB-4C57-963C-9553C90D647B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0000" b="90000" l="10000" r="90000">
                        <a14:foregroundMark x1="46716" y1="12425" x2="59232" y2="13026"/>
                        <a14:foregroundMark x1="51549" y1="14429" x2="47831" y2="65932"/>
                        <a14:foregroundMark x1="14994" y1="47695" x2="87608" y2="51102"/>
                        <a14:foregroundMark x1="41140" y1="87174" x2="37794" y2="15832"/>
                        <a14:foregroundMark x1="20322" y1="75952" x2="40644" y2="36273"/>
                        <a14:foregroundMark x1="84634" y1="65130" x2="41140" y2="54509"/>
                        <a14:foregroundMark x1="77943" y1="25050" x2="22305" y2="4649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8813" y="1509093"/>
            <a:ext cx="8553501" cy="346601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BBE1551-87D5-45F7-A1FF-A9AF0E8F8CA7}"/>
              </a:ext>
            </a:extLst>
          </p:cNvPr>
          <p:cNvPicPr>
            <a:picLocks noChangeAspect="1"/>
          </p:cNvPicPr>
          <p:nvPr/>
        </p:nvPicPr>
        <p:blipFill>
          <a:blip r:embed="rId11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914244" y="-138099"/>
            <a:ext cx="1122830" cy="1941342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794B5E98-3624-4EDC-AAFC-94715781482F}"/>
              </a:ext>
            </a:extLst>
          </p:cNvPr>
          <p:cNvSpPr/>
          <p:nvPr/>
        </p:nvSpPr>
        <p:spPr>
          <a:xfrm>
            <a:off x="3551077" y="2633610"/>
            <a:ext cx="5308972" cy="1067601"/>
          </a:xfrm>
          <a:prstGeom prst="rect">
            <a:avLst/>
          </a:prstGeom>
          <a:noFill/>
        </p:spPr>
        <p:txBody>
          <a:bodyPr wrap="square" lIns="51435" tIns="25718" rIns="51435" bIns="25718">
            <a:spAutoFit/>
          </a:bodyPr>
          <a:lstStyle/>
          <a:p>
            <a:pPr algn="ctr"/>
            <a:r>
              <a:rPr lang="ar-AE" sz="66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tx1">
                    <a:lumMod val="50000"/>
                  </a:schemeClr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المجتمع المتراحم</a:t>
            </a:r>
            <a:endParaRPr lang="en-US" sz="66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chemeClr val="tx1">
                  <a:lumMod val="50000"/>
                </a:schemeClr>
              </a:solid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65670111"/>
      </p:ext>
    </p:extLst>
  </p:cSld>
  <p:clrMapOvr>
    <a:masterClrMapping/>
  </p:clrMapOvr>
  <p:transition spd="slow">
    <p:push dir="u"/>
    <p:sndAc>
      <p:stSnd>
        <p:snd r:embed="rId3" name="applause.wav"/>
      </p:stSnd>
    </p:sndAc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7" name="IMG_5098.png" descr="IMG_5098.png"/>
          <p:cNvPicPr>
            <a:picLocks noChangeAspect="1"/>
          </p:cNvPicPr>
          <p:nvPr/>
        </p:nvPicPr>
        <p:blipFill>
          <a:blip r:embed="rId2"/>
          <a:srcRect l="23166" t="36111" r="55390" b="19978"/>
          <a:stretch>
            <a:fillRect/>
          </a:stretch>
        </p:blipFill>
        <p:spPr>
          <a:xfrm>
            <a:off x="0" y="3429000"/>
            <a:ext cx="2099150" cy="34290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66" h="21598" extrusionOk="0">
                <a:moveTo>
                  <a:pt x="16757" y="2"/>
                </a:moveTo>
                <a:cubicBezTo>
                  <a:pt x="16577" y="-2"/>
                  <a:pt x="16375" y="-1"/>
                  <a:pt x="16137" y="4"/>
                </a:cubicBezTo>
                <a:cubicBezTo>
                  <a:pt x="15874" y="9"/>
                  <a:pt x="15619" y="21"/>
                  <a:pt x="15387" y="37"/>
                </a:cubicBezTo>
                <a:cubicBezTo>
                  <a:pt x="15100" y="96"/>
                  <a:pt x="14807" y="174"/>
                  <a:pt x="14507" y="273"/>
                </a:cubicBezTo>
                <a:cubicBezTo>
                  <a:pt x="13966" y="451"/>
                  <a:pt x="13313" y="659"/>
                  <a:pt x="13056" y="736"/>
                </a:cubicBezTo>
                <a:cubicBezTo>
                  <a:pt x="12798" y="813"/>
                  <a:pt x="12357" y="1054"/>
                  <a:pt x="12075" y="1272"/>
                </a:cubicBezTo>
                <a:cubicBezTo>
                  <a:pt x="11599" y="1641"/>
                  <a:pt x="11533" y="1665"/>
                  <a:pt x="11130" y="1621"/>
                </a:cubicBezTo>
                <a:cubicBezTo>
                  <a:pt x="9428" y="1434"/>
                  <a:pt x="8855" y="1482"/>
                  <a:pt x="7500" y="1919"/>
                </a:cubicBezTo>
                <a:cubicBezTo>
                  <a:pt x="5642" y="2520"/>
                  <a:pt x="4696" y="3274"/>
                  <a:pt x="3354" y="5226"/>
                </a:cubicBezTo>
                <a:cubicBezTo>
                  <a:pt x="3020" y="5711"/>
                  <a:pt x="2591" y="6325"/>
                  <a:pt x="2402" y="6590"/>
                </a:cubicBezTo>
                <a:cubicBezTo>
                  <a:pt x="2013" y="7135"/>
                  <a:pt x="1661" y="7784"/>
                  <a:pt x="1661" y="7953"/>
                </a:cubicBezTo>
                <a:cubicBezTo>
                  <a:pt x="1661" y="8068"/>
                  <a:pt x="934" y="8475"/>
                  <a:pt x="727" y="8477"/>
                </a:cubicBezTo>
                <a:cubicBezTo>
                  <a:pt x="665" y="8478"/>
                  <a:pt x="478" y="8613"/>
                  <a:pt x="310" y="8778"/>
                </a:cubicBezTo>
                <a:cubicBezTo>
                  <a:pt x="51" y="9033"/>
                  <a:pt x="5" y="9172"/>
                  <a:pt x="3" y="9709"/>
                </a:cubicBezTo>
                <a:lnTo>
                  <a:pt x="0" y="10341"/>
                </a:lnTo>
                <a:lnTo>
                  <a:pt x="699" y="10756"/>
                </a:lnTo>
                <a:lnTo>
                  <a:pt x="1398" y="11172"/>
                </a:lnTo>
                <a:lnTo>
                  <a:pt x="1404" y="11979"/>
                </a:lnTo>
                <a:cubicBezTo>
                  <a:pt x="1408" y="12820"/>
                  <a:pt x="1544" y="13737"/>
                  <a:pt x="1834" y="14895"/>
                </a:cubicBezTo>
                <a:cubicBezTo>
                  <a:pt x="1928" y="15270"/>
                  <a:pt x="1978" y="15606"/>
                  <a:pt x="1945" y="15641"/>
                </a:cubicBezTo>
                <a:cubicBezTo>
                  <a:pt x="1912" y="15676"/>
                  <a:pt x="1945" y="15752"/>
                  <a:pt x="2018" y="15810"/>
                </a:cubicBezTo>
                <a:cubicBezTo>
                  <a:pt x="2092" y="15868"/>
                  <a:pt x="2159" y="16074"/>
                  <a:pt x="2169" y="16268"/>
                </a:cubicBezTo>
                <a:cubicBezTo>
                  <a:pt x="2178" y="16462"/>
                  <a:pt x="2238" y="16663"/>
                  <a:pt x="2300" y="16715"/>
                </a:cubicBezTo>
                <a:cubicBezTo>
                  <a:pt x="2362" y="16767"/>
                  <a:pt x="2401" y="16857"/>
                  <a:pt x="2386" y="16916"/>
                </a:cubicBezTo>
                <a:cubicBezTo>
                  <a:pt x="2371" y="16974"/>
                  <a:pt x="2392" y="17076"/>
                  <a:pt x="2432" y="17142"/>
                </a:cubicBezTo>
                <a:cubicBezTo>
                  <a:pt x="2530" y="17304"/>
                  <a:pt x="2873" y="19035"/>
                  <a:pt x="2876" y="19388"/>
                </a:cubicBezTo>
                <a:cubicBezTo>
                  <a:pt x="2878" y="19543"/>
                  <a:pt x="2883" y="19992"/>
                  <a:pt x="2887" y="20386"/>
                </a:cubicBezTo>
                <a:cubicBezTo>
                  <a:pt x="2891" y="20712"/>
                  <a:pt x="2854" y="21003"/>
                  <a:pt x="2802" y="21123"/>
                </a:cubicBezTo>
                <a:cubicBezTo>
                  <a:pt x="3001" y="21245"/>
                  <a:pt x="2994" y="21395"/>
                  <a:pt x="2826" y="21598"/>
                </a:cubicBezTo>
                <a:lnTo>
                  <a:pt x="20156" y="21598"/>
                </a:lnTo>
                <a:cubicBezTo>
                  <a:pt x="20104" y="21474"/>
                  <a:pt x="20089" y="21371"/>
                  <a:pt x="20127" y="21333"/>
                </a:cubicBezTo>
                <a:cubicBezTo>
                  <a:pt x="20104" y="21309"/>
                  <a:pt x="20081" y="21285"/>
                  <a:pt x="20053" y="21251"/>
                </a:cubicBezTo>
                <a:cubicBezTo>
                  <a:pt x="19950" y="21121"/>
                  <a:pt x="19895" y="20995"/>
                  <a:pt x="19930" y="20973"/>
                </a:cubicBezTo>
                <a:cubicBezTo>
                  <a:pt x="20021" y="20913"/>
                  <a:pt x="19618" y="20044"/>
                  <a:pt x="19473" y="19985"/>
                </a:cubicBezTo>
                <a:cubicBezTo>
                  <a:pt x="19260" y="19900"/>
                  <a:pt x="19619" y="19708"/>
                  <a:pt x="19904" y="19755"/>
                </a:cubicBezTo>
                <a:cubicBezTo>
                  <a:pt x="20178" y="19799"/>
                  <a:pt x="21020" y="19493"/>
                  <a:pt x="21030" y="19346"/>
                </a:cubicBezTo>
                <a:cubicBezTo>
                  <a:pt x="21033" y="19303"/>
                  <a:pt x="21108" y="19130"/>
                  <a:pt x="21198" y="18959"/>
                </a:cubicBezTo>
                <a:cubicBezTo>
                  <a:pt x="21365" y="18639"/>
                  <a:pt x="21401" y="18134"/>
                  <a:pt x="21276" y="17875"/>
                </a:cubicBezTo>
                <a:cubicBezTo>
                  <a:pt x="21236" y="17795"/>
                  <a:pt x="21068" y="17687"/>
                  <a:pt x="20900" y="17638"/>
                </a:cubicBezTo>
                <a:cubicBezTo>
                  <a:pt x="20675" y="17571"/>
                  <a:pt x="20594" y="17484"/>
                  <a:pt x="20594" y="17309"/>
                </a:cubicBezTo>
                <a:cubicBezTo>
                  <a:pt x="20594" y="17056"/>
                  <a:pt x="20227" y="16821"/>
                  <a:pt x="19832" y="16821"/>
                </a:cubicBezTo>
                <a:cubicBezTo>
                  <a:pt x="19694" y="16821"/>
                  <a:pt x="19584" y="16786"/>
                  <a:pt x="19496" y="16718"/>
                </a:cubicBezTo>
                <a:cubicBezTo>
                  <a:pt x="19173" y="16796"/>
                  <a:pt x="18528" y="16831"/>
                  <a:pt x="18455" y="16755"/>
                </a:cubicBezTo>
                <a:cubicBezTo>
                  <a:pt x="18412" y="16709"/>
                  <a:pt x="18342" y="16164"/>
                  <a:pt x="18298" y="15545"/>
                </a:cubicBezTo>
                <a:cubicBezTo>
                  <a:pt x="18224" y="14483"/>
                  <a:pt x="18233" y="14416"/>
                  <a:pt x="18454" y="14370"/>
                </a:cubicBezTo>
                <a:cubicBezTo>
                  <a:pt x="18583" y="14344"/>
                  <a:pt x="18882" y="14267"/>
                  <a:pt x="19119" y="14199"/>
                </a:cubicBezTo>
                <a:cubicBezTo>
                  <a:pt x="19196" y="14177"/>
                  <a:pt x="19260" y="14162"/>
                  <a:pt x="19328" y="14145"/>
                </a:cubicBezTo>
                <a:cubicBezTo>
                  <a:pt x="19356" y="14088"/>
                  <a:pt x="19434" y="13998"/>
                  <a:pt x="19545" y="13902"/>
                </a:cubicBezTo>
                <a:cubicBezTo>
                  <a:pt x="19943" y="13562"/>
                  <a:pt x="20154" y="12974"/>
                  <a:pt x="20046" y="12506"/>
                </a:cubicBezTo>
                <a:cubicBezTo>
                  <a:pt x="19918" y="11948"/>
                  <a:pt x="19881" y="11495"/>
                  <a:pt x="19958" y="11409"/>
                </a:cubicBezTo>
                <a:cubicBezTo>
                  <a:pt x="19995" y="11366"/>
                  <a:pt x="20041" y="11231"/>
                  <a:pt x="20061" y="11108"/>
                </a:cubicBezTo>
                <a:cubicBezTo>
                  <a:pt x="20082" y="10986"/>
                  <a:pt x="20209" y="10753"/>
                  <a:pt x="20343" y="10590"/>
                </a:cubicBezTo>
                <a:cubicBezTo>
                  <a:pt x="20476" y="10427"/>
                  <a:pt x="20649" y="10092"/>
                  <a:pt x="20728" y="9846"/>
                </a:cubicBezTo>
                <a:cubicBezTo>
                  <a:pt x="20806" y="9600"/>
                  <a:pt x="21009" y="9110"/>
                  <a:pt x="21177" y="8757"/>
                </a:cubicBezTo>
                <a:cubicBezTo>
                  <a:pt x="21423" y="8241"/>
                  <a:pt x="21495" y="7885"/>
                  <a:pt x="21545" y="6951"/>
                </a:cubicBezTo>
                <a:cubicBezTo>
                  <a:pt x="21600" y="5907"/>
                  <a:pt x="21566" y="5632"/>
                  <a:pt x="21218" y="4264"/>
                </a:cubicBezTo>
                <a:cubicBezTo>
                  <a:pt x="20833" y="2748"/>
                  <a:pt x="20502" y="1871"/>
                  <a:pt x="20019" y="1282"/>
                </a:cubicBezTo>
                <a:cubicBezTo>
                  <a:pt x="19501" y="838"/>
                  <a:pt x="18769" y="422"/>
                  <a:pt x="18057" y="203"/>
                </a:cubicBezTo>
                <a:cubicBezTo>
                  <a:pt x="17621" y="70"/>
                  <a:pt x="17294" y="14"/>
                  <a:pt x="16757" y="2"/>
                </a:cubicBezTo>
                <a:close/>
              </a:path>
            </a:pathLst>
          </a:custGeom>
          <a:ln w="12700">
            <a:miter lim="400000"/>
          </a:ln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80A6753-DD27-4F15-AE94-0FDE4D369485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contrast="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231767" y="-27598"/>
            <a:ext cx="834565" cy="925484"/>
          </a:xfrm>
          <a:prstGeom prst="rect">
            <a:avLst/>
          </a:prstGeom>
          <a:ln>
            <a:noFill/>
          </a:ln>
        </p:spPr>
      </p:pic>
      <p:pic>
        <p:nvPicPr>
          <p:cNvPr id="11" name="Picture 10" descr="Celebrate Mariah Carey Sticker by Expo 2020 Dubai for iOS &amp; Android | GIPHY">
            <a:extLst>
              <a:ext uri="{FF2B5EF4-FFF2-40B4-BE49-F238E27FC236}">
                <a16:creationId xmlns:a16="http://schemas.microsoft.com/office/drawing/2014/main" id="{1ECA43DA-61E5-4900-8AE8-4F71494851A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1307" y="941560"/>
            <a:ext cx="1658268" cy="1735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الأسئلة المقالية معاييرها ومميزاتها وعيوبها">
            <a:extLst>
              <a:ext uri="{FF2B5EF4-FFF2-40B4-BE49-F238E27FC236}">
                <a16:creationId xmlns:a16="http://schemas.microsoft.com/office/drawing/2014/main" id="{D08D9746-8832-46B0-908F-0CA0A7D36ED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20" t="2016" r="17698" b="2461"/>
          <a:stretch/>
        </p:blipFill>
        <p:spPr bwMode="auto">
          <a:xfrm>
            <a:off x="1724367" y="3259929"/>
            <a:ext cx="2721322" cy="3109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DD329391-4A18-4520-BBD2-1AEEF59A4022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7194" t="8054" b="33263"/>
          <a:stretch/>
        </p:blipFill>
        <p:spPr>
          <a:xfrm>
            <a:off x="1814250" y="922329"/>
            <a:ext cx="9386521" cy="1181927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7C00313C-0B8B-4513-B7D3-A12FE7F18E7C}"/>
              </a:ext>
            </a:extLst>
          </p:cNvPr>
          <p:cNvSpPr/>
          <p:nvPr/>
        </p:nvSpPr>
        <p:spPr>
          <a:xfrm>
            <a:off x="4139597" y="3071216"/>
            <a:ext cx="4735827" cy="1523494"/>
          </a:xfrm>
          <a:prstGeom prst="rect">
            <a:avLst/>
          </a:prstGeom>
          <a:noFill/>
        </p:spPr>
        <p:txBody>
          <a:bodyPr wrap="square" lIns="45720" tIns="22860" rIns="45720" bIns="22860">
            <a:spAutoFit/>
          </a:bodyPr>
          <a:lstStyle/>
          <a:p>
            <a:pPr algn="ctr" rtl="1"/>
            <a:r>
              <a:rPr lang="ar-AE" sz="4800" b="1" dirty="0">
                <a:ln w="0"/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كتاب الطالب  صفحة </a:t>
            </a:r>
            <a:r>
              <a:rPr lang="ar-BH" sz="4800" b="1" dirty="0">
                <a:ln w="0"/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84</a:t>
            </a:r>
            <a:endParaRPr lang="en-US" sz="4800" b="1" dirty="0">
              <a:ln w="0"/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16" name="Picture 15" descr="Coronavirus, contributi a taxi e ncc per installare divisori tra guidatore  e passeggeri | Taxistory.it">
            <a:extLst>
              <a:ext uri="{FF2B5EF4-FFF2-40B4-BE49-F238E27FC236}">
                <a16:creationId xmlns:a16="http://schemas.microsoft.com/office/drawing/2014/main" id="{0B910F53-BE93-4A44-97AE-E20306054A0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71511">
            <a:off x="1231963" y="715040"/>
            <a:ext cx="809868" cy="12978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7" descr="Celebrate Mariah Carey Sticker by Expo 2020 Dubai for iOS &amp; Android | GIPHY">
            <a:extLst>
              <a:ext uri="{FF2B5EF4-FFF2-40B4-BE49-F238E27FC236}">
                <a16:creationId xmlns:a16="http://schemas.microsoft.com/office/drawing/2014/main" id="{86ADBB89-DAC1-4321-88AA-CCEF52A43F5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1307" y="798685"/>
            <a:ext cx="1658268" cy="1735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4" descr="الأسئلة المقالية معاييرها ومميزاتها وعيوبها">
            <a:extLst>
              <a:ext uri="{FF2B5EF4-FFF2-40B4-BE49-F238E27FC236}">
                <a16:creationId xmlns:a16="http://schemas.microsoft.com/office/drawing/2014/main" id="{1866E28F-74D9-4F8F-A4F9-DB1F99213EA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20" t="2016" r="17698" b="2461"/>
          <a:stretch/>
        </p:blipFill>
        <p:spPr bwMode="auto">
          <a:xfrm>
            <a:off x="1724367" y="3117054"/>
            <a:ext cx="2721322" cy="3109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 descr="دمية الامين اوبتي من اكسبو 2020 دبي بحجم L : Amazon.ae: ألعاب">
            <a:extLst>
              <a:ext uri="{FF2B5EF4-FFF2-40B4-BE49-F238E27FC236}">
                <a16:creationId xmlns:a16="http://schemas.microsoft.com/office/drawing/2014/main" id="{23021827-6884-422D-83C6-D5580E3E49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2857" b="90000" l="10000" r="90000">
                        <a14:foregroundMark x1="53500" y1="7143" x2="53500" y2="7143"/>
                        <a14:foregroundMark x1="53000" y1="2857" x2="53000" y2="285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17178" y="4595907"/>
            <a:ext cx="2857500" cy="1666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7AFA794-8E2F-486D-A3FA-5BDEB25ABCC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2386" t="9476" r="12205" b="4233"/>
          <a:stretch/>
        </p:blipFill>
        <p:spPr>
          <a:xfrm>
            <a:off x="911769" y="903549"/>
            <a:ext cx="10771586" cy="5747808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7" name="TextBox 36">
            <a:extLst>
              <a:ext uri="{FF2B5EF4-FFF2-40B4-BE49-F238E27FC236}">
                <a16:creationId xmlns:a16="http://schemas.microsoft.com/office/drawing/2014/main" id="{7933DDF9-3DF5-4E68-9370-ED510ECBB09C}"/>
              </a:ext>
            </a:extLst>
          </p:cNvPr>
          <p:cNvSpPr txBox="1"/>
          <p:nvPr/>
        </p:nvSpPr>
        <p:spPr>
          <a:xfrm rot="20320663">
            <a:off x="1119990" y="727465"/>
            <a:ext cx="4044869" cy="707886"/>
          </a:xfrm>
          <a:prstGeom prst="rect">
            <a:avLst/>
          </a:prstGeom>
          <a:solidFill>
            <a:srgbClr val="FF9492"/>
          </a:solidFill>
        </p:spPr>
        <p:txBody>
          <a:bodyPr wrap="square" rtlCol="0">
            <a:spAutoFit/>
          </a:bodyPr>
          <a:lstStyle/>
          <a:p>
            <a:pPr algn="ctr"/>
            <a:r>
              <a:rPr lang="ar-BH" sz="4000" spc="300" dirty="0">
                <a:ln w="28575">
                  <a:noFill/>
                </a:ln>
                <a:solidFill>
                  <a:srgbClr val="FF0000"/>
                </a:solidFill>
                <a:latin typeface="Bubble Bobble" panose="02000500000000000000" pitchFamily="50" charset="0"/>
              </a:rPr>
              <a:t>صفحة 84</a:t>
            </a:r>
            <a:endParaRPr lang="en-PH" sz="4000" spc="300" dirty="0">
              <a:ln w="28575">
                <a:noFill/>
              </a:ln>
              <a:solidFill>
                <a:srgbClr val="FF0000"/>
              </a:solidFill>
              <a:latin typeface="Bubble Bobble" panose="02000500000000000000" pitchFamily="50" charset="0"/>
            </a:endParaRP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11AE3A8C-F70F-4AFB-8595-BAAC5E8CCF74}"/>
              </a:ext>
            </a:extLst>
          </p:cNvPr>
          <p:cNvCxnSpPr>
            <a:cxnSpLocks/>
          </p:cNvCxnSpPr>
          <p:nvPr/>
        </p:nvCxnSpPr>
        <p:spPr>
          <a:xfrm flipH="1">
            <a:off x="2200275" y="3205931"/>
            <a:ext cx="8309181" cy="0"/>
          </a:xfrm>
          <a:prstGeom prst="line">
            <a:avLst/>
          </a:prstGeom>
          <a:ln w="57150"/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84C22A1E-A4EC-4C81-8B7A-BE4A0B537A2C}"/>
              </a:ext>
            </a:extLst>
          </p:cNvPr>
          <p:cNvCxnSpPr>
            <a:cxnSpLocks/>
          </p:cNvCxnSpPr>
          <p:nvPr/>
        </p:nvCxnSpPr>
        <p:spPr>
          <a:xfrm flipH="1">
            <a:off x="6096000" y="6156223"/>
            <a:ext cx="4281489" cy="0"/>
          </a:xfrm>
          <a:prstGeom prst="line">
            <a:avLst/>
          </a:prstGeom>
          <a:ln w="57150"/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pic>
        <p:nvPicPr>
          <p:cNvPr id="6" name="Picture 5">
            <a:extLst>
              <a:ext uri="{FF2B5EF4-FFF2-40B4-BE49-F238E27FC236}">
                <a16:creationId xmlns:a16="http://schemas.microsoft.com/office/drawing/2014/main" id="{7B6E9271-29D4-4CB2-89C4-0658BB4465F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371" t="19535" r="9738" b="22488"/>
          <a:stretch/>
        </p:blipFill>
        <p:spPr>
          <a:xfrm>
            <a:off x="10215563" y="36634"/>
            <a:ext cx="1786825" cy="1031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45687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77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3B5F69B-5A5A-44C0-BEEB-1FB217E1865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181" t="10937" r="4905" b="6935"/>
          <a:stretch/>
        </p:blipFill>
        <p:spPr>
          <a:xfrm>
            <a:off x="600075" y="1014412"/>
            <a:ext cx="10488786" cy="5243513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AFBF75E8-499D-478D-9165-E5B93D691D36}"/>
              </a:ext>
            </a:extLst>
          </p:cNvPr>
          <p:cNvSpPr txBox="1"/>
          <p:nvPr/>
        </p:nvSpPr>
        <p:spPr>
          <a:xfrm rot="20320663">
            <a:off x="31094" y="2960414"/>
            <a:ext cx="2606605" cy="707886"/>
          </a:xfrm>
          <a:prstGeom prst="rect">
            <a:avLst/>
          </a:prstGeom>
          <a:solidFill>
            <a:srgbClr val="FF9492"/>
          </a:solidFill>
        </p:spPr>
        <p:txBody>
          <a:bodyPr wrap="square" rtlCol="0">
            <a:spAutoFit/>
          </a:bodyPr>
          <a:lstStyle/>
          <a:p>
            <a:pPr algn="ctr"/>
            <a:r>
              <a:rPr lang="ar-BH" sz="4000" spc="300" dirty="0">
                <a:ln w="28575">
                  <a:noFill/>
                </a:ln>
                <a:solidFill>
                  <a:srgbClr val="FF0000"/>
                </a:solidFill>
                <a:latin typeface="Bubble Bobble" panose="02000500000000000000" pitchFamily="50" charset="0"/>
              </a:rPr>
              <a:t>صفحة 84</a:t>
            </a:r>
            <a:endParaRPr lang="en-PH" sz="4000" spc="300" dirty="0">
              <a:ln w="28575">
                <a:noFill/>
              </a:ln>
              <a:solidFill>
                <a:srgbClr val="FF0000"/>
              </a:solidFill>
              <a:latin typeface="Bubble Bobble" panose="02000500000000000000" pitchFamily="50" charset="0"/>
            </a:endParaRP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CB5ECECE-180A-41FF-A48A-5C15E11A3452}"/>
              </a:ext>
            </a:extLst>
          </p:cNvPr>
          <p:cNvCxnSpPr>
            <a:cxnSpLocks/>
          </p:cNvCxnSpPr>
          <p:nvPr/>
        </p:nvCxnSpPr>
        <p:spPr>
          <a:xfrm flipH="1">
            <a:off x="8158163" y="2234381"/>
            <a:ext cx="2228852" cy="0"/>
          </a:xfrm>
          <a:prstGeom prst="line">
            <a:avLst/>
          </a:prstGeom>
          <a:ln w="57150"/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6AD4A7C0-69AD-4B22-8418-FE6A07323E93}"/>
              </a:ext>
            </a:extLst>
          </p:cNvPr>
          <p:cNvCxnSpPr>
            <a:cxnSpLocks/>
          </p:cNvCxnSpPr>
          <p:nvPr/>
        </p:nvCxnSpPr>
        <p:spPr>
          <a:xfrm flipH="1">
            <a:off x="2994700" y="6157912"/>
            <a:ext cx="7178003" cy="0"/>
          </a:xfrm>
          <a:prstGeom prst="line">
            <a:avLst/>
          </a:prstGeom>
          <a:ln w="57150"/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pic>
        <p:nvPicPr>
          <p:cNvPr id="6" name="Picture 5">
            <a:extLst>
              <a:ext uri="{FF2B5EF4-FFF2-40B4-BE49-F238E27FC236}">
                <a16:creationId xmlns:a16="http://schemas.microsoft.com/office/drawing/2014/main" id="{481884E7-A0BD-4AF3-BA4A-DF932D36569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371" t="19535" r="9738" b="22488"/>
          <a:stretch/>
        </p:blipFill>
        <p:spPr>
          <a:xfrm>
            <a:off x="10215563" y="36634"/>
            <a:ext cx="1786825" cy="103135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6" name="Rectangle"/>
          <p:cNvGrpSpPr/>
          <p:nvPr/>
        </p:nvGrpSpPr>
        <p:grpSpPr>
          <a:xfrm>
            <a:off x="427030" y="54722"/>
            <a:ext cx="10417183" cy="6405657"/>
            <a:chOff x="0" y="0"/>
            <a:chExt cx="18375870" cy="12811312"/>
          </a:xfrm>
        </p:grpSpPr>
        <p:sp>
          <p:nvSpPr>
            <p:cNvPr id="205" name="Rectangle"/>
            <p:cNvSpPr txBox="1"/>
            <p:nvPr/>
          </p:nvSpPr>
          <p:spPr>
            <a:xfrm>
              <a:off x="101600" y="101600"/>
              <a:ext cx="18172671" cy="1260811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ffectLst/>
          </p:spPr>
          <p:txBody>
            <a:bodyPr wrap="square" lIns="38100" tIns="38100" rIns="38100" bIns="38100" numCol="1" anchor="ctr">
              <a:normAutofit/>
            </a:bodyPr>
            <a:lstStyle/>
            <a:p>
              <a:pPr defTabSz="412750">
                <a:defRPr sz="5000">
                  <a:solidFill>
                    <a:srgbClr val="000000"/>
                  </a:solidFill>
                  <a:latin typeface="Molhim Bold"/>
                  <a:ea typeface="Molhim Bold"/>
                  <a:cs typeface="Molhim Bold"/>
                  <a:sym typeface="Molhim Bold"/>
                </a:defRPr>
              </a:pPr>
              <a:endParaRPr sz="2500"/>
            </a:p>
          </p:txBody>
        </p:sp>
        <p:pic>
          <p:nvPicPr>
            <p:cNvPr id="204" name="Rectangle Rectangle" descr="Rectangle Rectangle"/>
            <p:cNvPicPr>
              <a:picLocks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0"/>
              <a:ext cx="18375871" cy="12811313"/>
            </a:xfrm>
            <a:prstGeom prst="rect">
              <a:avLst/>
            </a:prstGeom>
            <a:effectLst/>
          </p:spPr>
        </p:pic>
      </p:grpSp>
      <p:pic>
        <p:nvPicPr>
          <p:cNvPr id="6" name="Picture 5">
            <a:extLst>
              <a:ext uri="{FF2B5EF4-FFF2-40B4-BE49-F238E27FC236}">
                <a16:creationId xmlns:a16="http://schemas.microsoft.com/office/drawing/2014/main" id="{89D2F465-D1EE-4375-8A22-9977D2F88E4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5744" y="134665"/>
            <a:ext cx="1189394" cy="1022623"/>
          </a:xfrm>
          <a:prstGeom prst="rect">
            <a:avLst/>
          </a:prstGeom>
        </p:spPr>
      </p:pic>
      <p:pic>
        <p:nvPicPr>
          <p:cNvPr id="8" name="Picture 7" descr="A picture containing text&#10;&#10;Description automatically generated">
            <a:extLst>
              <a:ext uri="{FF2B5EF4-FFF2-40B4-BE49-F238E27FC236}">
                <a16:creationId xmlns:a16="http://schemas.microsoft.com/office/drawing/2014/main" id="{0A6BC0EC-73CE-40DA-88CC-0C45D446C65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6863" b="89216" l="2500" r="98500">
                        <a14:foregroundMark x1="1500" y1="66667" x2="78000" y2="58824"/>
                        <a14:foregroundMark x1="78000" y1="58824" x2="93000" y2="65686"/>
                        <a14:foregroundMark x1="93000" y1="65686" x2="96500" y2="90196"/>
                        <a14:foregroundMark x1="96500" y1="90196" x2="2500" y2="87255"/>
                        <a14:foregroundMark x1="2500" y1="87255" x2="4000" y2="68627"/>
                        <a14:foregroundMark x1="49500" y1="9804" x2="49500" y2="9804"/>
                        <a14:foregroundMark x1="62000" y1="6863" x2="62000" y2="6863"/>
                        <a14:foregroundMark x1="60000" y1="6863" x2="60000" y2="6863"/>
                        <a14:foregroundMark x1="54000" y1="29412" x2="54000" y2="29412"/>
                        <a14:foregroundMark x1="54000" y1="26471" x2="54000" y2="26471"/>
                        <a14:foregroundMark x1="57000" y1="22549" x2="57000" y2="22549"/>
                        <a14:foregroundMark x1="53000" y1="18627" x2="53000" y2="18627"/>
                        <a14:foregroundMark x1="46500" y1="33333" x2="46500" y2="33333"/>
                        <a14:foregroundMark x1="42500" y1="40196" x2="42500" y2="40196"/>
                        <a14:foregroundMark x1="37500" y1="80392" x2="37500" y2="80392"/>
                        <a14:foregroundMark x1="37500" y1="80392" x2="68500" y2="87255"/>
                        <a14:foregroundMark x1="68500" y1="87255" x2="83000" y2="80392"/>
                        <a14:foregroundMark x1="83000" y1="80392" x2="95500" y2="64706"/>
                        <a14:foregroundMark x1="95500" y1="64706" x2="88000" y2="88235"/>
                        <a14:foregroundMark x1="88000" y1="88235" x2="7500" y2="83333"/>
                        <a14:foregroundMark x1="7500" y1="83333" x2="20500" y2="69608"/>
                        <a14:foregroundMark x1="20500" y1="69608" x2="37000" y2="68627"/>
                        <a14:foregroundMark x1="37000" y1="68627" x2="53000" y2="71569"/>
                        <a14:foregroundMark x1="53000" y1="71569" x2="41500" y2="53922"/>
                        <a14:foregroundMark x1="41500" y1="53922" x2="37500" y2="28431"/>
                        <a14:foregroundMark x1="37500" y1="28431" x2="49500" y2="14706"/>
                        <a14:foregroundMark x1="49500" y1="14706" x2="61500" y2="29412"/>
                        <a14:foregroundMark x1="61500" y1="29412" x2="64000" y2="54902"/>
                        <a14:foregroundMark x1="64000" y1="54902" x2="78000" y2="68627"/>
                        <a14:foregroundMark x1="78000" y1="68627" x2="98500" y2="6862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593" y="160249"/>
            <a:ext cx="1136958" cy="703030"/>
          </a:xfrm>
          <a:prstGeom prst="rect">
            <a:avLst/>
          </a:prstGeom>
        </p:spPr>
      </p:pic>
      <p:pic>
        <p:nvPicPr>
          <p:cNvPr id="9" name="Picture 8" descr="Logo&#10;&#10;Description automatically generated">
            <a:extLst>
              <a:ext uri="{FF2B5EF4-FFF2-40B4-BE49-F238E27FC236}">
                <a16:creationId xmlns:a16="http://schemas.microsoft.com/office/drawing/2014/main" id="{0B68E03C-B784-4A93-BB88-2A7D6988D0F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10697" y="75074"/>
            <a:ext cx="788268" cy="780496"/>
          </a:xfrm>
          <a:prstGeom prst="ellipse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F54F2F4-D55E-4640-A869-F874DC09EEB6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2196" t="10937" r="959" b="5860"/>
          <a:stretch/>
        </p:blipFill>
        <p:spPr>
          <a:xfrm>
            <a:off x="649342" y="1335763"/>
            <a:ext cx="10012759" cy="5073816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F6461C60-2CCB-4EC2-9990-8DB76E67E567}"/>
              </a:ext>
            </a:extLst>
          </p:cNvPr>
          <p:cNvSpPr txBox="1"/>
          <p:nvPr/>
        </p:nvSpPr>
        <p:spPr>
          <a:xfrm rot="20320663">
            <a:off x="508145" y="708147"/>
            <a:ext cx="2827946" cy="707886"/>
          </a:xfrm>
          <a:prstGeom prst="rect">
            <a:avLst/>
          </a:prstGeom>
          <a:solidFill>
            <a:srgbClr val="FF9492"/>
          </a:solidFill>
        </p:spPr>
        <p:txBody>
          <a:bodyPr wrap="square" rtlCol="0">
            <a:spAutoFit/>
          </a:bodyPr>
          <a:lstStyle/>
          <a:p>
            <a:pPr algn="ctr"/>
            <a:r>
              <a:rPr lang="ar-BH" sz="4000" spc="300" dirty="0">
                <a:ln w="28575">
                  <a:noFill/>
                </a:ln>
                <a:solidFill>
                  <a:srgbClr val="FF0000"/>
                </a:solidFill>
                <a:latin typeface="Bubble Bobble" panose="02000500000000000000" pitchFamily="50" charset="0"/>
              </a:rPr>
              <a:t>صفحة 85</a:t>
            </a:r>
            <a:endParaRPr lang="en-PH" sz="4000" spc="300" dirty="0">
              <a:ln w="28575">
                <a:noFill/>
              </a:ln>
              <a:solidFill>
                <a:srgbClr val="FF0000"/>
              </a:solidFill>
              <a:latin typeface="Bubble Bobble" panose="02000500000000000000" pitchFamily="50" charset="0"/>
            </a:endParaRPr>
          </a:p>
        </p:txBody>
      </p:sp>
      <p:pic>
        <p:nvPicPr>
          <p:cNvPr id="207" name="IMG_5103.png" descr="IMG_5103.png"/>
          <p:cNvPicPr>
            <a:picLocks noChangeAspect="1"/>
          </p:cNvPicPr>
          <p:nvPr/>
        </p:nvPicPr>
        <p:blipFill>
          <a:blip r:embed="rId8"/>
          <a:srcRect l="10513" t="32925" r="43559" b="18570"/>
          <a:stretch>
            <a:fillRect/>
          </a:stretch>
        </p:blipFill>
        <p:spPr>
          <a:xfrm>
            <a:off x="10111049" y="4043363"/>
            <a:ext cx="2042724" cy="281012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96" h="21536" extrusionOk="0">
                <a:moveTo>
                  <a:pt x="10523" y="0"/>
                </a:moveTo>
                <a:cubicBezTo>
                  <a:pt x="10507" y="1"/>
                  <a:pt x="10491" y="11"/>
                  <a:pt x="10472" y="30"/>
                </a:cubicBezTo>
                <a:cubicBezTo>
                  <a:pt x="10413" y="92"/>
                  <a:pt x="10362" y="95"/>
                  <a:pt x="10334" y="39"/>
                </a:cubicBezTo>
                <a:cubicBezTo>
                  <a:pt x="10284" y="-64"/>
                  <a:pt x="9919" y="142"/>
                  <a:pt x="9782" y="352"/>
                </a:cubicBezTo>
                <a:cubicBezTo>
                  <a:pt x="9733" y="426"/>
                  <a:pt x="9659" y="488"/>
                  <a:pt x="9619" y="488"/>
                </a:cubicBezTo>
                <a:cubicBezTo>
                  <a:pt x="9578" y="488"/>
                  <a:pt x="9428" y="580"/>
                  <a:pt x="9284" y="693"/>
                </a:cubicBezTo>
                <a:cubicBezTo>
                  <a:pt x="9139" y="805"/>
                  <a:pt x="8978" y="906"/>
                  <a:pt x="8925" y="916"/>
                </a:cubicBezTo>
                <a:cubicBezTo>
                  <a:pt x="8872" y="926"/>
                  <a:pt x="8787" y="979"/>
                  <a:pt x="8735" y="1034"/>
                </a:cubicBezTo>
                <a:cubicBezTo>
                  <a:pt x="8682" y="1088"/>
                  <a:pt x="8479" y="1240"/>
                  <a:pt x="8283" y="1371"/>
                </a:cubicBezTo>
                <a:cubicBezTo>
                  <a:pt x="8087" y="1502"/>
                  <a:pt x="7861" y="1679"/>
                  <a:pt x="7781" y="1764"/>
                </a:cubicBezTo>
                <a:cubicBezTo>
                  <a:pt x="7701" y="1849"/>
                  <a:pt x="7521" y="1998"/>
                  <a:pt x="7381" y="2096"/>
                </a:cubicBezTo>
                <a:cubicBezTo>
                  <a:pt x="7241" y="2194"/>
                  <a:pt x="6913" y="2464"/>
                  <a:pt x="6653" y="2697"/>
                </a:cubicBezTo>
                <a:cubicBezTo>
                  <a:pt x="6393" y="2929"/>
                  <a:pt x="6048" y="3216"/>
                  <a:pt x="5888" y="3333"/>
                </a:cubicBezTo>
                <a:cubicBezTo>
                  <a:pt x="5728" y="3450"/>
                  <a:pt x="5467" y="3666"/>
                  <a:pt x="5307" y="3814"/>
                </a:cubicBezTo>
                <a:cubicBezTo>
                  <a:pt x="4397" y="4656"/>
                  <a:pt x="4098" y="4843"/>
                  <a:pt x="3996" y="4633"/>
                </a:cubicBezTo>
                <a:cubicBezTo>
                  <a:pt x="3971" y="4582"/>
                  <a:pt x="3888" y="4541"/>
                  <a:pt x="3810" y="4541"/>
                </a:cubicBezTo>
                <a:cubicBezTo>
                  <a:pt x="3710" y="4541"/>
                  <a:pt x="3669" y="4605"/>
                  <a:pt x="3669" y="4760"/>
                </a:cubicBezTo>
                <a:cubicBezTo>
                  <a:pt x="3669" y="4978"/>
                  <a:pt x="3510" y="5230"/>
                  <a:pt x="3434" y="5134"/>
                </a:cubicBezTo>
                <a:cubicBezTo>
                  <a:pt x="3369" y="5052"/>
                  <a:pt x="3215" y="5990"/>
                  <a:pt x="3263" y="6178"/>
                </a:cubicBezTo>
                <a:cubicBezTo>
                  <a:pt x="3291" y="6291"/>
                  <a:pt x="3246" y="6422"/>
                  <a:pt x="3131" y="6558"/>
                </a:cubicBezTo>
                <a:cubicBezTo>
                  <a:pt x="2980" y="6738"/>
                  <a:pt x="2936" y="6750"/>
                  <a:pt x="2807" y="6648"/>
                </a:cubicBezTo>
                <a:cubicBezTo>
                  <a:pt x="2588" y="6475"/>
                  <a:pt x="2539" y="6607"/>
                  <a:pt x="2668" y="7023"/>
                </a:cubicBezTo>
                <a:cubicBezTo>
                  <a:pt x="2795" y="7433"/>
                  <a:pt x="2709" y="7640"/>
                  <a:pt x="2463" y="7520"/>
                </a:cubicBezTo>
                <a:cubicBezTo>
                  <a:pt x="2385" y="7482"/>
                  <a:pt x="2378" y="7512"/>
                  <a:pt x="2449" y="7644"/>
                </a:cubicBezTo>
                <a:lnTo>
                  <a:pt x="2452" y="7648"/>
                </a:lnTo>
                <a:cubicBezTo>
                  <a:pt x="2581" y="7802"/>
                  <a:pt x="2792" y="7997"/>
                  <a:pt x="2922" y="8080"/>
                </a:cubicBezTo>
                <a:cubicBezTo>
                  <a:pt x="3213" y="8266"/>
                  <a:pt x="3242" y="8596"/>
                  <a:pt x="2985" y="8810"/>
                </a:cubicBezTo>
                <a:cubicBezTo>
                  <a:pt x="2818" y="8948"/>
                  <a:pt x="2810" y="9000"/>
                  <a:pt x="2803" y="10069"/>
                </a:cubicBezTo>
                <a:cubicBezTo>
                  <a:pt x="2797" y="10967"/>
                  <a:pt x="2824" y="11290"/>
                  <a:pt x="2946" y="11745"/>
                </a:cubicBezTo>
                <a:cubicBezTo>
                  <a:pt x="3179" y="12621"/>
                  <a:pt x="3415" y="13143"/>
                  <a:pt x="3897" y="13852"/>
                </a:cubicBezTo>
                <a:cubicBezTo>
                  <a:pt x="4263" y="14390"/>
                  <a:pt x="4325" y="14498"/>
                  <a:pt x="4299" y="14725"/>
                </a:cubicBezTo>
                <a:cubicBezTo>
                  <a:pt x="4299" y="14790"/>
                  <a:pt x="4286" y="14872"/>
                  <a:pt x="4265" y="14972"/>
                </a:cubicBezTo>
                <a:cubicBezTo>
                  <a:pt x="4240" y="15192"/>
                  <a:pt x="4220" y="15537"/>
                  <a:pt x="4218" y="15832"/>
                </a:cubicBezTo>
                <a:cubicBezTo>
                  <a:pt x="4216" y="16163"/>
                  <a:pt x="4225" y="16348"/>
                  <a:pt x="4268" y="16512"/>
                </a:cubicBezTo>
                <a:cubicBezTo>
                  <a:pt x="4316" y="16648"/>
                  <a:pt x="4368" y="16772"/>
                  <a:pt x="4425" y="16886"/>
                </a:cubicBezTo>
                <a:cubicBezTo>
                  <a:pt x="4698" y="17395"/>
                  <a:pt x="5120" y="17731"/>
                  <a:pt x="5559" y="17785"/>
                </a:cubicBezTo>
                <a:cubicBezTo>
                  <a:pt x="5640" y="17794"/>
                  <a:pt x="5710" y="17799"/>
                  <a:pt x="5777" y="17801"/>
                </a:cubicBezTo>
                <a:cubicBezTo>
                  <a:pt x="5981" y="17792"/>
                  <a:pt x="6174" y="17733"/>
                  <a:pt x="6332" y="17632"/>
                </a:cubicBezTo>
                <a:cubicBezTo>
                  <a:pt x="6386" y="17589"/>
                  <a:pt x="6441" y="17541"/>
                  <a:pt x="6498" y="17480"/>
                </a:cubicBezTo>
                <a:cubicBezTo>
                  <a:pt x="6528" y="17447"/>
                  <a:pt x="6547" y="17430"/>
                  <a:pt x="6570" y="17406"/>
                </a:cubicBezTo>
                <a:cubicBezTo>
                  <a:pt x="6572" y="17403"/>
                  <a:pt x="6575" y="17401"/>
                  <a:pt x="6577" y="17398"/>
                </a:cubicBezTo>
                <a:cubicBezTo>
                  <a:pt x="6717" y="17183"/>
                  <a:pt x="6770" y="17215"/>
                  <a:pt x="7008" y="17652"/>
                </a:cubicBezTo>
                <a:cubicBezTo>
                  <a:pt x="7259" y="18114"/>
                  <a:pt x="7774" y="18489"/>
                  <a:pt x="8655" y="18853"/>
                </a:cubicBezTo>
                <a:cubicBezTo>
                  <a:pt x="9329" y="19131"/>
                  <a:pt x="10441" y="19432"/>
                  <a:pt x="11125" y="19520"/>
                </a:cubicBezTo>
                <a:cubicBezTo>
                  <a:pt x="11591" y="19581"/>
                  <a:pt x="11808" y="19729"/>
                  <a:pt x="11714" y="19922"/>
                </a:cubicBezTo>
                <a:cubicBezTo>
                  <a:pt x="11584" y="20186"/>
                  <a:pt x="9698" y="19937"/>
                  <a:pt x="8254" y="19465"/>
                </a:cubicBezTo>
                <a:cubicBezTo>
                  <a:pt x="7914" y="19354"/>
                  <a:pt x="7538" y="19251"/>
                  <a:pt x="7417" y="19237"/>
                </a:cubicBezTo>
                <a:cubicBezTo>
                  <a:pt x="7297" y="19222"/>
                  <a:pt x="6986" y="19138"/>
                  <a:pt x="6726" y="19049"/>
                </a:cubicBezTo>
                <a:cubicBezTo>
                  <a:pt x="6466" y="18960"/>
                  <a:pt x="6105" y="18875"/>
                  <a:pt x="5925" y="18858"/>
                </a:cubicBezTo>
                <a:cubicBezTo>
                  <a:pt x="5745" y="18842"/>
                  <a:pt x="5331" y="18726"/>
                  <a:pt x="5004" y="18599"/>
                </a:cubicBezTo>
                <a:cubicBezTo>
                  <a:pt x="4678" y="18473"/>
                  <a:pt x="4202" y="18342"/>
                  <a:pt x="3948" y="18308"/>
                </a:cubicBezTo>
                <a:cubicBezTo>
                  <a:pt x="3868" y="18297"/>
                  <a:pt x="3799" y="18282"/>
                  <a:pt x="3734" y="18265"/>
                </a:cubicBezTo>
                <a:cubicBezTo>
                  <a:pt x="3504" y="18242"/>
                  <a:pt x="3347" y="18178"/>
                  <a:pt x="3203" y="18040"/>
                </a:cubicBezTo>
                <a:cubicBezTo>
                  <a:pt x="2898" y="17748"/>
                  <a:pt x="1977" y="17403"/>
                  <a:pt x="1671" y="17466"/>
                </a:cubicBezTo>
                <a:cubicBezTo>
                  <a:pt x="1536" y="17493"/>
                  <a:pt x="1394" y="17469"/>
                  <a:pt x="1348" y="17412"/>
                </a:cubicBezTo>
                <a:cubicBezTo>
                  <a:pt x="1335" y="17396"/>
                  <a:pt x="1324" y="17386"/>
                  <a:pt x="1315" y="17380"/>
                </a:cubicBezTo>
                <a:cubicBezTo>
                  <a:pt x="1287" y="17393"/>
                  <a:pt x="1273" y="17416"/>
                  <a:pt x="1269" y="17453"/>
                </a:cubicBezTo>
                <a:cubicBezTo>
                  <a:pt x="1268" y="17469"/>
                  <a:pt x="1267" y="17482"/>
                  <a:pt x="1267" y="17503"/>
                </a:cubicBezTo>
                <a:cubicBezTo>
                  <a:pt x="1267" y="17706"/>
                  <a:pt x="1569" y="17898"/>
                  <a:pt x="1887" y="17898"/>
                </a:cubicBezTo>
                <a:cubicBezTo>
                  <a:pt x="1976" y="17898"/>
                  <a:pt x="2087" y="17956"/>
                  <a:pt x="2133" y="18026"/>
                </a:cubicBezTo>
                <a:cubicBezTo>
                  <a:pt x="2201" y="18130"/>
                  <a:pt x="2127" y="18221"/>
                  <a:pt x="1748" y="18502"/>
                </a:cubicBezTo>
                <a:cubicBezTo>
                  <a:pt x="1489" y="18693"/>
                  <a:pt x="1022" y="18956"/>
                  <a:pt x="708" y="19088"/>
                </a:cubicBezTo>
                <a:cubicBezTo>
                  <a:pt x="183" y="19307"/>
                  <a:pt x="138" y="19346"/>
                  <a:pt x="135" y="19579"/>
                </a:cubicBezTo>
                <a:cubicBezTo>
                  <a:pt x="135" y="19615"/>
                  <a:pt x="131" y="19654"/>
                  <a:pt x="126" y="19692"/>
                </a:cubicBezTo>
                <a:cubicBezTo>
                  <a:pt x="125" y="19791"/>
                  <a:pt x="98" y="19890"/>
                  <a:pt x="55" y="19935"/>
                </a:cubicBezTo>
                <a:cubicBezTo>
                  <a:pt x="41" y="19950"/>
                  <a:pt x="30" y="19967"/>
                  <a:pt x="19" y="19985"/>
                </a:cubicBezTo>
                <a:cubicBezTo>
                  <a:pt x="12" y="19997"/>
                  <a:pt x="6" y="20012"/>
                  <a:pt x="0" y="20027"/>
                </a:cubicBezTo>
                <a:cubicBezTo>
                  <a:pt x="10" y="20038"/>
                  <a:pt x="20" y="20048"/>
                  <a:pt x="30" y="20064"/>
                </a:cubicBezTo>
                <a:cubicBezTo>
                  <a:pt x="80" y="20139"/>
                  <a:pt x="208" y="20201"/>
                  <a:pt x="315" y="20201"/>
                </a:cubicBezTo>
                <a:cubicBezTo>
                  <a:pt x="422" y="20201"/>
                  <a:pt x="549" y="20251"/>
                  <a:pt x="597" y="20312"/>
                </a:cubicBezTo>
                <a:cubicBezTo>
                  <a:pt x="645" y="20373"/>
                  <a:pt x="684" y="20392"/>
                  <a:pt x="684" y="20354"/>
                </a:cubicBezTo>
                <a:cubicBezTo>
                  <a:pt x="684" y="20317"/>
                  <a:pt x="756" y="20335"/>
                  <a:pt x="843" y="20394"/>
                </a:cubicBezTo>
                <a:cubicBezTo>
                  <a:pt x="981" y="20488"/>
                  <a:pt x="987" y="20515"/>
                  <a:pt x="891" y="20605"/>
                </a:cubicBezTo>
                <a:cubicBezTo>
                  <a:pt x="804" y="20686"/>
                  <a:pt x="863" y="20711"/>
                  <a:pt x="1169" y="20720"/>
                </a:cubicBezTo>
                <a:cubicBezTo>
                  <a:pt x="1261" y="20723"/>
                  <a:pt x="1352" y="20735"/>
                  <a:pt x="1432" y="20750"/>
                </a:cubicBezTo>
                <a:cubicBezTo>
                  <a:pt x="1703" y="20736"/>
                  <a:pt x="2002" y="20681"/>
                  <a:pt x="2237" y="20583"/>
                </a:cubicBezTo>
                <a:cubicBezTo>
                  <a:pt x="2863" y="20322"/>
                  <a:pt x="3255" y="20421"/>
                  <a:pt x="3406" y="20877"/>
                </a:cubicBezTo>
                <a:cubicBezTo>
                  <a:pt x="3438" y="20973"/>
                  <a:pt x="3458" y="21063"/>
                  <a:pt x="3468" y="21133"/>
                </a:cubicBezTo>
                <a:cubicBezTo>
                  <a:pt x="3705" y="21186"/>
                  <a:pt x="3916" y="21245"/>
                  <a:pt x="4071" y="21301"/>
                </a:cubicBezTo>
                <a:cubicBezTo>
                  <a:pt x="4586" y="21407"/>
                  <a:pt x="4811" y="21478"/>
                  <a:pt x="4807" y="21536"/>
                </a:cubicBezTo>
                <a:lnTo>
                  <a:pt x="16497" y="21536"/>
                </a:lnTo>
                <a:cubicBezTo>
                  <a:pt x="16505" y="21481"/>
                  <a:pt x="16538" y="21398"/>
                  <a:pt x="16587" y="21300"/>
                </a:cubicBezTo>
                <a:cubicBezTo>
                  <a:pt x="16504" y="21274"/>
                  <a:pt x="16436" y="21192"/>
                  <a:pt x="16379" y="21052"/>
                </a:cubicBezTo>
                <a:cubicBezTo>
                  <a:pt x="16283" y="20817"/>
                  <a:pt x="16289" y="20765"/>
                  <a:pt x="16449" y="20429"/>
                </a:cubicBezTo>
                <a:cubicBezTo>
                  <a:pt x="16508" y="20306"/>
                  <a:pt x="16574" y="20202"/>
                  <a:pt x="16629" y="20136"/>
                </a:cubicBezTo>
                <a:cubicBezTo>
                  <a:pt x="16657" y="20075"/>
                  <a:pt x="16684" y="20015"/>
                  <a:pt x="16716" y="19953"/>
                </a:cubicBezTo>
                <a:cubicBezTo>
                  <a:pt x="16758" y="19871"/>
                  <a:pt x="16852" y="19707"/>
                  <a:pt x="16921" y="19581"/>
                </a:cubicBezTo>
                <a:cubicBezTo>
                  <a:pt x="17152" y="19082"/>
                  <a:pt x="17769" y="18007"/>
                  <a:pt x="18634" y="16604"/>
                </a:cubicBezTo>
                <a:cubicBezTo>
                  <a:pt x="19559" y="15103"/>
                  <a:pt x="19831" y="14474"/>
                  <a:pt x="19721" y="14046"/>
                </a:cubicBezTo>
                <a:lnTo>
                  <a:pt x="19702" y="13985"/>
                </a:lnTo>
                <a:cubicBezTo>
                  <a:pt x="19699" y="13975"/>
                  <a:pt x="19696" y="13965"/>
                  <a:pt x="19692" y="13955"/>
                </a:cubicBezTo>
                <a:cubicBezTo>
                  <a:pt x="19687" y="13944"/>
                  <a:pt x="19682" y="13922"/>
                  <a:pt x="19677" y="13905"/>
                </a:cubicBezTo>
                <a:lnTo>
                  <a:pt x="19650" y="13822"/>
                </a:lnTo>
                <a:cubicBezTo>
                  <a:pt x="19548" y="13497"/>
                  <a:pt x="19464" y="13167"/>
                  <a:pt x="19464" y="13088"/>
                </a:cubicBezTo>
                <a:cubicBezTo>
                  <a:pt x="19464" y="12945"/>
                  <a:pt x="19653" y="12756"/>
                  <a:pt x="19884" y="12648"/>
                </a:cubicBezTo>
                <a:cubicBezTo>
                  <a:pt x="19928" y="12589"/>
                  <a:pt x="19994" y="12563"/>
                  <a:pt x="20074" y="12574"/>
                </a:cubicBezTo>
                <a:cubicBezTo>
                  <a:pt x="20245" y="12509"/>
                  <a:pt x="20498" y="12345"/>
                  <a:pt x="20749" y="12147"/>
                </a:cubicBezTo>
                <a:cubicBezTo>
                  <a:pt x="20857" y="12048"/>
                  <a:pt x="20971" y="11951"/>
                  <a:pt x="21094" y="11853"/>
                </a:cubicBezTo>
                <a:cubicBezTo>
                  <a:pt x="21100" y="11847"/>
                  <a:pt x="21108" y="11841"/>
                  <a:pt x="21115" y="11834"/>
                </a:cubicBezTo>
                <a:cubicBezTo>
                  <a:pt x="21129" y="11820"/>
                  <a:pt x="21143" y="11803"/>
                  <a:pt x="21156" y="11789"/>
                </a:cubicBezTo>
                <a:cubicBezTo>
                  <a:pt x="21522" y="11418"/>
                  <a:pt x="21600" y="11174"/>
                  <a:pt x="21354" y="11174"/>
                </a:cubicBezTo>
                <a:cubicBezTo>
                  <a:pt x="21273" y="11174"/>
                  <a:pt x="21187" y="11109"/>
                  <a:pt x="21163" y="11031"/>
                </a:cubicBezTo>
                <a:cubicBezTo>
                  <a:pt x="21139" y="10950"/>
                  <a:pt x="21052" y="10899"/>
                  <a:pt x="20965" y="10913"/>
                </a:cubicBezTo>
                <a:cubicBezTo>
                  <a:pt x="20879" y="10927"/>
                  <a:pt x="20646" y="10841"/>
                  <a:pt x="20446" y="10721"/>
                </a:cubicBezTo>
                <a:cubicBezTo>
                  <a:pt x="20246" y="10602"/>
                  <a:pt x="19978" y="10496"/>
                  <a:pt x="19850" y="10485"/>
                </a:cubicBezTo>
                <a:cubicBezTo>
                  <a:pt x="19535" y="10460"/>
                  <a:pt x="19418" y="10316"/>
                  <a:pt x="19364" y="9892"/>
                </a:cubicBezTo>
                <a:cubicBezTo>
                  <a:pt x="19318" y="9525"/>
                  <a:pt x="19189" y="9387"/>
                  <a:pt x="18985" y="9486"/>
                </a:cubicBezTo>
                <a:cubicBezTo>
                  <a:pt x="18897" y="9529"/>
                  <a:pt x="18880" y="9612"/>
                  <a:pt x="18916" y="9828"/>
                </a:cubicBezTo>
                <a:cubicBezTo>
                  <a:pt x="18921" y="9861"/>
                  <a:pt x="18924" y="9878"/>
                  <a:pt x="18929" y="9909"/>
                </a:cubicBezTo>
                <a:cubicBezTo>
                  <a:pt x="18931" y="9911"/>
                  <a:pt x="18934" y="9911"/>
                  <a:pt x="18935" y="9914"/>
                </a:cubicBezTo>
                <a:cubicBezTo>
                  <a:pt x="18947" y="9937"/>
                  <a:pt x="18956" y="10023"/>
                  <a:pt x="18963" y="10132"/>
                </a:cubicBezTo>
                <a:cubicBezTo>
                  <a:pt x="19028" y="10551"/>
                  <a:pt x="19033" y="10719"/>
                  <a:pt x="18976" y="10805"/>
                </a:cubicBezTo>
                <a:cubicBezTo>
                  <a:pt x="18976" y="10818"/>
                  <a:pt x="18976" y="10829"/>
                  <a:pt x="18976" y="10842"/>
                </a:cubicBezTo>
                <a:lnTo>
                  <a:pt x="18962" y="11662"/>
                </a:lnTo>
                <a:lnTo>
                  <a:pt x="18176" y="12680"/>
                </a:lnTo>
                <a:cubicBezTo>
                  <a:pt x="17744" y="13241"/>
                  <a:pt x="17318" y="13749"/>
                  <a:pt x="17231" y="13810"/>
                </a:cubicBezTo>
                <a:cubicBezTo>
                  <a:pt x="17004" y="13967"/>
                  <a:pt x="16844" y="13716"/>
                  <a:pt x="16844" y="13204"/>
                </a:cubicBezTo>
                <a:cubicBezTo>
                  <a:pt x="16844" y="12590"/>
                  <a:pt x="16691" y="12087"/>
                  <a:pt x="16390" y="11706"/>
                </a:cubicBezTo>
                <a:cubicBezTo>
                  <a:pt x="16239" y="11515"/>
                  <a:pt x="16116" y="11300"/>
                  <a:pt x="16116" y="11228"/>
                </a:cubicBezTo>
                <a:cubicBezTo>
                  <a:pt x="16116" y="11157"/>
                  <a:pt x="16212" y="10842"/>
                  <a:pt x="16329" y="10528"/>
                </a:cubicBezTo>
                <a:cubicBezTo>
                  <a:pt x="16685" y="9575"/>
                  <a:pt x="16775" y="8277"/>
                  <a:pt x="16582" y="6917"/>
                </a:cubicBezTo>
                <a:cubicBezTo>
                  <a:pt x="16565" y="6837"/>
                  <a:pt x="16555" y="6798"/>
                  <a:pt x="16528" y="6668"/>
                </a:cubicBezTo>
                <a:cubicBezTo>
                  <a:pt x="16472" y="6398"/>
                  <a:pt x="16400" y="6254"/>
                  <a:pt x="16313" y="6238"/>
                </a:cubicBezTo>
                <a:cubicBezTo>
                  <a:pt x="16165" y="6212"/>
                  <a:pt x="15614" y="5477"/>
                  <a:pt x="15609" y="5301"/>
                </a:cubicBezTo>
                <a:cubicBezTo>
                  <a:pt x="15608" y="5238"/>
                  <a:pt x="15575" y="5186"/>
                  <a:pt x="15537" y="5186"/>
                </a:cubicBezTo>
                <a:cubicBezTo>
                  <a:pt x="15499" y="5186"/>
                  <a:pt x="15244" y="4900"/>
                  <a:pt x="14972" y="4550"/>
                </a:cubicBezTo>
                <a:cubicBezTo>
                  <a:pt x="14447" y="3874"/>
                  <a:pt x="13957" y="3395"/>
                  <a:pt x="13423" y="3031"/>
                </a:cubicBezTo>
                <a:cubicBezTo>
                  <a:pt x="13242" y="2909"/>
                  <a:pt x="12998" y="2681"/>
                  <a:pt x="12881" y="2524"/>
                </a:cubicBezTo>
                <a:cubicBezTo>
                  <a:pt x="12763" y="2367"/>
                  <a:pt x="12613" y="2238"/>
                  <a:pt x="12547" y="2238"/>
                </a:cubicBezTo>
                <a:cubicBezTo>
                  <a:pt x="12481" y="2238"/>
                  <a:pt x="12367" y="2156"/>
                  <a:pt x="12296" y="2056"/>
                </a:cubicBezTo>
                <a:cubicBezTo>
                  <a:pt x="12224" y="1956"/>
                  <a:pt x="12140" y="1895"/>
                  <a:pt x="12108" y="1919"/>
                </a:cubicBezTo>
                <a:cubicBezTo>
                  <a:pt x="12040" y="1973"/>
                  <a:pt x="11773" y="1562"/>
                  <a:pt x="11708" y="1303"/>
                </a:cubicBezTo>
                <a:cubicBezTo>
                  <a:pt x="11665" y="1132"/>
                  <a:pt x="11656" y="1130"/>
                  <a:pt x="11571" y="1278"/>
                </a:cubicBezTo>
                <a:cubicBezTo>
                  <a:pt x="11506" y="1391"/>
                  <a:pt x="11464" y="1406"/>
                  <a:pt x="11427" y="1330"/>
                </a:cubicBezTo>
                <a:cubicBezTo>
                  <a:pt x="11398" y="1271"/>
                  <a:pt x="11345" y="1245"/>
                  <a:pt x="11308" y="1273"/>
                </a:cubicBezTo>
                <a:cubicBezTo>
                  <a:pt x="11197" y="1360"/>
                  <a:pt x="10948" y="1138"/>
                  <a:pt x="10948" y="951"/>
                </a:cubicBezTo>
                <a:cubicBezTo>
                  <a:pt x="10948" y="855"/>
                  <a:pt x="10914" y="749"/>
                  <a:pt x="10872" y="716"/>
                </a:cubicBezTo>
                <a:cubicBezTo>
                  <a:pt x="10830" y="684"/>
                  <a:pt x="10744" y="494"/>
                  <a:pt x="10681" y="294"/>
                </a:cubicBezTo>
                <a:cubicBezTo>
                  <a:pt x="10615" y="85"/>
                  <a:pt x="10571" y="-2"/>
                  <a:pt x="10523" y="0"/>
                </a:cubicBezTo>
                <a:close/>
              </a:path>
            </a:pathLst>
          </a:custGeom>
          <a:ln w="12700">
            <a:miter lim="400000"/>
          </a:ln>
        </p:spPr>
      </p:pic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5FC33ED1-EC95-4CEE-A687-16BA4DD2FA7F}"/>
              </a:ext>
            </a:extLst>
          </p:cNvPr>
          <p:cNvCxnSpPr/>
          <p:nvPr/>
        </p:nvCxnSpPr>
        <p:spPr>
          <a:xfrm flipH="1">
            <a:off x="4609900" y="3591693"/>
            <a:ext cx="5501149" cy="0"/>
          </a:xfrm>
          <a:prstGeom prst="line">
            <a:avLst/>
          </a:prstGeom>
          <a:ln w="57150"/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227131F8-2C1F-4FBF-8852-C15427310DD2}"/>
              </a:ext>
            </a:extLst>
          </p:cNvPr>
          <p:cNvCxnSpPr>
            <a:cxnSpLocks/>
          </p:cNvCxnSpPr>
          <p:nvPr/>
        </p:nvCxnSpPr>
        <p:spPr>
          <a:xfrm flipH="1">
            <a:off x="3671888" y="5220468"/>
            <a:ext cx="6439162" cy="0"/>
          </a:xfrm>
          <a:prstGeom prst="line">
            <a:avLst/>
          </a:prstGeom>
          <a:ln w="57150"/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pic>
        <p:nvPicPr>
          <p:cNvPr id="17" name="Picture 2" descr="دمية الامين اوبتي من اكسبو 2020 دبي بحجم L : Amazon.ae: ألعاب">
            <a:extLst>
              <a:ext uri="{FF2B5EF4-FFF2-40B4-BE49-F238E27FC236}">
                <a16:creationId xmlns:a16="http://schemas.microsoft.com/office/drawing/2014/main" id="{DD08299A-5D35-4F00-891D-866541214C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2857" b="90000" l="10000" r="90000">
                        <a14:foregroundMark x1="53500" y1="7143" x2="53500" y2="7143"/>
                        <a14:foregroundMark x1="53000" y1="2857" x2="53000" y2="285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099" y="4884182"/>
            <a:ext cx="2857500" cy="1666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02F94E7A-E6DC-4349-A971-2388983B1599}"/>
              </a:ext>
            </a:extLst>
          </p:cNvPr>
          <p:cNvPicPr>
            <a:picLocks noChangeAspect="1"/>
          </p:cNvPicPr>
          <p:nvPr/>
        </p:nvPicPr>
        <p:blipFill rotWithShape="1">
          <a:blip r:embed="rId11"/>
          <a:srcRect l="17371" t="19535" r="9738" b="22488"/>
          <a:stretch/>
        </p:blipFill>
        <p:spPr>
          <a:xfrm>
            <a:off x="10215563" y="36634"/>
            <a:ext cx="1786825" cy="103135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withEffect">
                                  <p:stCondLst>
                                    <p:cond delay="48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Rectangle">
            <a:extLst>
              <a:ext uri="{FF2B5EF4-FFF2-40B4-BE49-F238E27FC236}">
                <a16:creationId xmlns:a16="http://schemas.microsoft.com/office/drawing/2014/main" id="{D2294CAA-9314-4CDB-8D89-3968CB0538E3}"/>
              </a:ext>
            </a:extLst>
          </p:cNvPr>
          <p:cNvGrpSpPr/>
          <p:nvPr/>
        </p:nvGrpSpPr>
        <p:grpSpPr>
          <a:xfrm>
            <a:off x="1519146" y="881091"/>
            <a:ext cx="9950562" cy="5614978"/>
            <a:chOff x="0" y="0"/>
            <a:chExt cx="19901121" cy="12839772"/>
          </a:xfrm>
        </p:grpSpPr>
        <p:sp>
          <p:nvSpPr>
            <p:cNvPr id="9" name="Rectangle">
              <a:extLst>
                <a:ext uri="{FF2B5EF4-FFF2-40B4-BE49-F238E27FC236}">
                  <a16:creationId xmlns:a16="http://schemas.microsoft.com/office/drawing/2014/main" id="{7E858E38-EC39-48ED-835C-E81F96E8CC26}"/>
                </a:ext>
              </a:extLst>
            </p:cNvPr>
            <p:cNvSpPr txBox="1"/>
            <p:nvPr/>
          </p:nvSpPr>
          <p:spPr>
            <a:xfrm>
              <a:off x="101600" y="101600"/>
              <a:ext cx="19697922" cy="1263657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ffectLst/>
          </p:spPr>
          <p:txBody>
            <a:bodyPr wrap="square" lIns="38100" tIns="38100" rIns="38100" bIns="38100" numCol="1" anchor="ctr">
              <a:normAutofit/>
            </a:bodyPr>
            <a:lstStyle/>
            <a:p>
              <a:pPr defTabSz="412750">
                <a:defRPr sz="5000">
                  <a:solidFill>
                    <a:srgbClr val="000000"/>
                  </a:solidFill>
                  <a:latin typeface="Molhim Bold"/>
                  <a:ea typeface="Molhim Bold"/>
                  <a:cs typeface="Molhim Bold"/>
                  <a:sym typeface="Molhim Bold"/>
                </a:defRPr>
              </a:pPr>
              <a:endParaRPr sz="2500"/>
            </a:p>
          </p:txBody>
        </p:sp>
        <p:pic>
          <p:nvPicPr>
            <p:cNvPr id="10" name="Rectangle Rectangle" descr="Rectangle Rectangle">
              <a:extLst>
                <a:ext uri="{FF2B5EF4-FFF2-40B4-BE49-F238E27FC236}">
                  <a16:creationId xmlns:a16="http://schemas.microsoft.com/office/drawing/2014/main" id="{93E58195-AE35-43AF-B9D5-16D7B4D5D3E9}"/>
                </a:ext>
              </a:extLst>
            </p:cNvPr>
            <p:cNvPicPr>
              <a:picLocks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0"/>
              <a:ext cx="19901122" cy="12839773"/>
            </a:xfrm>
            <a:prstGeom prst="rect">
              <a:avLst/>
            </a:prstGeom>
            <a:effectLst/>
          </p:spPr>
        </p:pic>
      </p:grpSp>
      <p:pic>
        <p:nvPicPr>
          <p:cNvPr id="7" name="Picture 6">
            <a:extLst>
              <a:ext uri="{FF2B5EF4-FFF2-40B4-BE49-F238E27FC236}">
                <a16:creationId xmlns:a16="http://schemas.microsoft.com/office/drawing/2014/main" id="{B044757A-004A-4761-8339-D5B449EF0B2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126" t="34767" r="22255" b="8593"/>
          <a:stretch/>
        </p:blipFill>
        <p:spPr>
          <a:xfrm>
            <a:off x="1685138" y="925522"/>
            <a:ext cx="9616275" cy="5526117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FBFC8AD-477F-4727-9770-D6E9B9EE1602}"/>
              </a:ext>
            </a:extLst>
          </p:cNvPr>
          <p:cNvSpPr txBox="1"/>
          <p:nvPr/>
        </p:nvSpPr>
        <p:spPr>
          <a:xfrm rot="20320663">
            <a:off x="1819033" y="603074"/>
            <a:ext cx="2827946" cy="707886"/>
          </a:xfrm>
          <a:prstGeom prst="rect">
            <a:avLst/>
          </a:prstGeom>
          <a:solidFill>
            <a:srgbClr val="FF9492"/>
          </a:solidFill>
        </p:spPr>
        <p:txBody>
          <a:bodyPr wrap="square" rtlCol="0">
            <a:spAutoFit/>
          </a:bodyPr>
          <a:lstStyle/>
          <a:p>
            <a:pPr algn="ctr"/>
            <a:r>
              <a:rPr lang="ar-BH" sz="4000" spc="300" dirty="0">
                <a:ln w="28575">
                  <a:noFill/>
                </a:ln>
                <a:solidFill>
                  <a:srgbClr val="FF0000"/>
                </a:solidFill>
                <a:latin typeface="Bubble Bobble" panose="02000500000000000000" pitchFamily="50" charset="0"/>
              </a:rPr>
              <a:t>صفحة 85</a:t>
            </a:r>
            <a:endParaRPr lang="en-PH" sz="4000" spc="300" dirty="0">
              <a:ln w="28575">
                <a:noFill/>
              </a:ln>
              <a:solidFill>
                <a:srgbClr val="FF0000"/>
              </a:solidFill>
              <a:latin typeface="Bubble Bobble" panose="02000500000000000000" pitchFamily="50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4824DC7-A297-4979-B00F-4DAD4F7BAA00}"/>
              </a:ext>
            </a:extLst>
          </p:cNvPr>
          <p:cNvSpPr txBox="1"/>
          <p:nvPr/>
        </p:nvSpPr>
        <p:spPr>
          <a:xfrm>
            <a:off x="4291013" y="2652753"/>
            <a:ext cx="7549444" cy="1328569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25400" tIns="25400" rIns="25400" bIns="25400" numCol="1" spcCol="38100" rtlCol="0" anchor="ctr">
            <a:spAutoFit/>
          </a:bodyPr>
          <a:lstStyle/>
          <a:p>
            <a:pPr algn="ctr" defTabSz="1219169" hangingPunct="0"/>
            <a:r>
              <a:rPr lang="ar-AE" sz="8300" b="1" dirty="0">
                <a:solidFill>
                  <a:srgbClr val="FF0000"/>
                </a:solidFill>
                <a:sym typeface="Helvetica Neue"/>
              </a:rPr>
              <a:t>مثل الجسد </a:t>
            </a:r>
            <a:endParaRPr lang="en-US" sz="8300" b="1" dirty="0">
              <a:solidFill>
                <a:srgbClr val="FF0000"/>
              </a:solidFill>
              <a:sym typeface="Helvetica Neue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C46AD7A-77FF-4346-9202-20FD4D920AC5}"/>
              </a:ext>
            </a:extLst>
          </p:cNvPr>
          <p:cNvSpPr txBox="1"/>
          <p:nvPr/>
        </p:nvSpPr>
        <p:spPr>
          <a:xfrm>
            <a:off x="4291013" y="5044268"/>
            <a:ext cx="7549444" cy="1328569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25400" tIns="25400" rIns="25400" bIns="25400" numCol="1" spcCol="38100" rtlCol="0" anchor="ctr">
            <a:spAutoFit/>
          </a:bodyPr>
          <a:lstStyle/>
          <a:p>
            <a:pPr algn="ctr" defTabSz="1219169" hangingPunct="0"/>
            <a:r>
              <a:rPr lang="ar-AE" sz="8300" b="1" dirty="0">
                <a:solidFill>
                  <a:srgbClr val="FF0000"/>
                </a:solidFill>
                <a:sym typeface="Helvetica Neue"/>
              </a:rPr>
              <a:t>المؤمنون أخوة</a:t>
            </a:r>
            <a:endParaRPr lang="en-US" sz="8300" b="1" dirty="0">
              <a:solidFill>
                <a:srgbClr val="FF0000"/>
              </a:solidFill>
              <a:sym typeface="Helvetica Neue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CBC1F121-7EFD-4987-8C2F-019344E1AE9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7371" t="19535" r="9738" b="22488"/>
          <a:stretch/>
        </p:blipFill>
        <p:spPr>
          <a:xfrm>
            <a:off x="10215563" y="36634"/>
            <a:ext cx="1786825" cy="1031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08317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 advAuto="0"/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1" name="Rectangle"/>
          <p:cNvGrpSpPr/>
          <p:nvPr/>
        </p:nvGrpSpPr>
        <p:grpSpPr>
          <a:xfrm>
            <a:off x="1519146" y="881091"/>
            <a:ext cx="9950562" cy="5614978"/>
            <a:chOff x="0" y="0"/>
            <a:chExt cx="19901121" cy="12839772"/>
          </a:xfrm>
        </p:grpSpPr>
        <p:sp>
          <p:nvSpPr>
            <p:cNvPr id="210" name="Rectangle"/>
            <p:cNvSpPr txBox="1"/>
            <p:nvPr/>
          </p:nvSpPr>
          <p:spPr>
            <a:xfrm>
              <a:off x="101600" y="101600"/>
              <a:ext cx="19697922" cy="1263657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ffectLst/>
          </p:spPr>
          <p:txBody>
            <a:bodyPr wrap="square" lIns="38100" tIns="38100" rIns="38100" bIns="38100" numCol="1" anchor="ctr">
              <a:normAutofit/>
            </a:bodyPr>
            <a:lstStyle/>
            <a:p>
              <a:pPr defTabSz="412750">
                <a:defRPr sz="5000">
                  <a:solidFill>
                    <a:srgbClr val="000000"/>
                  </a:solidFill>
                  <a:latin typeface="Molhim Bold"/>
                  <a:ea typeface="Molhim Bold"/>
                  <a:cs typeface="Molhim Bold"/>
                  <a:sym typeface="Molhim Bold"/>
                </a:defRPr>
              </a:pPr>
              <a:endParaRPr sz="2500"/>
            </a:p>
          </p:txBody>
        </p:sp>
        <p:pic>
          <p:nvPicPr>
            <p:cNvPr id="209" name="Rectangle Rectangle" descr="Rectangle Rectangle"/>
            <p:cNvPicPr>
              <a:picLocks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0"/>
              <a:ext cx="19901122" cy="12839773"/>
            </a:xfrm>
            <a:prstGeom prst="rect">
              <a:avLst/>
            </a:prstGeom>
            <a:effectLst/>
          </p:spPr>
        </p:pic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id="{3CA11487-46A2-4DED-B3F5-E1B300AE58F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1485" r="732" b="14062"/>
          <a:stretch/>
        </p:blipFill>
        <p:spPr>
          <a:xfrm>
            <a:off x="2064115" y="1208088"/>
            <a:ext cx="9297738" cy="418544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34041913-2EA2-48A1-83FD-AECE3ECC6DF0}"/>
              </a:ext>
            </a:extLst>
          </p:cNvPr>
          <p:cNvSpPr txBox="1"/>
          <p:nvPr/>
        </p:nvSpPr>
        <p:spPr>
          <a:xfrm rot="20320663">
            <a:off x="1819033" y="603074"/>
            <a:ext cx="2827946" cy="707886"/>
          </a:xfrm>
          <a:prstGeom prst="rect">
            <a:avLst/>
          </a:prstGeom>
          <a:solidFill>
            <a:srgbClr val="FF9492"/>
          </a:solidFill>
        </p:spPr>
        <p:txBody>
          <a:bodyPr wrap="square" rtlCol="0">
            <a:spAutoFit/>
          </a:bodyPr>
          <a:lstStyle/>
          <a:p>
            <a:pPr algn="ctr"/>
            <a:r>
              <a:rPr lang="ar-BH" sz="4000" spc="300" dirty="0">
                <a:ln w="28575">
                  <a:noFill/>
                </a:ln>
                <a:solidFill>
                  <a:srgbClr val="FF0000"/>
                </a:solidFill>
                <a:latin typeface="Bubble Bobble" panose="02000500000000000000" pitchFamily="50" charset="0"/>
              </a:rPr>
              <a:t>صفحة 85</a:t>
            </a:r>
            <a:endParaRPr lang="en-PH" sz="4000" spc="300" dirty="0">
              <a:ln w="28575">
                <a:noFill/>
              </a:ln>
              <a:solidFill>
                <a:srgbClr val="FF0000"/>
              </a:solidFill>
              <a:latin typeface="Bubble Bobble" panose="02000500000000000000" pitchFamily="50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756E811-2469-4419-B448-B99484BCA73C}"/>
              </a:ext>
            </a:extLst>
          </p:cNvPr>
          <p:cNvSpPr txBox="1"/>
          <p:nvPr/>
        </p:nvSpPr>
        <p:spPr>
          <a:xfrm>
            <a:off x="3089806" y="2204693"/>
            <a:ext cx="6491392" cy="7284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25400" tIns="25400" rIns="25400" bIns="25400" numCol="1" spcCol="38100" rtlCol="0" anchor="ctr">
            <a:spAutoFit/>
          </a:bodyPr>
          <a:lstStyle/>
          <a:p>
            <a:pPr algn="ctr" defTabSz="1219169" hangingPunct="0"/>
            <a:r>
              <a:rPr lang="ar-BH" sz="4400" b="1" dirty="0">
                <a:solidFill>
                  <a:srgbClr val="FF0000"/>
                </a:solidFill>
                <a:highlight>
                  <a:srgbClr val="FFFF00"/>
                </a:highlight>
                <a:sym typeface="Helvetica Neue"/>
              </a:rPr>
              <a:t>أخوة و محبة و مودة و ترابط</a:t>
            </a:r>
            <a:endParaRPr lang="en-US" sz="4400" b="1" dirty="0">
              <a:solidFill>
                <a:srgbClr val="FF0000"/>
              </a:solidFill>
              <a:highlight>
                <a:srgbClr val="FFFF00"/>
              </a:highlight>
              <a:sym typeface="Helvetica Neue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26093C3-C351-41A4-86EF-7E152B2C94A9}"/>
              </a:ext>
            </a:extLst>
          </p:cNvPr>
          <p:cNvSpPr txBox="1"/>
          <p:nvPr/>
        </p:nvSpPr>
        <p:spPr>
          <a:xfrm>
            <a:off x="4542172" y="4935474"/>
            <a:ext cx="6995835" cy="646331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r>
              <a:rPr lang="ar-BH" sz="3600" b="1" dirty="0">
                <a:solidFill>
                  <a:srgbClr val="202124"/>
                </a:solidFill>
                <a:highlight>
                  <a:srgbClr val="FFFF00"/>
                </a:highlight>
                <a:latin typeface="Helvetica Neue"/>
              </a:rPr>
              <a:t> أن إيمانهم يوجب عليهم أن يكونوا إخوة.</a:t>
            </a:r>
            <a:endParaRPr lang="en-US" sz="3600" b="1" dirty="0">
              <a:highlight>
                <a:srgbClr val="FFFF00"/>
              </a:highlight>
            </a:endParaRPr>
          </a:p>
        </p:txBody>
      </p:sp>
      <p:pic>
        <p:nvPicPr>
          <p:cNvPr id="9218" name="Picture 2">
            <a:extLst>
              <a:ext uri="{FF2B5EF4-FFF2-40B4-BE49-F238E27FC236}">
                <a16:creationId xmlns:a16="http://schemas.microsoft.com/office/drawing/2014/main" id="{B64451B4-579B-4199-9424-303052F213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8657" y="4377389"/>
            <a:ext cx="3021841" cy="202064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7423F4E-7AE5-46BF-B20A-A72043F8D4F1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7371" t="19535" r="9738" b="22488"/>
          <a:stretch/>
        </p:blipFill>
        <p:spPr>
          <a:xfrm>
            <a:off x="10215563" y="36634"/>
            <a:ext cx="1786825" cy="1031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02442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1" grpId="0" animBg="1" advAuto="0"/>
      <p:bldP spid="13" grpId="0" animBg="1"/>
      <p:bldP spid="4" grpId="0"/>
      <p:bldP spid="1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F265A835-3B0F-4C8A-827B-07E0B69BBB5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110" t="22656" r="2928" b="50000"/>
          <a:stretch/>
        </p:blipFill>
        <p:spPr>
          <a:xfrm>
            <a:off x="827433" y="1652281"/>
            <a:ext cx="10865747" cy="2862569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93A84F3E-41AC-4A63-8B87-D9F06216756F}"/>
              </a:ext>
            </a:extLst>
          </p:cNvPr>
          <p:cNvSpPr txBox="1"/>
          <p:nvPr/>
        </p:nvSpPr>
        <p:spPr>
          <a:xfrm>
            <a:off x="7665522" y="226541"/>
            <a:ext cx="3301679" cy="707886"/>
          </a:xfrm>
          <a:prstGeom prst="rect">
            <a:avLst/>
          </a:prstGeom>
          <a:solidFill>
            <a:srgbClr val="FF9492"/>
          </a:solidFill>
        </p:spPr>
        <p:txBody>
          <a:bodyPr wrap="square" rtlCol="0">
            <a:spAutoFit/>
          </a:bodyPr>
          <a:lstStyle/>
          <a:p>
            <a:pPr algn="ctr"/>
            <a:r>
              <a:rPr lang="ar-BH" sz="4000" spc="300" dirty="0">
                <a:ln w="28575">
                  <a:noFill/>
                </a:ln>
                <a:solidFill>
                  <a:srgbClr val="FF0000"/>
                </a:solidFill>
                <a:latin typeface="Bubble Bobble" panose="02000500000000000000" pitchFamily="50" charset="0"/>
              </a:rPr>
              <a:t>صفحة 86</a:t>
            </a:r>
            <a:endParaRPr lang="en-PH" sz="4000" spc="300" dirty="0">
              <a:ln w="28575">
                <a:noFill/>
              </a:ln>
              <a:solidFill>
                <a:srgbClr val="FF0000"/>
              </a:solidFill>
              <a:latin typeface="Bubble Bobble" panose="02000500000000000000" pitchFamily="50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ACF4C7D-45DA-40EB-9079-17543075BBD1}"/>
              </a:ext>
            </a:extLst>
          </p:cNvPr>
          <p:cNvSpPr txBox="1"/>
          <p:nvPr/>
        </p:nvSpPr>
        <p:spPr>
          <a:xfrm>
            <a:off x="941733" y="3478292"/>
            <a:ext cx="10865747" cy="1569660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r>
              <a:rPr lang="ar-AE" sz="4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لأنها تنشر الحقد " وَلَا تَجَسَّسُوا وَلَا يَغْتَب بَّعْضُكُم بَعْضًا "</a:t>
            </a:r>
            <a:endParaRPr lang="en-US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B3D1C82-4434-48DA-A9C9-65545D9EFF8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371" t="19535" r="9738" b="22488"/>
          <a:stretch/>
        </p:blipFill>
        <p:spPr>
          <a:xfrm>
            <a:off x="10215563" y="36634"/>
            <a:ext cx="1786825" cy="1031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93795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53</Words>
  <Application>Microsoft Office PowerPoint</Application>
  <PresentationFormat>Widescreen</PresentationFormat>
  <Paragraphs>15</Paragraphs>
  <Slides>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6" baseType="lpstr">
      <vt:lpstr>Arial</vt:lpstr>
      <vt:lpstr>Bubble Bobble</vt:lpstr>
      <vt:lpstr>Calibri</vt:lpstr>
      <vt:lpstr>Calibri Light</vt:lpstr>
      <vt:lpstr>Helvetica Neue</vt:lpstr>
      <vt:lpstr>Molhim Bold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Naima Khalfan Khamis Khalfan Almeqbaali</dc:creator>
  <cp:lastModifiedBy>Naima Khalfan Khamis Khalfan Almeqbaali</cp:lastModifiedBy>
  <cp:revision>1</cp:revision>
  <dcterms:created xsi:type="dcterms:W3CDTF">2022-10-07T04:54:11Z</dcterms:created>
  <dcterms:modified xsi:type="dcterms:W3CDTF">2022-10-07T04:55:21Z</dcterms:modified>
</cp:coreProperties>
</file>