
<file path=[Content_Types].xml><?xml version="1.0" encoding="utf-8"?>
<Types xmlns="http://schemas.openxmlformats.org/package/2006/content-types">
  <Default Extension="gif" ContentType="image/gif"/>
  <Default Extension="jpeg" ContentType="image/jpeg"/>
  <Default Extension="jpg" ContentType="image/jpeg"/>
  <Default Extension="mp4" ContentType="video/mp4"/>
  <Default Extension="png" ContentType="image/png"/>
  <Default Extension="rels" ContentType="application/vnd.openxmlformats-package.relationships+xml"/>
  <Default Extension="svg" ContentType="image/svg+xml"/>
  <Default Extension="wdp" ContentType="image/vnd.ms-photo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 /><Relationship Id="rId2" Type="http://schemas.openxmlformats.org/package/2006/relationships/metadata/core-properties" Target="docProps/core.xml" /><Relationship Id="rId1" Type="http://schemas.openxmlformats.org/officeDocument/2006/relationships/officeDocument" Target="ppt/presentation.xml" 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notesMasterIdLst>
    <p:notesMasterId r:id="rId20"/>
  </p:notesMasterIdLst>
  <p:sldIdLst>
    <p:sldId id="287" r:id="rId2"/>
    <p:sldId id="271" r:id="rId3"/>
    <p:sldId id="310" r:id="rId4"/>
    <p:sldId id="280" r:id="rId5"/>
    <p:sldId id="312" r:id="rId6"/>
    <p:sldId id="324" r:id="rId7"/>
    <p:sldId id="323" r:id="rId8"/>
    <p:sldId id="262" r:id="rId9"/>
    <p:sldId id="305" r:id="rId10"/>
    <p:sldId id="311" r:id="rId11"/>
    <p:sldId id="316" r:id="rId12"/>
    <p:sldId id="322" r:id="rId13"/>
    <p:sldId id="260" r:id="rId14"/>
    <p:sldId id="325" r:id="rId15"/>
    <p:sldId id="313" r:id="rId16"/>
    <p:sldId id="321" r:id="rId17"/>
    <p:sldId id="304" r:id="rId18"/>
    <p:sldId id="265" r:id="rId19"/>
  </p:sldIdLst>
  <p:sldSz cx="12192000" cy="6858000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384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browse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F08F4E"/>
    <a:srgbClr val="FF66CC"/>
    <a:srgbClr val="FF6699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7241" autoAdjust="0"/>
    <p:restoredTop sz="93842" autoAdjust="0"/>
  </p:normalViewPr>
  <p:slideViewPr>
    <p:cSldViewPr snapToGrid="0">
      <p:cViewPr varScale="1">
        <p:scale>
          <a:sx n="59" d="100"/>
          <a:sy n="59" d="100"/>
        </p:scale>
        <p:origin x="132" y="294"/>
      </p:cViewPr>
      <p:guideLst>
        <p:guide orient="horz" pos="2160"/>
        <p:guide pos="384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6200" cy="7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 /><Relationship Id="rId13" Type="http://schemas.openxmlformats.org/officeDocument/2006/relationships/slide" Target="slides/slide12.xml" /><Relationship Id="rId18" Type="http://schemas.openxmlformats.org/officeDocument/2006/relationships/slide" Target="slides/slide17.xml" /><Relationship Id="rId3" Type="http://schemas.openxmlformats.org/officeDocument/2006/relationships/slide" Target="slides/slide2.xml" /><Relationship Id="rId21" Type="http://schemas.openxmlformats.org/officeDocument/2006/relationships/presProps" Target="presProps.xml" /><Relationship Id="rId7" Type="http://schemas.openxmlformats.org/officeDocument/2006/relationships/slide" Target="slides/slide6.xml" /><Relationship Id="rId12" Type="http://schemas.openxmlformats.org/officeDocument/2006/relationships/slide" Target="slides/slide11.xml" /><Relationship Id="rId17" Type="http://schemas.openxmlformats.org/officeDocument/2006/relationships/slide" Target="slides/slide16.xml" /><Relationship Id="rId2" Type="http://schemas.openxmlformats.org/officeDocument/2006/relationships/slide" Target="slides/slide1.xml" /><Relationship Id="rId16" Type="http://schemas.openxmlformats.org/officeDocument/2006/relationships/slide" Target="slides/slide15.xml" /><Relationship Id="rId20" Type="http://schemas.openxmlformats.org/officeDocument/2006/relationships/notesMaster" Target="notesMasters/notesMaster1.xml" /><Relationship Id="rId1" Type="http://schemas.openxmlformats.org/officeDocument/2006/relationships/slideMaster" Target="slideMasters/slideMaster1.xml" /><Relationship Id="rId6" Type="http://schemas.openxmlformats.org/officeDocument/2006/relationships/slide" Target="slides/slide5.xml" /><Relationship Id="rId11" Type="http://schemas.openxmlformats.org/officeDocument/2006/relationships/slide" Target="slides/slide10.xml" /><Relationship Id="rId24" Type="http://schemas.openxmlformats.org/officeDocument/2006/relationships/tableStyles" Target="tableStyles.xml" /><Relationship Id="rId5" Type="http://schemas.openxmlformats.org/officeDocument/2006/relationships/slide" Target="slides/slide4.xml" /><Relationship Id="rId15" Type="http://schemas.openxmlformats.org/officeDocument/2006/relationships/slide" Target="slides/slide14.xml" /><Relationship Id="rId23" Type="http://schemas.openxmlformats.org/officeDocument/2006/relationships/theme" Target="theme/theme1.xml" /><Relationship Id="rId10" Type="http://schemas.openxmlformats.org/officeDocument/2006/relationships/slide" Target="slides/slide9.xml" /><Relationship Id="rId19" Type="http://schemas.openxmlformats.org/officeDocument/2006/relationships/slide" Target="slides/slide18.xml" /><Relationship Id="rId4" Type="http://schemas.openxmlformats.org/officeDocument/2006/relationships/slide" Target="slides/slide3.xml" /><Relationship Id="rId9" Type="http://schemas.openxmlformats.org/officeDocument/2006/relationships/slide" Target="slides/slide8.xml" /><Relationship Id="rId14" Type="http://schemas.openxmlformats.org/officeDocument/2006/relationships/slide" Target="slides/slide13.xml" /><Relationship Id="rId22" Type="http://schemas.openxmlformats.org/officeDocument/2006/relationships/viewProps" Target="viewProps.xml" 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 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082A260B-A57F-4C4F-9D1E-FC99DFB4CC70}" type="datetimeFigureOut">
              <a:rPr lang="en-US" smtClean="0"/>
              <a:t>9/3/2023</a:t>
            </a:fld>
            <a:endParaRPr lang="en-US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US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D53FB50E-9969-4D25-8C74-344213483804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15674632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 /><Relationship Id="rId1" Type="http://schemas.openxmlformats.org/officeDocument/2006/relationships/notesMaster" Target="../notesMasters/notesMaster1.xml" 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 /><Relationship Id="rId1" Type="http://schemas.openxmlformats.org/officeDocument/2006/relationships/notesMaster" Target="../notesMasters/notesMaster1.xml" 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2.xml" /><Relationship Id="rId1" Type="http://schemas.openxmlformats.org/officeDocument/2006/relationships/notesMaster" Target="../notesMasters/notesMaster1.xml" 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ar-AE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D53FB50E-9969-4D25-8C74-344213483804}" type="slidenum">
              <a:rPr lang="en-US" smtClean="0"/>
              <a:t>1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933673865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2EB41371-E633-433F-AAF9-2BA27375A8AE}" type="slidenum">
              <a:rPr lang="en-US" smtClean="0"/>
              <a:t>4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632523997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ar-AE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D53FB50E-9969-4D25-8C74-344213483804}" type="slidenum">
              <a:rPr lang="en-US" smtClean="0"/>
              <a:t>12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442470033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 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 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 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 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 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 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 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 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 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 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 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 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FAAA998E-0114-44C9-9E37-09FFA15C2D6F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F9BDD49E-7017-49AF-B4DC-6A000F4F4D67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/>
              <a:t>Click to edit Master subtitle style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91A72201-8DBF-4B2F-83A1-670B2F671730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23255A4-182F-421C-9CCA-0A22FEC6D078}" type="datetimeFigureOut">
              <a:rPr lang="en-US" smtClean="0"/>
              <a:t>9/3/2023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5C08660A-5565-4806-BCFA-DEAE81565674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C7C738E5-5CD7-495E-B9D4-2A87549DB50A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325FD88-8C7C-4B9A-943B-7FD148AD7C96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706997551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F37B713F-CB34-43D0-BB3D-04287B6FB306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1C8FC890-C400-4F4E-A24A-16BDBA70CEA3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75F2706B-4EFF-4FA1-BB30-FAE98DB89A87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23255A4-182F-421C-9CCA-0A22FEC6D078}" type="datetimeFigureOut">
              <a:rPr lang="en-US" smtClean="0"/>
              <a:t>9/3/2023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B7387DD0-26EA-4A9D-9D6A-30B0BD428769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4F06D3D8-7F15-42C1-82BD-31C432236A63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325FD88-8C7C-4B9A-943B-7FD148AD7C96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811364189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E7A4BE3F-D57E-4484-9279-1E500B92E67F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ABC3D181-5F0A-4443-B5E3-4D6AB78D76D5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99627BE5-5358-4032-AE79-BA81F47B1AFD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23255A4-182F-421C-9CCA-0A22FEC6D078}" type="datetimeFigureOut">
              <a:rPr lang="en-US" smtClean="0"/>
              <a:t>9/3/2023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E1267E61-4D43-4C95-AEDC-95DF7B8EEFCA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20C422DE-3E38-4289-A645-475262E7AA4C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325FD88-8C7C-4B9A-943B-7FD148AD7C96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262788401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E84B4CF3-484B-444B-B50B-B26EF2B288BD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5D2A04F0-042D-4017-826D-E9A191BA7346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DB7DF3DB-FC2D-40E9-8A7D-0F6B8C0B0155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2196E9BC-5830-4EEE-8C32-04984CCD53B5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23255A4-182F-421C-9CCA-0A22FEC6D078}" type="datetimeFigureOut">
              <a:rPr lang="en-US" smtClean="0"/>
              <a:t>9/3/2023</a:t>
            </a:fld>
            <a:endParaRPr lang="en-US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9C8F6582-BEC4-4EB4-8262-47C85CAE2CE5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BEBCEEF2-FD44-4508-8003-2E152340DCB8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325FD88-8C7C-4B9A-943B-7FD148AD7C96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613350235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9631CC1C-3D4F-4BC2-9356-294E4010D282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A2233AD8-D511-4F46-8DD0-C7D036A879D1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F8146E0A-F50B-42EF-B891-B5EF5A7EE2DE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Text Placeholder 4">
            <a:extLst>
              <a:ext uri="{FF2B5EF4-FFF2-40B4-BE49-F238E27FC236}">
                <a16:creationId xmlns:a16="http://schemas.microsoft.com/office/drawing/2014/main" id="{9C1D86A4-C6D1-4904-A1A5-A93B4582DF8C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Content Placeholder 5">
            <a:extLst>
              <a:ext uri="{FF2B5EF4-FFF2-40B4-BE49-F238E27FC236}">
                <a16:creationId xmlns:a16="http://schemas.microsoft.com/office/drawing/2014/main" id="{D497B1A5-B968-4D0E-AB64-826390E80096}"/>
              </a:ext>
            </a:extLst>
          </p:cNvPr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7" name="Date Placeholder 6">
            <a:extLst>
              <a:ext uri="{FF2B5EF4-FFF2-40B4-BE49-F238E27FC236}">
                <a16:creationId xmlns:a16="http://schemas.microsoft.com/office/drawing/2014/main" id="{CB5D3435-28A3-4B6F-B997-B48DF42118F2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23255A4-182F-421C-9CCA-0A22FEC6D078}" type="datetimeFigureOut">
              <a:rPr lang="en-US" smtClean="0"/>
              <a:t>9/3/2023</a:t>
            </a:fld>
            <a:endParaRPr lang="en-US"/>
          </a:p>
        </p:txBody>
      </p:sp>
      <p:sp>
        <p:nvSpPr>
          <p:cNvPr id="8" name="Footer Placeholder 7">
            <a:extLst>
              <a:ext uri="{FF2B5EF4-FFF2-40B4-BE49-F238E27FC236}">
                <a16:creationId xmlns:a16="http://schemas.microsoft.com/office/drawing/2014/main" id="{8F011959-EA32-4A5E-9B48-EE69A9A56833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Slide Number Placeholder 8">
            <a:extLst>
              <a:ext uri="{FF2B5EF4-FFF2-40B4-BE49-F238E27FC236}">
                <a16:creationId xmlns:a16="http://schemas.microsoft.com/office/drawing/2014/main" id="{5F2E2244-F5E0-45E9-9022-D04661342D83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325FD88-8C7C-4B9A-943B-7FD148AD7C96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838300410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B646E2BC-EE27-4BD6-83F1-CCF1D46AA1A9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Date Placeholder 2">
            <a:extLst>
              <a:ext uri="{FF2B5EF4-FFF2-40B4-BE49-F238E27FC236}">
                <a16:creationId xmlns:a16="http://schemas.microsoft.com/office/drawing/2014/main" id="{CF4A4EA0-375D-4BEE-A819-10E1275D1937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23255A4-182F-421C-9CCA-0A22FEC6D078}" type="datetimeFigureOut">
              <a:rPr lang="en-US" smtClean="0"/>
              <a:t>9/3/2023</a:t>
            </a:fld>
            <a:endParaRPr lang="en-US"/>
          </a:p>
        </p:txBody>
      </p:sp>
      <p:sp>
        <p:nvSpPr>
          <p:cNvPr id="4" name="Footer Placeholder 3">
            <a:extLst>
              <a:ext uri="{FF2B5EF4-FFF2-40B4-BE49-F238E27FC236}">
                <a16:creationId xmlns:a16="http://schemas.microsoft.com/office/drawing/2014/main" id="{1DE7E7C7-2D43-47C5-89C2-7F895294C8FA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>
            <a:extLst>
              <a:ext uri="{FF2B5EF4-FFF2-40B4-BE49-F238E27FC236}">
                <a16:creationId xmlns:a16="http://schemas.microsoft.com/office/drawing/2014/main" id="{A949205F-C433-4673-BFA6-040137578AA2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325FD88-8C7C-4B9A-943B-7FD148AD7C96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10694806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>
            <a:extLst>
              <a:ext uri="{FF2B5EF4-FFF2-40B4-BE49-F238E27FC236}">
                <a16:creationId xmlns:a16="http://schemas.microsoft.com/office/drawing/2014/main" id="{5D337F3A-8111-4D23-BF5B-A8DFD24B86E7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23255A4-182F-421C-9CCA-0A22FEC6D078}" type="datetimeFigureOut">
              <a:rPr lang="en-US" smtClean="0"/>
              <a:t>9/3/2023</a:t>
            </a:fld>
            <a:endParaRPr lang="en-US"/>
          </a:p>
        </p:txBody>
      </p:sp>
      <p:sp>
        <p:nvSpPr>
          <p:cNvPr id="3" name="Footer Placeholder 2">
            <a:extLst>
              <a:ext uri="{FF2B5EF4-FFF2-40B4-BE49-F238E27FC236}">
                <a16:creationId xmlns:a16="http://schemas.microsoft.com/office/drawing/2014/main" id="{673D5C7F-DD21-49DE-850B-065F69700BEF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42363638-53DF-44AF-B35A-E2F4DC17DB7A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325FD88-8C7C-4B9A-943B-7FD148AD7C96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522005971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47A0ADBC-B653-4E45-85AF-284FBC83A90D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F190CC1C-77CA-4639-9A26-2DE7CA95A183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909A9D61-D8B6-4069-A76C-AF38074FE9FC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DD6DE95A-7DC5-4AF9-92A8-915929F62E36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23255A4-182F-421C-9CCA-0A22FEC6D078}" type="datetimeFigureOut">
              <a:rPr lang="en-US" smtClean="0"/>
              <a:t>9/3/2023</a:t>
            </a:fld>
            <a:endParaRPr lang="en-US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87F49A05-CBC6-4F45-91C5-22F595B46B39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EC92CFF3-F3E2-40E8-8E41-B0ECD2755666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325FD88-8C7C-4B9A-943B-7FD148AD7C96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571336657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8D29D927-BD40-45D2-9DE4-2945FFF3A510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Picture Placeholder 2">
            <a:extLst>
              <a:ext uri="{FF2B5EF4-FFF2-40B4-BE49-F238E27FC236}">
                <a16:creationId xmlns:a16="http://schemas.microsoft.com/office/drawing/2014/main" id="{957E65A8-FC15-4EB2-97DB-F269BE5B9064}"/>
              </a:ext>
            </a:extLst>
          </p:cNvPr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US"/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5131FF88-74D7-40BB-9627-596BF462A5AE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8CE53F19-B4C7-4943-BAC1-0C191C53D0C0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23255A4-182F-421C-9CCA-0A22FEC6D078}" type="datetimeFigureOut">
              <a:rPr lang="en-US" smtClean="0"/>
              <a:t>9/3/2023</a:t>
            </a:fld>
            <a:endParaRPr lang="en-US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C94668FA-DB34-4E59-A453-750E56D9CE20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CCE5300F-29AA-4AC6-99C6-3B56648411FF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325FD88-8C7C-4B9A-943B-7FD148AD7C96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293232282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88A7838B-9AC9-452B-9380-AA2322D1944E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512181DB-AAA9-4835-9B5F-2EE5385EDC99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9AF3C456-8608-40A0-AE03-8480C338F97D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23255A4-182F-421C-9CCA-0A22FEC6D078}" type="datetimeFigureOut">
              <a:rPr lang="en-US" smtClean="0"/>
              <a:t>9/3/2023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B2425655-38BA-476B-9E25-7280F2C1234E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69D94FC2-AF28-48D7-B92D-0D5DEBF1CFF5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325FD88-8C7C-4B9A-943B-7FD148AD7C96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561369533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>
            <a:extLst>
              <a:ext uri="{FF2B5EF4-FFF2-40B4-BE49-F238E27FC236}">
                <a16:creationId xmlns:a16="http://schemas.microsoft.com/office/drawing/2014/main" id="{206E24AE-1849-4E33-8881-333E4B3EED86}"/>
              </a:ext>
            </a:extLst>
          </p:cNvPr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837D5059-6454-4D58-A4DF-E5A617E212A7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FCF5B0D4-B8CE-4AA5-9F68-F943824B229D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23255A4-182F-421C-9CCA-0A22FEC6D078}" type="datetimeFigureOut">
              <a:rPr lang="en-US" smtClean="0"/>
              <a:t>9/3/2023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8CE448B7-AC77-4FEC-860A-48E0668166EC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B3515774-1230-4DDF-8891-B476195A6FA8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325FD88-8C7C-4B9A-943B-7FD148AD7C96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893339947"/>
      </p:ext>
    </p:extLst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1_Blank">
    <p:bg>
      <p:bgPr>
        <a:solidFill>
          <a:schemeClr val="accent1">
            <a:lumMod val="40000"/>
            <a:lumOff val="60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extBox 2">
            <a:extLst>
              <a:ext uri="{FF2B5EF4-FFF2-40B4-BE49-F238E27FC236}">
                <a16:creationId xmlns:a16="http://schemas.microsoft.com/office/drawing/2014/main" id="{D84DD455-F6C1-4E93-8A65-8D23F4A53C98}"/>
              </a:ext>
            </a:extLst>
          </p:cNvPr>
          <p:cNvSpPr txBox="1"/>
          <p:nvPr userDrawn="1"/>
        </p:nvSpPr>
        <p:spPr>
          <a:xfrm>
            <a:off x="-4441850" y="2013322"/>
            <a:ext cx="4094789" cy="336695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l" rtl="0" fontAlgn="base">
              <a:buFont typeface="Arial" panose="020B0604020202020204" pitchFamily="34" charset="0"/>
              <a:buChar char="•"/>
            </a:pPr>
            <a:endParaRPr lang="en-US" sz="1588" b="0" i="0" dirty="0">
              <a:solidFill>
                <a:srgbClr val="000000"/>
              </a:solidFill>
              <a:effectLst/>
              <a:latin typeface="Times New Roman" panose="02020603050405020304" pitchFamily="18" charset="0"/>
            </a:endParaRPr>
          </a:p>
        </p:txBody>
      </p:sp>
      <p:sp>
        <p:nvSpPr>
          <p:cNvPr id="10" name="Picture Placeholder 9">
            <a:extLst>
              <a:ext uri="{FF2B5EF4-FFF2-40B4-BE49-F238E27FC236}">
                <a16:creationId xmlns:a16="http://schemas.microsoft.com/office/drawing/2014/main" id="{4B31BD48-03AE-483A-B104-25267608DA79}"/>
              </a:ext>
            </a:extLst>
          </p:cNvPr>
          <p:cNvSpPr>
            <a:spLocks noGrp="1"/>
          </p:cNvSpPr>
          <p:nvPr>
            <p:ph type="pic" sz="quarter" idx="11" hasCustomPrompt="1"/>
          </p:nvPr>
        </p:nvSpPr>
        <p:spPr>
          <a:xfrm>
            <a:off x="638575" y="1420009"/>
            <a:ext cx="2216727" cy="1613647"/>
          </a:xfrm>
        </p:spPr>
        <p:txBody>
          <a:bodyPr>
            <a:normAutofit/>
          </a:bodyPr>
          <a:lstStyle>
            <a:lvl1pPr marL="0" indent="0">
              <a:buNone/>
              <a:defRPr sz="2118">
                <a:solidFill>
                  <a:schemeClr val="tx1">
                    <a:lumMod val="75000"/>
                    <a:lumOff val="25000"/>
                  </a:schemeClr>
                </a:solidFill>
              </a:defRPr>
            </a:lvl1pPr>
          </a:lstStyle>
          <a:p>
            <a:r>
              <a:rPr lang="en-US" dirty="0"/>
              <a:t>Add Image</a:t>
            </a:r>
          </a:p>
        </p:txBody>
      </p:sp>
      <p:sp>
        <p:nvSpPr>
          <p:cNvPr id="11" name="Picture Placeholder 9">
            <a:extLst>
              <a:ext uri="{FF2B5EF4-FFF2-40B4-BE49-F238E27FC236}">
                <a16:creationId xmlns:a16="http://schemas.microsoft.com/office/drawing/2014/main" id="{23D2373F-4D1E-4AA9-A51B-1D49B370A138}"/>
              </a:ext>
            </a:extLst>
          </p:cNvPr>
          <p:cNvSpPr>
            <a:spLocks noGrp="1"/>
          </p:cNvSpPr>
          <p:nvPr>
            <p:ph type="pic" sz="quarter" idx="12" hasCustomPrompt="1"/>
          </p:nvPr>
        </p:nvSpPr>
        <p:spPr>
          <a:xfrm>
            <a:off x="3553571" y="1420009"/>
            <a:ext cx="2216727" cy="1613647"/>
          </a:xfrm>
        </p:spPr>
        <p:txBody>
          <a:bodyPr>
            <a:normAutofit/>
          </a:bodyPr>
          <a:lstStyle>
            <a:lvl1pPr marL="0" indent="0">
              <a:buNone/>
              <a:defRPr sz="2118">
                <a:solidFill>
                  <a:schemeClr val="tx1">
                    <a:lumMod val="75000"/>
                    <a:lumOff val="25000"/>
                  </a:schemeClr>
                </a:solidFill>
              </a:defRPr>
            </a:lvl1pPr>
          </a:lstStyle>
          <a:p>
            <a:r>
              <a:rPr lang="en-US" dirty="0"/>
              <a:t>Add Image</a:t>
            </a:r>
          </a:p>
        </p:txBody>
      </p:sp>
      <p:sp>
        <p:nvSpPr>
          <p:cNvPr id="12" name="Picture Placeholder 9">
            <a:extLst>
              <a:ext uri="{FF2B5EF4-FFF2-40B4-BE49-F238E27FC236}">
                <a16:creationId xmlns:a16="http://schemas.microsoft.com/office/drawing/2014/main" id="{5DC601A2-1347-41A1-A68C-28A04E286070}"/>
              </a:ext>
            </a:extLst>
          </p:cNvPr>
          <p:cNvSpPr>
            <a:spLocks noGrp="1"/>
          </p:cNvSpPr>
          <p:nvPr>
            <p:ph type="pic" sz="quarter" idx="13" hasCustomPrompt="1"/>
          </p:nvPr>
        </p:nvSpPr>
        <p:spPr>
          <a:xfrm>
            <a:off x="6465455" y="1420009"/>
            <a:ext cx="2216727" cy="1613647"/>
          </a:xfrm>
        </p:spPr>
        <p:txBody>
          <a:bodyPr>
            <a:normAutofit/>
          </a:bodyPr>
          <a:lstStyle>
            <a:lvl1pPr marL="0" indent="0">
              <a:buNone/>
              <a:defRPr sz="2118">
                <a:solidFill>
                  <a:schemeClr val="tx1">
                    <a:lumMod val="75000"/>
                    <a:lumOff val="25000"/>
                  </a:schemeClr>
                </a:solidFill>
              </a:defRPr>
            </a:lvl1pPr>
          </a:lstStyle>
          <a:p>
            <a:r>
              <a:rPr lang="en-US" dirty="0"/>
              <a:t>Add Image</a:t>
            </a:r>
          </a:p>
        </p:txBody>
      </p:sp>
      <p:sp>
        <p:nvSpPr>
          <p:cNvPr id="13" name="Picture Placeholder 9">
            <a:extLst>
              <a:ext uri="{FF2B5EF4-FFF2-40B4-BE49-F238E27FC236}">
                <a16:creationId xmlns:a16="http://schemas.microsoft.com/office/drawing/2014/main" id="{C2CA3CD5-B379-4A13-ADB7-E956CF7E5F88}"/>
              </a:ext>
            </a:extLst>
          </p:cNvPr>
          <p:cNvSpPr>
            <a:spLocks noGrp="1"/>
          </p:cNvSpPr>
          <p:nvPr>
            <p:ph type="pic" sz="quarter" idx="14" hasCustomPrompt="1"/>
          </p:nvPr>
        </p:nvSpPr>
        <p:spPr>
          <a:xfrm>
            <a:off x="9337135" y="1420009"/>
            <a:ext cx="2216727" cy="1613647"/>
          </a:xfrm>
        </p:spPr>
        <p:txBody>
          <a:bodyPr>
            <a:normAutofit/>
          </a:bodyPr>
          <a:lstStyle>
            <a:lvl1pPr marL="0" indent="0">
              <a:buNone/>
              <a:defRPr sz="2118">
                <a:solidFill>
                  <a:schemeClr val="tx1">
                    <a:lumMod val="75000"/>
                    <a:lumOff val="25000"/>
                  </a:schemeClr>
                </a:solidFill>
              </a:defRPr>
            </a:lvl1pPr>
          </a:lstStyle>
          <a:p>
            <a:r>
              <a:rPr lang="en-US" dirty="0"/>
              <a:t>Add Image</a:t>
            </a:r>
          </a:p>
        </p:txBody>
      </p:sp>
      <p:sp>
        <p:nvSpPr>
          <p:cNvPr id="16" name="Text Placeholder 7">
            <a:extLst>
              <a:ext uri="{FF2B5EF4-FFF2-40B4-BE49-F238E27FC236}">
                <a16:creationId xmlns:a16="http://schemas.microsoft.com/office/drawing/2014/main" id="{590306B0-3991-425C-9AC2-C67F60848C40}"/>
              </a:ext>
            </a:extLst>
          </p:cNvPr>
          <p:cNvSpPr>
            <a:spLocks noGrp="1"/>
          </p:cNvSpPr>
          <p:nvPr>
            <p:ph type="body" sz="quarter" idx="15" hasCustomPrompt="1"/>
          </p:nvPr>
        </p:nvSpPr>
        <p:spPr>
          <a:xfrm>
            <a:off x="609600" y="3170816"/>
            <a:ext cx="2216727" cy="645459"/>
          </a:xfrm>
        </p:spPr>
        <p:txBody>
          <a:bodyPr>
            <a:normAutofit/>
          </a:bodyPr>
          <a:lstStyle>
            <a:lvl1pPr marL="0" indent="0" algn="ctr">
              <a:lnSpc>
                <a:spcPts val="2030"/>
              </a:lnSpc>
              <a:buNone/>
              <a:defRPr sz="1588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</a:defRPr>
            </a:lvl1pPr>
            <a:lvl2pPr marL="443755" indent="0">
              <a:buNone/>
              <a:defRPr>
                <a:latin typeface="+mj-lt"/>
              </a:defRPr>
            </a:lvl2pPr>
            <a:lvl3pPr marL="887511" indent="0">
              <a:buNone/>
              <a:defRPr>
                <a:latin typeface="+mj-lt"/>
              </a:defRPr>
            </a:lvl3pPr>
            <a:lvl4pPr marL="1331265" indent="0">
              <a:buNone/>
              <a:defRPr>
                <a:latin typeface="+mj-lt"/>
              </a:defRPr>
            </a:lvl4pPr>
            <a:lvl5pPr marL="1775020" indent="0">
              <a:buNone/>
              <a:defRPr>
                <a:latin typeface="+mj-lt"/>
              </a:defRPr>
            </a:lvl5pPr>
          </a:lstStyle>
          <a:p>
            <a:pPr lvl="0"/>
            <a:r>
              <a:rPr lang="en-US" dirty="0"/>
              <a:t>Click to add text</a:t>
            </a:r>
          </a:p>
        </p:txBody>
      </p:sp>
      <p:sp>
        <p:nvSpPr>
          <p:cNvPr id="17" name="Text Placeholder 7">
            <a:extLst>
              <a:ext uri="{FF2B5EF4-FFF2-40B4-BE49-F238E27FC236}">
                <a16:creationId xmlns:a16="http://schemas.microsoft.com/office/drawing/2014/main" id="{C7761B7C-AFEF-4899-900E-1E96BBB92A01}"/>
              </a:ext>
            </a:extLst>
          </p:cNvPr>
          <p:cNvSpPr>
            <a:spLocks noGrp="1"/>
          </p:cNvSpPr>
          <p:nvPr>
            <p:ph type="body" sz="quarter" idx="16" hasCustomPrompt="1"/>
          </p:nvPr>
        </p:nvSpPr>
        <p:spPr>
          <a:xfrm>
            <a:off x="3557847" y="3170816"/>
            <a:ext cx="2216727" cy="645459"/>
          </a:xfrm>
        </p:spPr>
        <p:txBody>
          <a:bodyPr>
            <a:normAutofit/>
          </a:bodyPr>
          <a:lstStyle>
            <a:lvl1pPr marL="0" indent="0" algn="ctr">
              <a:lnSpc>
                <a:spcPts val="2030"/>
              </a:lnSpc>
              <a:buNone/>
              <a:defRPr sz="1588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</a:defRPr>
            </a:lvl1pPr>
            <a:lvl2pPr marL="443755" indent="0">
              <a:buNone/>
              <a:defRPr>
                <a:latin typeface="+mj-lt"/>
              </a:defRPr>
            </a:lvl2pPr>
            <a:lvl3pPr marL="887511" indent="0">
              <a:buNone/>
              <a:defRPr>
                <a:latin typeface="+mj-lt"/>
              </a:defRPr>
            </a:lvl3pPr>
            <a:lvl4pPr marL="1331265" indent="0">
              <a:buNone/>
              <a:defRPr>
                <a:latin typeface="+mj-lt"/>
              </a:defRPr>
            </a:lvl4pPr>
            <a:lvl5pPr marL="1775020" indent="0">
              <a:buNone/>
              <a:defRPr>
                <a:latin typeface="+mj-lt"/>
              </a:defRPr>
            </a:lvl5pPr>
          </a:lstStyle>
          <a:p>
            <a:pPr lvl="0"/>
            <a:r>
              <a:rPr lang="en-US" dirty="0"/>
              <a:t>Click to add text</a:t>
            </a:r>
          </a:p>
        </p:txBody>
      </p:sp>
      <p:sp>
        <p:nvSpPr>
          <p:cNvPr id="18" name="Text Placeholder 7">
            <a:extLst>
              <a:ext uri="{FF2B5EF4-FFF2-40B4-BE49-F238E27FC236}">
                <a16:creationId xmlns:a16="http://schemas.microsoft.com/office/drawing/2014/main" id="{A3EA995A-6D06-4251-B7E6-972800C219DF}"/>
              </a:ext>
            </a:extLst>
          </p:cNvPr>
          <p:cNvSpPr>
            <a:spLocks noGrp="1"/>
          </p:cNvSpPr>
          <p:nvPr>
            <p:ph type="body" sz="quarter" idx="17" hasCustomPrompt="1"/>
          </p:nvPr>
        </p:nvSpPr>
        <p:spPr>
          <a:xfrm>
            <a:off x="6461760" y="3167273"/>
            <a:ext cx="2216727" cy="645459"/>
          </a:xfrm>
        </p:spPr>
        <p:txBody>
          <a:bodyPr>
            <a:normAutofit/>
          </a:bodyPr>
          <a:lstStyle>
            <a:lvl1pPr marL="0" indent="0" algn="ctr">
              <a:lnSpc>
                <a:spcPts val="2030"/>
              </a:lnSpc>
              <a:buNone/>
              <a:defRPr sz="1588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</a:defRPr>
            </a:lvl1pPr>
            <a:lvl2pPr marL="443755" indent="0">
              <a:buNone/>
              <a:defRPr>
                <a:latin typeface="+mj-lt"/>
              </a:defRPr>
            </a:lvl2pPr>
            <a:lvl3pPr marL="887511" indent="0">
              <a:buNone/>
              <a:defRPr>
                <a:latin typeface="+mj-lt"/>
              </a:defRPr>
            </a:lvl3pPr>
            <a:lvl4pPr marL="1331265" indent="0">
              <a:buNone/>
              <a:defRPr>
                <a:latin typeface="+mj-lt"/>
              </a:defRPr>
            </a:lvl4pPr>
            <a:lvl5pPr marL="1775020" indent="0">
              <a:buNone/>
              <a:defRPr>
                <a:latin typeface="+mj-lt"/>
              </a:defRPr>
            </a:lvl5pPr>
          </a:lstStyle>
          <a:p>
            <a:pPr lvl="0"/>
            <a:r>
              <a:rPr lang="en-US" dirty="0"/>
              <a:t>Click to add text</a:t>
            </a:r>
          </a:p>
        </p:txBody>
      </p:sp>
      <p:sp>
        <p:nvSpPr>
          <p:cNvPr id="19" name="Text Placeholder 7">
            <a:extLst>
              <a:ext uri="{FF2B5EF4-FFF2-40B4-BE49-F238E27FC236}">
                <a16:creationId xmlns:a16="http://schemas.microsoft.com/office/drawing/2014/main" id="{8850BE6E-0476-41FC-A265-DFFB1D0EAA23}"/>
              </a:ext>
            </a:extLst>
          </p:cNvPr>
          <p:cNvSpPr>
            <a:spLocks noGrp="1"/>
          </p:cNvSpPr>
          <p:nvPr>
            <p:ph type="body" sz="quarter" idx="18" hasCustomPrompt="1"/>
          </p:nvPr>
        </p:nvSpPr>
        <p:spPr>
          <a:xfrm>
            <a:off x="9332422" y="3167273"/>
            <a:ext cx="2216727" cy="645459"/>
          </a:xfrm>
        </p:spPr>
        <p:txBody>
          <a:bodyPr>
            <a:normAutofit/>
          </a:bodyPr>
          <a:lstStyle>
            <a:lvl1pPr marL="0" indent="0" algn="ctr">
              <a:lnSpc>
                <a:spcPts val="2030"/>
              </a:lnSpc>
              <a:buNone/>
              <a:defRPr sz="1588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</a:defRPr>
            </a:lvl1pPr>
            <a:lvl2pPr marL="443755" indent="0">
              <a:buNone/>
              <a:defRPr>
                <a:latin typeface="+mj-lt"/>
              </a:defRPr>
            </a:lvl2pPr>
            <a:lvl3pPr marL="887511" indent="0">
              <a:buNone/>
              <a:defRPr>
                <a:latin typeface="+mj-lt"/>
              </a:defRPr>
            </a:lvl3pPr>
            <a:lvl4pPr marL="1331265" indent="0">
              <a:buNone/>
              <a:defRPr>
                <a:latin typeface="+mj-lt"/>
              </a:defRPr>
            </a:lvl4pPr>
            <a:lvl5pPr marL="1775020" indent="0">
              <a:buNone/>
              <a:defRPr>
                <a:latin typeface="+mj-lt"/>
              </a:defRPr>
            </a:lvl5pPr>
          </a:lstStyle>
          <a:p>
            <a:pPr lvl="0"/>
            <a:r>
              <a:rPr lang="en-US" dirty="0"/>
              <a:t>Click to add text</a:t>
            </a:r>
          </a:p>
        </p:txBody>
      </p:sp>
      <p:sp>
        <p:nvSpPr>
          <p:cNvPr id="20" name="Picture Placeholder 9">
            <a:extLst>
              <a:ext uri="{FF2B5EF4-FFF2-40B4-BE49-F238E27FC236}">
                <a16:creationId xmlns:a16="http://schemas.microsoft.com/office/drawing/2014/main" id="{5CD98D1F-1980-4B17-8103-7A6278B6958C}"/>
              </a:ext>
            </a:extLst>
          </p:cNvPr>
          <p:cNvSpPr>
            <a:spLocks noGrp="1"/>
          </p:cNvSpPr>
          <p:nvPr>
            <p:ph type="pic" sz="quarter" idx="19" hasCustomPrompt="1"/>
          </p:nvPr>
        </p:nvSpPr>
        <p:spPr>
          <a:xfrm>
            <a:off x="648291" y="4197901"/>
            <a:ext cx="2216727" cy="1613647"/>
          </a:xfrm>
        </p:spPr>
        <p:txBody>
          <a:bodyPr>
            <a:normAutofit/>
          </a:bodyPr>
          <a:lstStyle>
            <a:lvl1pPr marL="0" indent="0">
              <a:buNone/>
              <a:defRPr sz="2118">
                <a:solidFill>
                  <a:schemeClr val="tx1">
                    <a:lumMod val="75000"/>
                    <a:lumOff val="25000"/>
                  </a:schemeClr>
                </a:solidFill>
              </a:defRPr>
            </a:lvl1pPr>
          </a:lstStyle>
          <a:p>
            <a:r>
              <a:rPr lang="en-US" dirty="0"/>
              <a:t>Add Image</a:t>
            </a:r>
          </a:p>
        </p:txBody>
      </p:sp>
      <p:sp>
        <p:nvSpPr>
          <p:cNvPr id="21" name="Picture Placeholder 9">
            <a:extLst>
              <a:ext uri="{FF2B5EF4-FFF2-40B4-BE49-F238E27FC236}">
                <a16:creationId xmlns:a16="http://schemas.microsoft.com/office/drawing/2014/main" id="{29BA4FAB-ABBD-45F5-836A-2E80C1A151D9}"/>
              </a:ext>
            </a:extLst>
          </p:cNvPr>
          <p:cNvSpPr>
            <a:spLocks noGrp="1"/>
          </p:cNvSpPr>
          <p:nvPr>
            <p:ph type="pic" sz="quarter" idx="20" hasCustomPrompt="1"/>
          </p:nvPr>
        </p:nvSpPr>
        <p:spPr>
          <a:xfrm>
            <a:off x="3563287" y="4197901"/>
            <a:ext cx="2216727" cy="1613647"/>
          </a:xfrm>
        </p:spPr>
        <p:txBody>
          <a:bodyPr>
            <a:normAutofit/>
          </a:bodyPr>
          <a:lstStyle>
            <a:lvl1pPr marL="0" indent="0">
              <a:buNone/>
              <a:defRPr sz="2118">
                <a:solidFill>
                  <a:schemeClr val="tx1">
                    <a:lumMod val="75000"/>
                    <a:lumOff val="25000"/>
                  </a:schemeClr>
                </a:solidFill>
              </a:defRPr>
            </a:lvl1pPr>
          </a:lstStyle>
          <a:p>
            <a:r>
              <a:rPr lang="en-US" dirty="0"/>
              <a:t>Add Image</a:t>
            </a:r>
          </a:p>
        </p:txBody>
      </p:sp>
      <p:sp>
        <p:nvSpPr>
          <p:cNvPr id="22" name="Picture Placeholder 9">
            <a:extLst>
              <a:ext uri="{FF2B5EF4-FFF2-40B4-BE49-F238E27FC236}">
                <a16:creationId xmlns:a16="http://schemas.microsoft.com/office/drawing/2014/main" id="{C11CD7F5-D42C-46B9-8812-38C289F95BC0}"/>
              </a:ext>
            </a:extLst>
          </p:cNvPr>
          <p:cNvSpPr>
            <a:spLocks noGrp="1"/>
          </p:cNvSpPr>
          <p:nvPr>
            <p:ph type="pic" sz="quarter" idx="21" hasCustomPrompt="1"/>
          </p:nvPr>
        </p:nvSpPr>
        <p:spPr>
          <a:xfrm>
            <a:off x="6475171" y="4197901"/>
            <a:ext cx="2216727" cy="1613647"/>
          </a:xfrm>
        </p:spPr>
        <p:txBody>
          <a:bodyPr>
            <a:normAutofit/>
          </a:bodyPr>
          <a:lstStyle>
            <a:lvl1pPr marL="0" indent="0">
              <a:buNone/>
              <a:defRPr sz="2118">
                <a:solidFill>
                  <a:schemeClr val="tx1">
                    <a:lumMod val="75000"/>
                    <a:lumOff val="25000"/>
                  </a:schemeClr>
                </a:solidFill>
              </a:defRPr>
            </a:lvl1pPr>
          </a:lstStyle>
          <a:p>
            <a:r>
              <a:rPr lang="en-US" dirty="0"/>
              <a:t>Add Image</a:t>
            </a:r>
          </a:p>
        </p:txBody>
      </p:sp>
      <p:sp>
        <p:nvSpPr>
          <p:cNvPr id="23" name="Picture Placeholder 9">
            <a:extLst>
              <a:ext uri="{FF2B5EF4-FFF2-40B4-BE49-F238E27FC236}">
                <a16:creationId xmlns:a16="http://schemas.microsoft.com/office/drawing/2014/main" id="{F0C99775-2418-4F92-9B29-65FF1743DC1F}"/>
              </a:ext>
            </a:extLst>
          </p:cNvPr>
          <p:cNvSpPr>
            <a:spLocks noGrp="1"/>
          </p:cNvSpPr>
          <p:nvPr>
            <p:ph type="pic" sz="quarter" idx="22" hasCustomPrompt="1"/>
          </p:nvPr>
        </p:nvSpPr>
        <p:spPr>
          <a:xfrm>
            <a:off x="9346851" y="4197901"/>
            <a:ext cx="2216727" cy="1613647"/>
          </a:xfrm>
        </p:spPr>
        <p:txBody>
          <a:bodyPr>
            <a:normAutofit/>
          </a:bodyPr>
          <a:lstStyle>
            <a:lvl1pPr marL="0" indent="0">
              <a:buNone/>
              <a:defRPr sz="2118">
                <a:solidFill>
                  <a:schemeClr val="tx1">
                    <a:lumMod val="75000"/>
                    <a:lumOff val="25000"/>
                  </a:schemeClr>
                </a:solidFill>
              </a:defRPr>
            </a:lvl1pPr>
          </a:lstStyle>
          <a:p>
            <a:r>
              <a:rPr lang="en-US" dirty="0"/>
              <a:t>Add Image</a:t>
            </a:r>
          </a:p>
        </p:txBody>
      </p:sp>
      <p:sp>
        <p:nvSpPr>
          <p:cNvPr id="24" name="Text Placeholder 7">
            <a:extLst>
              <a:ext uri="{FF2B5EF4-FFF2-40B4-BE49-F238E27FC236}">
                <a16:creationId xmlns:a16="http://schemas.microsoft.com/office/drawing/2014/main" id="{2127C5EF-1667-43B7-86D7-4D7669ADB864}"/>
              </a:ext>
            </a:extLst>
          </p:cNvPr>
          <p:cNvSpPr>
            <a:spLocks noGrp="1"/>
          </p:cNvSpPr>
          <p:nvPr>
            <p:ph type="body" sz="quarter" idx="23" hasCustomPrompt="1"/>
          </p:nvPr>
        </p:nvSpPr>
        <p:spPr>
          <a:xfrm>
            <a:off x="277091" y="5948708"/>
            <a:ext cx="2914996" cy="645459"/>
          </a:xfrm>
        </p:spPr>
        <p:txBody>
          <a:bodyPr>
            <a:normAutofit/>
          </a:bodyPr>
          <a:lstStyle>
            <a:lvl1pPr marL="0" indent="0" algn="ctr">
              <a:lnSpc>
                <a:spcPts val="2030"/>
              </a:lnSpc>
              <a:buNone/>
              <a:defRPr sz="1588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</a:defRPr>
            </a:lvl1pPr>
            <a:lvl2pPr marL="443755" indent="0">
              <a:buNone/>
              <a:defRPr>
                <a:latin typeface="+mj-lt"/>
              </a:defRPr>
            </a:lvl2pPr>
            <a:lvl3pPr marL="887511" indent="0">
              <a:buNone/>
              <a:defRPr>
                <a:latin typeface="+mj-lt"/>
              </a:defRPr>
            </a:lvl3pPr>
            <a:lvl4pPr marL="1331265" indent="0">
              <a:buNone/>
              <a:defRPr>
                <a:latin typeface="+mj-lt"/>
              </a:defRPr>
            </a:lvl4pPr>
            <a:lvl5pPr marL="1775020" indent="0">
              <a:buNone/>
              <a:defRPr>
                <a:latin typeface="+mj-lt"/>
              </a:defRPr>
            </a:lvl5pPr>
          </a:lstStyle>
          <a:p>
            <a:pPr lvl="0"/>
            <a:r>
              <a:rPr lang="en-US" dirty="0"/>
              <a:t>Click to add text</a:t>
            </a:r>
          </a:p>
        </p:txBody>
      </p:sp>
      <p:sp>
        <p:nvSpPr>
          <p:cNvPr id="25" name="Text Placeholder 7">
            <a:extLst>
              <a:ext uri="{FF2B5EF4-FFF2-40B4-BE49-F238E27FC236}">
                <a16:creationId xmlns:a16="http://schemas.microsoft.com/office/drawing/2014/main" id="{F4A2BB55-6E4D-4467-92F9-D6D6E97409BC}"/>
              </a:ext>
            </a:extLst>
          </p:cNvPr>
          <p:cNvSpPr>
            <a:spLocks noGrp="1"/>
          </p:cNvSpPr>
          <p:nvPr>
            <p:ph type="body" sz="quarter" idx="24" hasCustomPrompt="1"/>
          </p:nvPr>
        </p:nvSpPr>
        <p:spPr>
          <a:xfrm>
            <a:off x="3567564" y="5948708"/>
            <a:ext cx="2216727" cy="645459"/>
          </a:xfrm>
        </p:spPr>
        <p:txBody>
          <a:bodyPr>
            <a:normAutofit/>
          </a:bodyPr>
          <a:lstStyle>
            <a:lvl1pPr marL="0" indent="0" algn="ctr">
              <a:lnSpc>
                <a:spcPts val="2030"/>
              </a:lnSpc>
              <a:buNone/>
              <a:defRPr sz="1588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</a:defRPr>
            </a:lvl1pPr>
            <a:lvl2pPr marL="443755" indent="0">
              <a:buNone/>
              <a:defRPr>
                <a:latin typeface="+mj-lt"/>
              </a:defRPr>
            </a:lvl2pPr>
            <a:lvl3pPr marL="887511" indent="0">
              <a:buNone/>
              <a:defRPr>
                <a:latin typeface="+mj-lt"/>
              </a:defRPr>
            </a:lvl3pPr>
            <a:lvl4pPr marL="1331265" indent="0">
              <a:buNone/>
              <a:defRPr>
                <a:latin typeface="+mj-lt"/>
              </a:defRPr>
            </a:lvl4pPr>
            <a:lvl5pPr marL="1775020" indent="0">
              <a:buNone/>
              <a:defRPr>
                <a:latin typeface="+mj-lt"/>
              </a:defRPr>
            </a:lvl5pPr>
          </a:lstStyle>
          <a:p>
            <a:pPr lvl="0"/>
            <a:r>
              <a:rPr lang="en-US" dirty="0"/>
              <a:t>Click to add text</a:t>
            </a:r>
          </a:p>
        </p:txBody>
      </p:sp>
      <p:sp>
        <p:nvSpPr>
          <p:cNvPr id="26" name="Text Placeholder 7">
            <a:extLst>
              <a:ext uri="{FF2B5EF4-FFF2-40B4-BE49-F238E27FC236}">
                <a16:creationId xmlns:a16="http://schemas.microsoft.com/office/drawing/2014/main" id="{6544DD3D-B593-4974-A499-9C76958A260E}"/>
              </a:ext>
            </a:extLst>
          </p:cNvPr>
          <p:cNvSpPr>
            <a:spLocks noGrp="1"/>
          </p:cNvSpPr>
          <p:nvPr>
            <p:ph type="body" sz="quarter" idx="25" hasCustomPrompt="1"/>
          </p:nvPr>
        </p:nvSpPr>
        <p:spPr>
          <a:xfrm>
            <a:off x="6471477" y="5945164"/>
            <a:ext cx="2216727" cy="645459"/>
          </a:xfrm>
        </p:spPr>
        <p:txBody>
          <a:bodyPr>
            <a:normAutofit/>
          </a:bodyPr>
          <a:lstStyle>
            <a:lvl1pPr marL="0" indent="0" algn="ctr">
              <a:lnSpc>
                <a:spcPts val="2030"/>
              </a:lnSpc>
              <a:buNone/>
              <a:defRPr sz="1588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</a:defRPr>
            </a:lvl1pPr>
            <a:lvl2pPr marL="443755" indent="0">
              <a:buNone/>
              <a:defRPr>
                <a:latin typeface="+mj-lt"/>
              </a:defRPr>
            </a:lvl2pPr>
            <a:lvl3pPr marL="887511" indent="0">
              <a:buNone/>
              <a:defRPr>
                <a:latin typeface="+mj-lt"/>
              </a:defRPr>
            </a:lvl3pPr>
            <a:lvl4pPr marL="1331265" indent="0">
              <a:buNone/>
              <a:defRPr>
                <a:latin typeface="+mj-lt"/>
              </a:defRPr>
            </a:lvl4pPr>
            <a:lvl5pPr marL="1775020" indent="0">
              <a:buNone/>
              <a:defRPr>
                <a:latin typeface="+mj-lt"/>
              </a:defRPr>
            </a:lvl5pPr>
          </a:lstStyle>
          <a:p>
            <a:pPr lvl="0"/>
            <a:r>
              <a:rPr lang="en-US" dirty="0"/>
              <a:t>Click to add text</a:t>
            </a:r>
          </a:p>
        </p:txBody>
      </p:sp>
      <p:sp>
        <p:nvSpPr>
          <p:cNvPr id="27" name="Text Placeholder 7">
            <a:extLst>
              <a:ext uri="{FF2B5EF4-FFF2-40B4-BE49-F238E27FC236}">
                <a16:creationId xmlns:a16="http://schemas.microsoft.com/office/drawing/2014/main" id="{F5EA0096-2F18-4E41-9D22-9C8F84CD4915}"/>
              </a:ext>
            </a:extLst>
          </p:cNvPr>
          <p:cNvSpPr>
            <a:spLocks noGrp="1"/>
          </p:cNvSpPr>
          <p:nvPr>
            <p:ph type="body" sz="quarter" idx="26" hasCustomPrompt="1"/>
          </p:nvPr>
        </p:nvSpPr>
        <p:spPr>
          <a:xfrm>
            <a:off x="9342138" y="5945164"/>
            <a:ext cx="2216727" cy="645459"/>
          </a:xfrm>
        </p:spPr>
        <p:txBody>
          <a:bodyPr>
            <a:normAutofit/>
          </a:bodyPr>
          <a:lstStyle>
            <a:lvl1pPr marL="0" indent="0" algn="ctr">
              <a:lnSpc>
                <a:spcPts val="2030"/>
              </a:lnSpc>
              <a:buNone/>
              <a:defRPr sz="1588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</a:defRPr>
            </a:lvl1pPr>
            <a:lvl2pPr marL="443755" indent="0">
              <a:buNone/>
              <a:defRPr>
                <a:latin typeface="+mj-lt"/>
              </a:defRPr>
            </a:lvl2pPr>
            <a:lvl3pPr marL="887511" indent="0">
              <a:buNone/>
              <a:defRPr>
                <a:latin typeface="+mj-lt"/>
              </a:defRPr>
            </a:lvl3pPr>
            <a:lvl4pPr marL="1331265" indent="0">
              <a:buNone/>
              <a:defRPr>
                <a:latin typeface="+mj-lt"/>
              </a:defRPr>
            </a:lvl4pPr>
            <a:lvl5pPr marL="1775020" indent="0">
              <a:buNone/>
              <a:defRPr>
                <a:latin typeface="+mj-lt"/>
              </a:defRPr>
            </a:lvl5pPr>
          </a:lstStyle>
          <a:p>
            <a:pPr lvl="0"/>
            <a:r>
              <a:rPr lang="en-US" dirty="0"/>
              <a:t>Click to add text</a:t>
            </a:r>
          </a:p>
        </p:txBody>
      </p:sp>
      <p:sp>
        <p:nvSpPr>
          <p:cNvPr id="2" name="Title 1">
            <a:extLst>
              <a:ext uri="{FF2B5EF4-FFF2-40B4-BE49-F238E27FC236}">
                <a16:creationId xmlns:a16="http://schemas.microsoft.com/office/drawing/2014/main" id="{FE45974D-E6E8-4362-B413-8183A143B7E8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554182" y="365128"/>
            <a:ext cx="11083636" cy="564776"/>
          </a:xfrm>
        </p:spPr>
        <p:txBody>
          <a:bodyPr anchor="ctr">
            <a:normAutofit/>
          </a:bodyPr>
          <a:lstStyle>
            <a:lvl1pPr algn="ctr">
              <a:defRPr sz="3177"/>
            </a:lvl1pPr>
          </a:lstStyle>
          <a:p>
            <a:r>
              <a:rPr lang="en-US"/>
              <a:t>Click to edit Master title style</a:t>
            </a:r>
          </a:p>
        </p:txBody>
      </p:sp>
    </p:spTree>
    <p:extLst>
      <p:ext uri="{BB962C8B-B14F-4D97-AF65-F5344CB8AC3E}">
        <p14:creationId xmlns:p14="http://schemas.microsoft.com/office/powerpoint/2010/main" val="926932514"/>
      </p:ext>
    </p:extLst>
  </p:cSld>
  <p:clrMapOvr>
    <a:masterClrMapping/>
  </p:clrMapOvr>
  <p:extLst>
    <p:ext uri="{DCECCB84-F9BA-43D5-87BE-67443E8EF086}">
      <p15:sldGuideLst xmlns:p15="http://schemas.microsoft.com/office/powerpoint/2012/main">
        <p15:guide id="5" pos="3168">
          <p15:clr>
            <a:srgbClr val="FBAE40"/>
          </p15:clr>
        </p15:guide>
        <p15:guide id="6" pos="1656">
          <p15:clr>
            <a:srgbClr val="FBAE40"/>
          </p15:clr>
        </p15:guide>
        <p15:guide id="7" pos="4680">
          <p15:clr>
            <a:srgbClr val="FBAE40"/>
          </p15:clr>
        </p15:guide>
      </p15:sldGuideLst>
    </p:ext>
  </p:extLst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 /><Relationship Id="rId13" Type="http://schemas.openxmlformats.org/officeDocument/2006/relationships/theme" Target="../theme/theme1.xml" /><Relationship Id="rId3" Type="http://schemas.openxmlformats.org/officeDocument/2006/relationships/slideLayout" Target="../slideLayouts/slideLayout3.xml" /><Relationship Id="rId7" Type="http://schemas.openxmlformats.org/officeDocument/2006/relationships/slideLayout" Target="../slideLayouts/slideLayout7.xml" /><Relationship Id="rId12" Type="http://schemas.openxmlformats.org/officeDocument/2006/relationships/slideLayout" Target="../slideLayouts/slideLayout12.xml" /><Relationship Id="rId2" Type="http://schemas.openxmlformats.org/officeDocument/2006/relationships/slideLayout" Target="../slideLayouts/slideLayout2.xml" /><Relationship Id="rId1" Type="http://schemas.openxmlformats.org/officeDocument/2006/relationships/slideLayout" Target="../slideLayouts/slideLayout1.xml" /><Relationship Id="rId6" Type="http://schemas.openxmlformats.org/officeDocument/2006/relationships/slideLayout" Target="../slideLayouts/slideLayout6.xml" /><Relationship Id="rId11" Type="http://schemas.openxmlformats.org/officeDocument/2006/relationships/slideLayout" Target="../slideLayouts/slideLayout11.xml" /><Relationship Id="rId5" Type="http://schemas.openxmlformats.org/officeDocument/2006/relationships/slideLayout" Target="../slideLayouts/slideLayout5.xml" /><Relationship Id="rId10" Type="http://schemas.openxmlformats.org/officeDocument/2006/relationships/slideLayout" Target="../slideLayouts/slideLayout10.xml" /><Relationship Id="rId4" Type="http://schemas.openxmlformats.org/officeDocument/2006/relationships/slideLayout" Target="../slideLayouts/slideLayout4.xml" /><Relationship Id="rId9" Type="http://schemas.openxmlformats.org/officeDocument/2006/relationships/slideLayout" Target="../slideLayouts/slideLayout9.xml" 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>
            <a:extLst>
              <a:ext uri="{FF2B5EF4-FFF2-40B4-BE49-F238E27FC236}">
                <a16:creationId xmlns:a16="http://schemas.microsoft.com/office/drawing/2014/main" id="{24DBADC0-40E1-4A1B-BFD6-4E3E9CFC0839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17D37984-6C2E-491A-9C66-828E62E28C40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18B217DA-30E8-4F86-8F28-C54F84D0A713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F23255A4-182F-421C-9CCA-0A22FEC6D078}" type="datetimeFigureOut">
              <a:rPr lang="en-US" smtClean="0"/>
              <a:t>9/3/2023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7CFCCA1A-A607-4B76-A179-07216B1C44F5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213EF3C5-B202-450B-8D5D-66F390AB89B1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F325FD88-8C7C-4B9A-943B-7FD148AD7C96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173017111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  <p:sldLayoutId id="2147483660" r:id="rId12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g" /><Relationship Id="rId2" Type="http://schemas.openxmlformats.org/officeDocument/2006/relationships/notesSlide" Target="../notesSlides/notesSlide1.xml" /><Relationship Id="rId1" Type="http://schemas.openxmlformats.org/officeDocument/2006/relationships/slideLayout" Target="../slideLayouts/slideLayout7.xml" /><Relationship Id="rId4" Type="http://schemas.openxmlformats.org/officeDocument/2006/relationships/image" Target="../media/image2.jpeg" /></Relationships>
</file>

<file path=ppt/slides/_rels/slide2.xml.rels><?xml version="1.0" encoding="UTF-8" standalone="yes"?>
<Relationships xmlns="http://schemas.openxmlformats.org/package/2006/relationships"><Relationship Id="rId8" Type="http://schemas.openxmlformats.org/officeDocument/2006/relationships/image" Target="../media/image9.png" /><Relationship Id="rId3" Type="http://schemas.openxmlformats.org/officeDocument/2006/relationships/image" Target="../media/image4.png" /><Relationship Id="rId7" Type="http://schemas.openxmlformats.org/officeDocument/2006/relationships/image" Target="../media/image8.png" /><Relationship Id="rId2" Type="http://schemas.openxmlformats.org/officeDocument/2006/relationships/image" Target="../media/image3.jpg" /><Relationship Id="rId1" Type="http://schemas.openxmlformats.org/officeDocument/2006/relationships/slideLayout" Target="../slideLayouts/slideLayout7.xml" /><Relationship Id="rId6" Type="http://schemas.openxmlformats.org/officeDocument/2006/relationships/image" Target="../media/image7.png" /><Relationship Id="rId5" Type="http://schemas.openxmlformats.org/officeDocument/2006/relationships/image" Target="../media/image6.png" /><Relationship Id="rId10" Type="http://schemas.openxmlformats.org/officeDocument/2006/relationships/image" Target="../media/image10.png" /><Relationship Id="rId4" Type="http://schemas.openxmlformats.org/officeDocument/2006/relationships/image" Target="../media/image5.png" /><Relationship Id="rId9" Type="http://schemas.microsoft.com/office/2007/relationships/hdphoto" Target="../media/hdphoto1.wdp" /></Relationships>
</file>

<file path=ppt/slides/_rels/slide3.xml.rels><?xml version="1.0" encoding="UTF-8" standalone="yes"?>
<Relationships xmlns="http://schemas.openxmlformats.org/package/2006/relationships"><Relationship Id="rId8" Type="http://schemas.openxmlformats.org/officeDocument/2006/relationships/image" Target="../media/image17.png" /><Relationship Id="rId3" Type="http://schemas.openxmlformats.org/officeDocument/2006/relationships/image" Target="../media/image12.png" /><Relationship Id="rId7" Type="http://schemas.openxmlformats.org/officeDocument/2006/relationships/image" Target="../media/image16.png" /><Relationship Id="rId2" Type="http://schemas.openxmlformats.org/officeDocument/2006/relationships/image" Target="../media/image11.png" /><Relationship Id="rId1" Type="http://schemas.openxmlformats.org/officeDocument/2006/relationships/slideLayout" Target="../slideLayouts/slideLayout12.xml" /><Relationship Id="rId6" Type="http://schemas.openxmlformats.org/officeDocument/2006/relationships/image" Target="../media/image15.png" /><Relationship Id="rId5" Type="http://schemas.openxmlformats.org/officeDocument/2006/relationships/image" Target="../media/image14.png" /><Relationship Id="rId10" Type="http://schemas.openxmlformats.org/officeDocument/2006/relationships/image" Target="../media/image19.png" /><Relationship Id="rId4" Type="http://schemas.openxmlformats.org/officeDocument/2006/relationships/image" Target="../media/image13.svg" /><Relationship Id="rId9" Type="http://schemas.openxmlformats.org/officeDocument/2006/relationships/image" Target="../media/image18.png" 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20.jpeg" /><Relationship Id="rId2" Type="http://schemas.openxmlformats.org/officeDocument/2006/relationships/notesSlide" Target="../notesSlides/notesSlide2.xml" /><Relationship Id="rId1" Type="http://schemas.openxmlformats.org/officeDocument/2006/relationships/slideLayout" Target="../slideLayouts/slideLayout2.xml" /><Relationship Id="rId5" Type="http://schemas.openxmlformats.org/officeDocument/2006/relationships/hyperlink" Target="https://www.bing.com/images/search?view=detailV2&amp;ccid=hnxghQQg&amp;id=38CB3B1CA7DACE6017503AE02E979CA331588231&amp;thid=OIP.hnxghQQgPIJRTld8QSoRyQAAAA&amp;mediaurl=https://abjadih.com/wp-content/uploads/2018/08/images-13-2.jpg&amp;exph=194&amp;expw=259&amp;q=%d8%b5%d9%88%d8%b1%d8%a9+%d8%a7%d9%84%d9%84%d8%ba%d8%a9+%d8%a7%d9%84%d8%b9%d8%b1%d8%a8%d9%8a%d9%87&amp;simid=608005044678231933&amp;selectedIndex=113" TargetMode="External" /><Relationship Id="rId4" Type="http://schemas.openxmlformats.org/officeDocument/2006/relationships/hyperlink" Target="https://www.bing.com/images/search?view=detailV2&amp;ccid=lCIn3ToL&amp;id=49CA1051428999B59E8B02BFCD01AD8578AB10D4&amp;thid=OIP.lCIn3ToLE6JkAy4NA0kS9AHaHR&amp;mediaurl=https://homsleague.org/home/wp-content/uploads/2018/10/1-3.jpg&amp;exph=768&amp;expw=782&amp;q=+%d9%84%d9%84%d8%a7%d8%b7%d9%81%d8%a7%d9%84+%d8%b5%d9%88%d8%b1%d8%a9+%d8%a7%d9%84%d9%84%d8%ba%d8%a9+%d8%a7%d9%84%d8%b9%d8%b1%d8%a8%d9%8a%d9%87&amp;simid=608029427170413111&amp;selectedIndex=23" TargetMode="External" 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22.gif" /><Relationship Id="rId2" Type="http://schemas.openxmlformats.org/officeDocument/2006/relationships/image" Target="../media/image21.png" /><Relationship Id="rId1" Type="http://schemas.openxmlformats.org/officeDocument/2006/relationships/slideLayout" Target="../slideLayouts/slideLayout2.xml" 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23.png" /><Relationship Id="rId1" Type="http://schemas.openxmlformats.org/officeDocument/2006/relationships/slideLayout" Target="../slideLayouts/slideLayout2.xml" 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2.xml" /><Relationship Id="rId2" Type="http://schemas.openxmlformats.org/officeDocument/2006/relationships/video" Target="../media/media1.mp4" /><Relationship Id="rId1" Type="http://schemas.microsoft.com/office/2007/relationships/media" Target="../media/media1.mp4" /><Relationship Id="rId4" Type="http://schemas.openxmlformats.org/officeDocument/2006/relationships/image" Target="../media/image24.png" 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25.jpeg" /><Relationship Id="rId1" Type="http://schemas.openxmlformats.org/officeDocument/2006/relationships/slideLayout" Target="../slideLayouts/slideLayout7.xml" 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27.jpg" /><Relationship Id="rId2" Type="http://schemas.openxmlformats.org/officeDocument/2006/relationships/image" Target="../media/image26.jpg" /><Relationship Id="rId1" Type="http://schemas.openxmlformats.org/officeDocument/2006/relationships/slideLayout" Target="../slideLayouts/slideLayout7.xml" 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29.png" /><Relationship Id="rId2" Type="http://schemas.openxmlformats.org/officeDocument/2006/relationships/image" Target="../media/image28.jpeg" /><Relationship Id="rId1" Type="http://schemas.openxmlformats.org/officeDocument/2006/relationships/slideLayout" Target="../slideLayouts/slideLayout7.xml" /><Relationship Id="rId5" Type="http://schemas.openxmlformats.org/officeDocument/2006/relationships/image" Target="../media/image31.png" /><Relationship Id="rId4" Type="http://schemas.openxmlformats.org/officeDocument/2006/relationships/image" Target="../media/image30.png" 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33.png" /><Relationship Id="rId2" Type="http://schemas.openxmlformats.org/officeDocument/2006/relationships/image" Target="../media/image32.jpeg" /><Relationship Id="rId1" Type="http://schemas.openxmlformats.org/officeDocument/2006/relationships/slideLayout" Target="../slideLayouts/slideLayout7.xml" /><Relationship Id="rId5" Type="http://schemas.openxmlformats.org/officeDocument/2006/relationships/image" Target="../media/image35.png" /><Relationship Id="rId4" Type="http://schemas.openxmlformats.org/officeDocument/2006/relationships/image" Target="../media/image34.png" 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32.jpeg" /><Relationship Id="rId2" Type="http://schemas.openxmlformats.org/officeDocument/2006/relationships/notesSlide" Target="../notesSlides/notesSlide3.xml" /><Relationship Id="rId1" Type="http://schemas.openxmlformats.org/officeDocument/2006/relationships/slideLayout" Target="../slideLayouts/slideLayout7.xml" /><Relationship Id="rId6" Type="http://schemas.openxmlformats.org/officeDocument/2006/relationships/image" Target="../media/image38.png" /><Relationship Id="rId5" Type="http://schemas.openxmlformats.org/officeDocument/2006/relationships/image" Target="../media/image37.png" /><Relationship Id="rId4" Type="http://schemas.openxmlformats.org/officeDocument/2006/relationships/image" Target="../media/image36.png" 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40.jpeg" /><Relationship Id="rId2" Type="http://schemas.openxmlformats.org/officeDocument/2006/relationships/image" Target="../media/image39.jpg" /><Relationship Id="rId1" Type="http://schemas.openxmlformats.org/officeDocument/2006/relationships/slideLayout" Target="../slideLayouts/slideLayout7.xml" 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41.jpeg" /><Relationship Id="rId1" Type="http://schemas.openxmlformats.org/officeDocument/2006/relationships/slideLayout" Target="../slideLayouts/slideLayout7.xml" 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42.jpeg" /><Relationship Id="rId1" Type="http://schemas.openxmlformats.org/officeDocument/2006/relationships/slideLayout" Target="../slideLayouts/slideLayout7.xml" 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43.png" /><Relationship Id="rId1" Type="http://schemas.openxmlformats.org/officeDocument/2006/relationships/slideLayout" Target="../slideLayouts/slideLayout7.xml" 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image" Target="../media/image45.jpg" /><Relationship Id="rId2" Type="http://schemas.openxmlformats.org/officeDocument/2006/relationships/image" Target="../media/image44.jpeg" /><Relationship Id="rId1" Type="http://schemas.openxmlformats.org/officeDocument/2006/relationships/slideLayout" Target="../slideLayouts/slideLayout7.xml" /><Relationship Id="rId4" Type="http://schemas.openxmlformats.org/officeDocument/2006/relationships/image" Target="../media/image46.jpg" /></Relationships>
</file>

<file path=ppt/slides/_rels/slide18.xml.rels><?xml version="1.0" encoding="UTF-8" standalone="yes"?>
<Relationships xmlns="http://schemas.openxmlformats.org/package/2006/relationships"><Relationship Id="rId3" Type="http://schemas.openxmlformats.org/officeDocument/2006/relationships/image" Target="../media/image48.jpg" /><Relationship Id="rId2" Type="http://schemas.openxmlformats.org/officeDocument/2006/relationships/image" Target="../media/image47.jpg" /><Relationship Id="rId1" Type="http://schemas.openxmlformats.org/officeDocument/2006/relationships/slideLayout" Target="../slideLayouts/slideLayout7.xml" 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Picture 4" descr="A drawing of a cartoon character&#10;&#10;Description automatically generated">
            <a:extLst>
              <a:ext uri="{FF2B5EF4-FFF2-40B4-BE49-F238E27FC236}">
                <a16:creationId xmlns:a16="http://schemas.microsoft.com/office/drawing/2014/main" id="{FC67DF15-66D5-4088-984F-CC9945816E3D}"/>
              </a:ext>
            </a:extLst>
          </p:cNvPr>
          <p:cNvPicPr>
            <a:picLocks noChangeAspect="1"/>
          </p:cNvPicPr>
          <p:nvPr/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b="9412"/>
          <a:stretch/>
        </p:blipFill>
        <p:spPr>
          <a:xfrm>
            <a:off x="0" y="-23813"/>
            <a:ext cx="12192000" cy="6905625"/>
          </a:xfrm>
          <a:prstGeom prst="rect">
            <a:avLst/>
          </a:prstGeom>
        </p:spPr>
      </p:pic>
      <p:pic>
        <p:nvPicPr>
          <p:cNvPr id="9" name="Picture 8">
            <a:extLst>
              <a:ext uri="{FF2B5EF4-FFF2-40B4-BE49-F238E27FC236}">
                <a16:creationId xmlns:a16="http://schemas.microsoft.com/office/drawing/2014/main" id="{4B517126-04CC-4C29-AD5F-D59DA5D958A7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301999" y="1346077"/>
            <a:ext cx="5418667" cy="3293655"/>
          </a:xfrm>
          <a:prstGeom prst="ellipse">
            <a:avLst/>
          </a:prstGeom>
          <a:ln w="190500" cap="rnd">
            <a:solidFill>
              <a:srgbClr val="C8C6BD"/>
            </a:solidFill>
            <a:prstDash val="solid"/>
          </a:ln>
          <a:effectLst>
            <a:outerShdw blurRad="127000" algn="bl" rotWithShape="0">
              <a:srgbClr val="000000"/>
            </a:outerShdw>
          </a:effectLst>
          <a:scene3d>
            <a:camera prst="perspectiveFront" fov="5400000"/>
            <a:lightRig rig="threePt" dir="t">
              <a:rot lat="0" lon="0" rev="19200000"/>
            </a:lightRig>
          </a:scene3d>
          <a:sp3d extrusionH="25400">
            <a:bevelT w="304800" h="152400" prst="hardEdge"/>
            <a:extrusionClr>
              <a:srgbClr val="000000"/>
            </a:extrusionClr>
          </a:sp3d>
        </p:spPr>
      </p:pic>
      <p:sp>
        <p:nvSpPr>
          <p:cNvPr id="11" name="Rectangle 10">
            <a:extLst>
              <a:ext uri="{FF2B5EF4-FFF2-40B4-BE49-F238E27FC236}">
                <a16:creationId xmlns:a16="http://schemas.microsoft.com/office/drawing/2014/main" id="{94B06CF2-CF92-4B18-95FB-13D123BA0E41}"/>
              </a:ext>
            </a:extLst>
          </p:cNvPr>
          <p:cNvSpPr/>
          <p:nvPr/>
        </p:nvSpPr>
        <p:spPr>
          <a:xfrm>
            <a:off x="2704131" y="57292"/>
            <a:ext cx="7315201" cy="1143001"/>
          </a:xfrm>
          <a:prstGeom prst="rect">
            <a:avLst/>
          </a:prstGeom>
          <a:ln w="76200">
            <a:solidFill>
              <a:schemeClr val="accent1">
                <a:lumMod val="50000"/>
              </a:schemeClr>
            </a:solidFill>
          </a:ln>
          <a:scene3d>
            <a:camera prst="obliqueBottomRight"/>
            <a:lightRig rig="threePt" dir="t"/>
          </a:scene3d>
        </p:spPr>
        <p:style>
          <a:lnRef idx="2">
            <a:schemeClr val="accent1"/>
          </a:lnRef>
          <a:fillRef idx="1">
            <a:schemeClr val="lt1"/>
          </a:fillRef>
          <a:effectRef idx="0">
            <a:schemeClr val="accent1"/>
          </a:effectRef>
          <a:fontRef idx="minor">
            <a:schemeClr val="dk1"/>
          </a:fontRef>
        </p:style>
        <p:txBody>
          <a:bodyPr rtlCol="0" anchor="ctr">
            <a:scene3d>
              <a:camera prst="orthographicFront"/>
              <a:lightRig rig="glow" dir="tl">
                <a:rot lat="0" lon="0" rev="5400000"/>
              </a:lightRig>
            </a:scene3d>
            <a:sp3d contourW="12700">
              <a:bevelT w="25400" h="25400"/>
              <a:contourClr>
                <a:schemeClr val="accent6">
                  <a:shade val="73000"/>
                </a:schemeClr>
              </a:contourClr>
            </a:sp3d>
          </a:bodyPr>
          <a:lstStyle/>
          <a:p>
            <a:pPr algn="ctr"/>
            <a:r>
              <a:rPr lang="ar-AE" sz="5040" b="1" dirty="0">
                <a:ln w="11430"/>
                <a:solidFill>
                  <a:schemeClr val="accent2">
                    <a:lumMod val="75000"/>
                  </a:schemeClr>
                </a:solidFill>
                <a:effectLst>
                  <a:outerShdw blurRad="80000" dist="40000" dir="5040000" algn="tl">
                    <a:srgbClr val="000000">
                      <a:alpha val="30000"/>
                    </a:srgbClr>
                  </a:outerShdw>
                </a:effectLst>
              </a:rPr>
              <a:t>مؤسسة الشعلة ال</a:t>
            </a:r>
            <a:r>
              <a:rPr lang="ar-JO" sz="5040" b="1" dirty="0">
                <a:ln w="11430"/>
                <a:solidFill>
                  <a:schemeClr val="accent2">
                    <a:lumMod val="75000"/>
                  </a:schemeClr>
                </a:solidFill>
                <a:effectLst>
                  <a:outerShdw blurRad="80000" dist="40000" dir="5040000" algn="tl">
                    <a:srgbClr val="000000">
                      <a:alpha val="30000"/>
                    </a:srgbClr>
                  </a:outerShdw>
                </a:effectLst>
              </a:rPr>
              <a:t>تّربوية </a:t>
            </a:r>
            <a:endParaRPr lang="en-US" sz="5040" b="1" dirty="0">
              <a:ln w="11430"/>
              <a:solidFill>
                <a:schemeClr val="accent2">
                  <a:lumMod val="75000"/>
                </a:schemeClr>
              </a:solidFill>
              <a:effectLst>
                <a:outerShdw blurRad="80000" dist="40000" dir="5040000" algn="tl">
                  <a:srgbClr val="000000">
                    <a:alpha val="30000"/>
                  </a:srgbClr>
                </a:outerShdw>
              </a:effectLst>
            </a:endParaRPr>
          </a:p>
        </p:txBody>
      </p:sp>
    </p:spTree>
    <p:extLst>
      <p:ext uri="{BB962C8B-B14F-4D97-AF65-F5344CB8AC3E}">
        <p14:creationId xmlns:p14="http://schemas.microsoft.com/office/powerpoint/2010/main" val="3352640804"/>
      </p:ext>
    </p:extLst>
  </p:cSld>
  <p:clrMapOvr>
    <a:masterClrMapping/>
  </p:clrMapOvr>
  <p:transition spd="slow">
    <p:cover/>
  </p:transition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Picture 7" descr="A picture containing drawing&#10;&#10;Description automatically generated">
            <a:extLst>
              <a:ext uri="{FF2B5EF4-FFF2-40B4-BE49-F238E27FC236}">
                <a16:creationId xmlns:a16="http://schemas.microsoft.com/office/drawing/2014/main" id="{4A022431-B085-4F15-AD73-694FF32D53A8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526" y="0"/>
            <a:ext cx="12182474" cy="6858000"/>
          </a:xfrm>
          <a:prstGeom prst="rect">
            <a:avLst/>
          </a:prstGeom>
        </p:spPr>
      </p:pic>
      <p:sp>
        <p:nvSpPr>
          <p:cNvPr id="10" name="Rectangle 9">
            <a:extLst>
              <a:ext uri="{FF2B5EF4-FFF2-40B4-BE49-F238E27FC236}">
                <a16:creationId xmlns:a16="http://schemas.microsoft.com/office/drawing/2014/main" id="{19483722-C0FD-4EC8-89B3-30EABB43EF0B}"/>
              </a:ext>
            </a:extLst>
          </p:cNvPr>
          <p:cNvSpPr/>
          <p:nvPr/>
        </p:nvSpPr>
        <p:spPr>
          <a:xfrm>
            <a:off x="400755" y="265390"/>
            <a:ext cx="11390489" cy="5991579"/>
          </a:xfrm>
          <a:prstGeom prst="rect">
            <a:avLst/>
          </a:prstGeom>
          <a:solidFill>
            <a:srgbClr val="FFFFFF">
              <a:alpha val="80000"/>
            </a:srgbClr>
          </a:solidFill>
          <a:ln w="57150">
            <a:solidFill>
              <a:srgbClr val="92D05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4" name="Rectangle 3">
            <a:extLst>
              <a:ext uri="{FF2B5EF4-FFF2-40B4-BE49-F238E27FC236}">
                <a16:creationId xmlns:a16="http://schemas.microsoft.com/office/drawing/2014/main" id="{29B914DD-1F24-4B77-A59D-B0AFB6A3CCB8}"/>
              </a:ext>
            </a:extLst>
          </p:cNvPr>
          <p:cNvSpPr/>
          <p:nvPr/>
        </p:nvSpPr>
        <p:spPr>
          <a:xfrm>
            <a:off x="2567049" y="760039"/>
            <a:ext cx="7758855" cy="600164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 rtl="1"/>
            <a:r>
              <a:rPr lang="ar-AE" sz="3300" b="1" dirty="0">
                <a:latin typeface="Sakkal Majalla" panose="02000000000000000000" pitchFamily="2" charset="-78"/>
                <a:cs typeface="Sakkal Majalla" panose="02000000000000000000" pitchFamily="2" charset="-78"/>
              </a:rPr>
              <a:t>قوانين وإرشادات التعلم عن بعد عبر برنامج </a:t>
            </a:r>
            <a:r>
              <a:rPr lang="en-US" sz="3300" b="1" dirty="0">
                <a:latin typeface="Sakkal Majalla" panose="02000000000000000000" pitchFamily="2" charset="-78"/>
                <a:cs typeface="Sakkal Majalla" panose="02000000000000000000" pitchFamily="2" charset="-78"/>
              </a:rPr>
              <a:t>Microsoft teams</a:t>
            </a:r>
          </a:p>
        </p:txBody>
      </p:sp>
      <p:pic>
        <p:nvPicPr>
          <p:cNvPr id="5" name="Picture 4" descr="A close up of a sign&#10;&#10;Description automatically generated">
            <a:extLst>
              <a:ext uri="{FF2B5EF4-FFF2-40B4-BE49-F238E27FC236}">
                <a16:creationId xmlns:a16="http://schemas.microsoft.com/office/drawing/2014/main" id="{3BC1D344-F5A4-4BAD-B57B-00BFE5A17F94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889124" y="716997"/>
            <a:ext cx="553221" cy="553221"/>
          </a:xfrm>
          <a:prstGeom prst="rect">
            <a:avLst/>
          </a:prstGeom>
        </p:spPr>
      </p:pic>
      <p:cxnSp>
        <p:nvCxnSpPr>
          <p:cNvPr id="6" name="Straight Connector 5">
            <a:extLst>
              <a:ext uri="{FF2B5EF4-FFF2-40B4-BE49-F238E27FC236}">
                <a16:creationId xmlns:a16="http://schemas.microsoft.com/office/drawing/2014/main" id="{B4BA0502-0AA9-46F0-AC13-68C969C6B343}"/>
              </a:ext>
            </a:extLst>
          </p:cNvPr>
          <p:cNvCxnSpPr>
            <a:cxnSpLocks/>
          </p:cNvCxnSpPr>
          <p:nvPr/>
        </p:nvCxnSpPr>
        <p:spPr>
          <a:xfrm>
            <a:off x="400755" y="1737735"/>
            <a:ext cx="11390489" cy="0"/>
          </a:xfrm>
          <a:prstGeom prst="line">
            <a:avLst/>
          </a:prstGeom>
          <a:ln w="28575">
            <a:solidFill>
              <a:srgbClr val="FFC00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9" name="Straight Connector 8">
            <a:extLst>
              <a:ext uri="{FF2B5EF4-FFF2-40B4-BE49-F238E27FC236}">
                <a16:creationId xmlns:a16="http://schemas.microsoft.com/office/drawing/2014/main" id="{F8FA609D-5953-40AC-9998-D38AECB00FB2}"/>
              </a:ext>
            </a:extLst>
          </p:cNvPr>
          <p:cNvCxnSpPr>
            <a:cxnSpLocks/>
          </p:cNvCxnSpPr>
          <p:nvPr/>
        </p:nvCxnSpPr>
        <p:spPr>
          <a:xfrm>
            <a:off x="9992838" y="1737735"/>
            <a:ext cx="0" cy="2478506"/>
          </a:xfrm>
          <a:prstGeom prst="line">
            <a:avLst/>
          </a:prstGeom>
          <a:ln w="28575">
            <a:solidFill>
              <a:srgbClr val="FFC00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1" name="Straight Connector 10">
            <a:extLst>
              <a:ext uri="{FF2B5EF4-FFF2-40B4-BE49-F238E27FC236}">
                <a16:creationId xmlns:a16="http://schemas.microsoft.com/office/drawing/2014/main" id="{C6C19917-6990-42DD-B490-149F9C622D27}"/>
              </a:ext>
            </a:extLst>
          </p:cNvPr>
          <p:cNvCxnSpPr>
            <a:cxnSpLocks/>
          </p:cNvCxnSpPr>
          <p:nvPr/>
        </p:nvCxnSpPr>
        <p:spPr>
          <a:xfrm>
            <a:off x="8105613" y="1749790"/>
            <a:ext cx="0" cy="1632643"/>
          </a:xfrm>
          <a:prstGeom prst="line">
            <a:avLst/>
          </a:prstGeom>
          <a:ln w="28575">
            <a:solidFill>
              <a:srgbClr val="FFC00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2" name="Straight Connector 11">
            <a:extLst>
              <a:ext uri="{FF2B5EF4-FFF2-40B4-BE49-F238E27FC236}">
                <a16:creationId xmlns:a16="http://schemas.microsoft.com/office/drawing/2014/main" id="{8303EA5B-476D-4BCD-819F-686C4CC57CE4}"/>
              </a:ext>
            </a:extLst>
          </p:cNvPr>
          <p:cNvCxnSpPr>
            <a:cxnSpLocks/>
          </p:cNvCxnSpPr>
          <p:nvPr/>
        </p:nvCxnSpPr>
        <p:spPr>
          <a:xfrm>
            <a:off x="6181189" y="1737735"/>
            <a:ext cx="0" cy="2478506"/>
          </a:xfrm>
          <a:prstGeom prst="line">
            <a:avLst/>
          </a:prstGeom>
          <a:ln w="28575">
            <a:solidFill>
              <a:srgbClr val="FFC00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3" name="Straight Connector 12">
            <a:extLst>
              <a:ext uri="{FF2B5EF4-FFF2-40B4-BE49-F238E27FC236}">
                <a16:creationId xmlns:a16="http://schemas.microsoft.com/office/drawing/2014/main" id="{0262E633-F518-4D03-978F-1A61381C05C6}"/>
              </a:ext>
            </a:extLst>
          </p:cNvPr>
          <p:cNvCxnSpPr>
            <a:cxnSpLocks/>
          </p:cNvCxnSpPr>
          <p:nvPr/>
        </p:nvCxnSpPr>
        <p:spPr>
          <a:xfrm>
            <a:off x="4105080" y="1749790"/>
            <a:ext cx="0" cy="1632643"/>
          </a:xfrm>
          <a:prstGeom prst="line">
            <a:avLst/>
          </a:prstGeom>
          <a:ln w="28575">
            <a:solidFill>
              <a:srgbClr val="FFC00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4" name="Straight Connector 13">
            <a:extLst>
              <a:ext uri="{FF2B5EF4-FFF2-40B4-BE49-F238E27FC236}">
                <a16:creationId xmlns:a16="http://schemas.microsoft.com/office/drawing/2014/main" id="{41FA19EE-77C4-4AC6-8BB3-DCF4A0E2B710}"/>
              </a:ext>
            </a:extLst>
          </p:cNvPr>
          <p:cNvCxnSpPr>
            <a:cxnSpLocks/>
          </p:cNvCxnSpPr>
          <p:nvPr/>
        </p:nvCxnSpPr>
        <p:spPr>
          <a:xfrm>
            <a:off x="2267334" y="1737735"/>
            <a:ext cx="0" cy="2473830"/>
          </a:xfrm>
          <a:prstGeom prst="line">
            <a:avLst/>
          </a:prstGeom>
          <a:ln w="28575">
            <a:solidFill>
              <a:srgbClr val="FFC00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5" name="Oval 14">
            <a:extLst>
              <a:ext uri="{FF2B5EF4-FFF2-40B4-BE49-F238E27FC236}">
                <a16:creationId xmlns:a16="http://schemas.microsoft.com/office/drawing/2014/main" id="{CE103A1B-185A-4607-918F-583B10F3C510}"/>
              </a:ext>
            </a:extLst>
          </p:cNvPr>
          <p:cNvSpPr/>
          <p:nvPr/>
        </p:nvSpPr>
        <p:spPr>
          <a:xfrm flipH="1">
            <a:off x="9246630" y="4007388"/>
            <a:ext cx="1492415" cy="1492415"/>
          </a:xfrm>
          <a:prstGeom prst="ellipse">
            <a:avLst/>
          </a:prstGeom>
          <a:solidFill>
            <a:schemeClr val="accent4">
              <a:lumMod val="60000"/>
              <a:lumOff val="40000"/>
            </a:schemeClr>
          </a:solidFill>
          <a:ln>
            <a:noFill/>
          </a:ln>
          <a:scene3d>
            <a:camera prst="orthographicFront"/>
            <a:lightRig rig="threePt" dir="t"/>
          </a:scene3d>
          <a:sp3d>
            <a:bevelT prst="angle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ar-AE" b="1" dirty="0">
                <a:solidFill>
                  <a:schemeClr val="tx1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الالتزام بالوقت</a:t>
            </a:r>
            <a:endParaRPr lang="en-US" b="1" dirty="0">
              <a:solidFill>
                <a:schemeClr val="tx1"/>
              </a:solidFill>
              <a:latin typeface="Calibri" panose="020F0502020204030204" pitchFamily="34" charset="0"/>
              <a:cs typeface="Calibri" panose="020F0502020204030204" pitchFamily="34" charset="0"/>
            </a:endParaRPr>
          </a:p>
        </p:txBody>
      </p:sp>
      <p:sp>
        <p:nvSpPr>
          <p:cNvPr id="16" name="Oval 15">
            <a:extLst>
              <a:ext uri="{FF2B5EF4-FFF2-40B4-BE49-F238E27FC236}">
                <a16:creationId xmlns:a16="http://schemas.microsoft.com/office/drawing/2014/main" id="{06627172-E7FC-4315-AB80-94E977F41603}"/>
              </a:ext>
            </a:extLst>
          </p:cNvPr>
          <p:cNvSpPr/>
          <p:nvPr/>
        </p:nvSpPr>
        <p:spPr>
          <a:xfrm flipH="1">
            <a:off x="7362984" y="3261180"/>
            <a:ext cx="1492415" cy="1492415"/>
          </a:xfrm>
          <a:prstGeom prst="ellipse">
            <a:avLst/>
          </a:prstGeom>
          <a:solidFill>
            <a:schemeClr val="accent4">
              <a:lumMod val="60000"/>
              <a:lumOff val="40000"/>
            </a:schemeClr>
          </a:solidFill>
          <a:ln>
            <a:noFill/>
          </a:ln>
          <a:scene3d>
            <a:camera prst="orthographicFront"/>
            <a:lightRig rig="threePt" dir="t"/>
          </a:scene3d>
          <a:sp3d>
            <a:bevelT prst="angle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ar-AE" b="1" dirty="0">
                <a:solidFill>
                  <a:schemeClr val="tx1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كن مستمعاً جيداً</a:t>
            </a:r>
            <a:endParaRPr lang="en-US" b="1" dirty="0">
              <a:solidFill>
                <a:schemeClr val="tx1"/>
              </a:solidFill>
              <a:latin typeface="Calibri" panose="020F0502020204030204" pitchFamily="34" charset="0"/>
              <a:cs typeface="Calibri" panose="020F0502020204030204" pitchFamily="34" charset="0"/>
            </a:endParaRPr>
          </a:p>
        </p:txBody>
      </p:sp>
      <p:sp>
        <p:nvSpPr>
          <p:cNvPr id="17" name="Oval 16">
            <a:extLst>
              <a:ext uri="{FF2B5EF4-FFF2-40B4-BE49-F238E27FC236}">
                <a16:creationId xmlns:a16="http://schemas.microsoft.com/office/drawing/2014/main" id="{45DCD0E6-3CDB-4FDE-B9B9-144A8C7182BB}"/>
              </a:ext>
            </a:extLst>
          </p:cNvPr>
          <p:cNvSpPr/>
          <p:nvPr/>
        </p:nvSpPr>
        <p:spPr>
          <a:xfrm flipH="1">
            <a:off x="5414087" y="3979176"/>
            <a:ext cx="1492415" cy="1492415"/>
          </a:xfrm>
          <a:prstGeom prst="ellipse">
            <a:avLst/>
          </a:prstGeom>
          <a:solidFill>
            <a:schemeClr val="accent4">
              <a:lumMod val="60000"/>
              <a:lumOff val="40000"/>
            </a:schemeClr>
          </a:solidFill>
          <a:ln>
            <a:noFill/>
          </a:ln>
          <a:scene3d>
            <a:camera prst="orthographicFront"/>
            <a:lightRig rig="threePt" dir="t"/>
          </a:scene3d>
          <a:sp3d>
            <a:bevelT prst="angle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ar-AE" b="1" dirty="0">
                <a:solidFill>
                  <a:schemeClr val="tx1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انتظر دورك للمشاركة</a:t>
            </a:r>
            <a:endParaRPr lang="en-US" b="1" dirty="0">
              <a:solidFill>
                <a:schemeClr val="tx1"/>
              </a:solidFill>
              <a:latin typeface="Calibri" panose="020F0502020204030204" pitchFamily="34" charset="0"/>
              <a:cs typeface="Calibri" panose="020F0502020204030204" pitchFamily="34" charset="0"/>
            </a:endParaRPr>
          </a:p>
        </p:txBody>
      </p:sp>
      <p:sp>
        <p:nvSpPr>
          <p:cNvPr id="18" name="Oval 17">
            <a:extLst>
              <a:ext uri="{FF2B5EF4-FFF2-40B4-BE49-F238E27FC236}">
                <a16:creationId xmlns:a16="http://schemas.microsoft.com/office/drawing/2014/main" id="{F35E74C7-99FC-4371-8062-0BFD78DC42AA}"/>
              </a:ext>
            </a:extLst>
          </p:cNvPr>
          <p:cNvSpPr/>
          <p:nvPr/>
        </p:nvSpPr>
        <p:spPr>
          <a:xfrm flipH="1">
            <a:off x="3330775" y="3122694"/>
            <a:ext cx="1492415" cy="1492415"/>
          </a:xfrm>
          <a:prstGeom prst="ellipse">
            <a:avLst/>
          </a:prstGeom>
          <a:solidFill>
            <a:schemeClr val="accent4">
              <a:lumMod val="60000"/>
              <a:lumOff val="40000"/>
            </a:schemeClr>
          </a:solidFill>
          <a:ln>
            <a:noFill/>
          </a:ln>
          <a:scene3d>
            <a:camera prst="orthographicFront"/>
            <a:lightRig rig="threePt" dir="t"/>
          </a:scene3d>
          <a:sp3d>
            <a:bevelT prst="angle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ar-AE" b="1" dirty="0">
                <a:solidFill>
                  <a:schemeClr val="tx1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أغلق الصوت </a:t>
            </a:r>
          </a:p>
        </p:txBody>
      </p:sp>
      <p:sp>
        <p:nvSpPr>
          <p:cNvPr id="19" name="Oval 18">
            <a:extLst>
              <a:ext uri="{FF2B5EF4-FFF2-40B4-BE49-F238E27FC236}">
                <a16:creationId xmlns:a16="http://schemas.microsoft.com/office/drawing/2014/main" id="{169C2DB1-95F4-4573-B452-2D508D3EC93D}"/>
              </a:ext>
            </a:extLst>
          </p:cNvPr>
          <p:cNvSpPr/>
          <p:nvPr/>
        </p:nvSpPr>
        <p:spPr>
          <a:xfrm flipH="1">
            <a:off x="1403895" y="4007388"/>
            <a:ext cx="1634215" cy="1492415"/>
          </a:xfrm>
          <a:prstGeom prst="ellipse">
            <a:avLst/>
          </a:prstGeom>
          <a:solidFill>
            <a:schemeClr val="accent4">
              <a:lumMod val="60000"/>
              <a:lumOff val="40000"/>
            </a:schemeClr>
          </a:solidFill>
          <a:ln>
            <a:noFill/>
          </a:ln>
          <a:scene3d>
            <a:camera prst="orthographicFront"/>
            <a:lightRig rig="threePt" dir="t"/>
          </a:scene3d>
          <a:sp3d>
            <a:bevelT prst="angle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ar-AE" b="1" dirty="0">
                <a:solidFill>
                  <a:schemeClr val="tx1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ضع الأنشطة والواجبات على صفحة المقرر</a:t>
            </a:r>
            <a:endParaRPr lang="en-US" b="1" dirty="0">
              <a:solidFill>
                <a:schemeClr val="tx1"/>
              </a:solidFill>
              <a:latin typeface="Calibri" panose="020F0502020204030204" pitchFamily="34" charset="0"/>
              <a:cs typeface="Calibri" panose="020F0502020204030204" pitchFamily="34" charset="0"/>
            </a:endParaRPr>
          </a:p>
        </p:txBody>
      </p:sp>
      <p:pic>
        <p:nvPicPr>
          <p:cNvPr id="20" name="Picture 19">
            <a:extLst>
              <a:ext uri="{FF2B5EF4-FFF2-40B4-BE49-F238E27FC236}">
                <a16:creationId xmlns:a16="http://schemas.microsoft.com/office/drawing/2014/main" id="{DF9B1356-FBEB-4693-B9C4-B9E6C1D6D0A5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8855399" y="4753595"/>
            <a:ext cx="914480" cy="1120237"/>
          </a:xfrm>
          <a:prstGeom prst="rect">
            <a:avLst/>
          </a:prstGeom>
        </p:spPr>
      </p:pic>
      <p:pic>
        <p:nvPicPr>
          <p:cNvPr id="21" name="Picture 20">
            <a:extLst>
              <a:ext uri="{FF2B5EF4-FFF2-40B4-BE49-F238E27FC236}">
                <a16:creationId xmlns:a16="http://schemas.microsoft.com/office/drawing/2014/main" id="{7E294BE8-BE9F-457E-9B34-1191718B5A3F}"/>
              </a:ext>
            </a:extLst>
          </p:cNvPr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7127296" y="2489417"/>
            <a:ext cx="941118" cy="1078939"/>
          </a:xfrm>
          <a:prstGeom prst="rect">
            <a:avLst/>
          </a:prstGeom>
        </p:spPr>
      </p:pic>
      <p:pic>
        <p:nvPicPr>
          <p:cNvPr id="22" name="Picture 21">
            <a:extLst>
              <a:ext uri="{FF2B5EF4-FFF2-40B4-BE49-F238E27FC236}">
                <a16:creationId xmlns:a16="http://schemas.microsoft.com/office/drawing/2014/main" id="{5C45DCE3-83C8-4E25-8E8D-A66A99AFCED7}"/>
              </a:ext>
            </a:extLst>
          </p:cNvPr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4499987" y="4572985"/>
            <a:ext cx="1371719" cy="1481456"/>
          </a:xfrm>
          <a:prstGeom prst="rect">
            <a:avLst/>
          </a:prstGeom>
        </p:spPr>
      </p:pic>
      <p:pic>
        <p:nvPicPr>
          <p:cNvPr id="23" name="Picture 10" descr="Microphone clipart press conference, Microphone press conference ...">
            <a:extLst>
              <a:ext uri="{FF2B5EF4-FFF2-40B4-BE49-F238E27FC236}">
                <a16:creationId xmlns:a16="http://schemas.microsoft.com/office/drawing/2014/main" id="{8186FAC3-8444-4414-B9B6-E2151AFC00D4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008529" y="2649707"/>
            <a:ext cx="1011307" cy="101130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grpSp>
        <p:nvGrpSpPr>
          <p:cNvPr id="24" name="Group 23">
            <a:extLst>
              <a:ext uri="{FF2B5EF4-FFF2-40B4-BE49-F238E27FC236}">
                <a16:creationId xmlns:a16="http://schemas.microsoft.com/office/drawing/2014/main" id="{94F17ADA-3CF8-4B96-ACAD-B4CE50290517}"/>
              </a:ext>
            </a:extLst>
          </p:cNvPr>
          <p:cNvGrpSpPr/>
          <p:nvPr/>
        </p:nvGrpSpPr>
        <p:grpSpPr>
          <a:xfrm>
            <a:off x="2496397" y="4928064"/>
            <a:ext cx="1474657" cy="1001395"/>
            <a:chOff x="1546096" y="5572995"/>
            <a:chExt cx="1966209" cy="1335193"/>
          </a:xfrm>
        </p:grpSpPr>
        <p:pic>
          <p:nvPicPr>
            <p:cNvPr id="25" name="Picture 24" descr="An open computer sitting on top of a table&#10;&#10;Description automatically generated">
              <a:extLst>
                <a:ext uri="{FF2B5EF4-FFF2-40B4-BE49-F238E27FC236}">
                  <a16:creationId xmlns:a16="http://schemas.microsoft.com/office/drawing/2014/main" id="{5D3130B8-C75C-4264-BB0D-EF1C879797C6}"/>
                </a:ext>
              </a:extLst>
            </p:cNvPr>
            <p:cNvPicPr>
              <a:picLocks noChangeAspect="1"/>
            </p:cNvPicPr>
            <p:nvPr/>
          </p:nvPicPr>
          <p:blipFill>
            <a:blip r:embed="rId8" cstate="print">
              <a:extLst>
                <a:ext uri="{BEBA8EAE-BF5A-486C-A8C5-ECC9F3942E4B}">
                  <a14:imgProps xmlns:a14="http://schemas.microsoft.com/office/drawing/2010/main">
                    <a14:imgLayer r:embed="rId9">
                      <a14:imgEffect>
                        <a14:backgroundRemoval t="8219" b="91096" l="5698" r="94535">
                          <a14:foregroundMark x1="11512" y1="85788" x2="55349" y2="36644"/>
                          <a14:foregroundMark x1="94535" y1="90925" x2="74535" y2="79623"/>
                          <a14:foregroundMark x1="66744" y1="87671" x2="18140" y2="91096"/>
                          <a14:foregroundMark x1="18140" y1="91096" x2="12907" y2="86301"/>
                          <a14:foregroundMark x1="12907" y1="86301" x2="15116" y2="79623"/>
                          <a14:foregroundMark x1="5698" y1="88870" x2="61395" y2="58733"/>
                          <a14:foregroundMark x1="70349" y1="8219" x2="39535" y2="16096"/>
                          <a14:foregroundMark x1="39535" y1="16096" x2="33721" y2="14555"/>
                          <a14:foregroundMark x1="33721" y1="14555" x2="33605" y2="14384"/>
                          <a14:foregroundMark x1="50000" y1="87158" x2="50000" y2="87158"/>
                          <a14:foregroundMark x1="50000" y1="87158" x2="50000" y2="87158"/>
                          <a14:foregroundMark x1="50000" y1="87158" x2="55930" y2="87158"/>
                        </a14:backgroundRemoval>
                      </a14:imgEffect>
                    </a14:imgLayer>
                  </a14:imgProps>
                </a:ex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1546096" y="5572995"/>
              <a:ext cx="1966209" cy="1335193"/>
            </a:xfrm>
            <a:prstGeom prst="rect">
              <a:avLst/>
            </a:prstGeom>
          </p:spPr>
        </p:pic>
        <p:grpSp>
          <p:nvGrpSpPr>
            <p:cNvPr id="26" name="Group 25">
              <a:extLst>
                <a:ext uri="{FF2B5EF4-FFF2-40B4-BE49-F238E27FC236}">
                  <a16:creationId xmlns:a16="http://schemas.microsoft.com/office/drawing/2014/main" id="{58100CB0-20DC-4DDD-A770-3C59BC57E682}"/>
                </a:ext>
              </a:extLst>
            </p:cNvPr>
            <p:cNvGrpSpPr/>
            <p:nvPr/>
          </p:nvGrpSpPr>
          <p:grpSpPr>
            <a:xfrm>
              <a:off x="1940374" y="5724712"/>
              <a:ext cx="1225907" cy="760820"/>
              <a:chOff x="316324" y="150728"/>
              <a:chExt cx="8114192" cy="4626436"/>
            </a:xfrm>
          </p:grpSpPr>
          <p:pic>
            <p:nvPicPr>
              <p:cNvPr id="27" name="Picture 26">
                <a:extLst>
                  <a:ext uri="{FF2B5EF4-FFF2-40B4-BE49-F238E27FC236}">
                    <a16:creationId xmlns:a16="http://schemas.microsoft.com/office/drawing/2014/main" id="{5C10BF19-7733-4A80-8370-3798D20F6E46}"/>
                  </a:ext>
                </a:extLst>
              </p:cNvPr>
              <p:cNvPicPr>
                <a:picLocks noChangeAspect="1"/>
              </p:cNvPicPr>
              <p:nvPr/>
            </p:nvPicPr>
            <p:blipFill rotWithShape="1">
              <a:blip r:embed="rId10"/>
              <a:srcRect l="1344" t="-49"/>
              <a:stretch/>
            </p:blipFill>
            <p:spPr>
              <a:xfrm>
                <a:off x="316324" y="150728"/>
                <a:ext cx="8114192" cy="4626436"/>
              </a:xfrm>
              <a:prstGeom prst="rect">
                <a:avLst/>
              </a:prstGeom>
            </p:spPr>
          </p:pic>
          <p:sp>
            <p:nvSpPr>
              <p:cNvPr id="28" name="Rectangle 27">
                <a:extLst>
                  <a:ext uri="{FF2B5EF4-FFF2-40B4-BE49-F238E27FC236}">
                    <a16:creationId xmlns:a16="http://schemas.microsoft.com/office/drawing/2014/main" id="{C32ACE38-B448-4C7C-B3B1-44BBBCFF085F}"/>
                  </a:ext>
                </a:extLst>
              </p:cNvPr>
              <p:cNvSpPr/>
              <p:nvPr/>
            </p:nvSpPr>
            <p:spPr>
              <a:xfrm>
                <a:off x="6152333" y="2417646"/>
                <a:ext cx="1185498" cy="1895646"/>
              </a:xfrm>
              <a:prstGeom prst="rect">
                <a:avLst/>
              </a:prstGeom>
              <a:ln>
                <a:solidFill>
                  <a:schemeClr val="bg1"/>
                </a:solidFill>
              </a:ln>
            </p:spPr>
            <p:style>
              <a:lnRef idx="2">
                <a:schemeClr val="accent6"/>
              </a:lnRef>
              <a:fillRef idx="1">
                <a:schemeClr val="lt1"/>
              </a:fillRef>
              <a:effectRef idx="0">
                <a:schemeClr val="accent6"/>
              </a:effectRef>
              <a:fontRef idx="minor">
                <a:schemeClr val="dk1"/>
              </a:fontRef>
            </p:style>
            <p:txBody>
              <a:bodyPr rtlCol="0" anchor="ctr"/>
              <a:lstStyle/>
              <a:p>
                <a:pPr algn="ctr"/>
                <a:endParaRPr lang="en-US" sz="1350"/>
              </a:p>
            </p:txBody>
          </p:sp>
        </p:grpSp>
      </p:grpSp>
    </p:spTree>
    <p:extLst>
      <p:ext uri="{BB962C8B-B14F-4D97-AF65-F5344CB8AC3E}">
        <p14:creationId xmlns:p14="http://schemas.microsoft.com/office/powerpoint/2010/main" val="77086151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50">
        <p14:switch dir="r"/>
      </p:transition>
    </mc:Choice>
    <mc:Fallback xmlns="">
      <p:transition spd="slow">
        <p:fade/>
      </p:transition>
    </mc:Fallback>
  </mc:AlternateContent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itle 3">
            <a:extLst>
              <a:ext uri="{FF2B5EF4-FFF2-40B4-BE49-F238E27FC236}">
                <a16:creationId xmlns:a16="http://schemas.microsoft.com/office/drawing/2014/main" id="{60A6BEB1-F92C-4A73-A5F9-1CB69D90BE97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2061883" y="278683"/>
            <a:ext cx="8068235" cy="564776"/>
          </a:xfrm>
        </p:spPr>
        <p:txBody>
          <a:bodyPr/>
          <a:lstStyle/>
          <a:p>
            <a:r>
              <a:rPr lang="ar-AE" dirty="0">
                <a:solidFill>
                  <a:schemeClr val="tx1">
                    <a:lumMod val="75000"/>
                    <a:lumOff val="25000"/>
                  </a:schemeClr>
                </a:solidFill>
                <a:ea typeface="+mn-ea"/>
                <a:cs typeface="+mn-cs"/>
              </a:rPr>
              <a:t>الإجراءات الاحترازية للوقاية من كوفيد 19</a:t>
            </a:r>
            <a:endParaRPr lang="en-US" dirty="0"/>
          </a:p>
        </p:txBody>
      </p:sp>
      <p:pic>
        <p:nvPicPr>
          <p:cNvPr id="20" name="Picture Placeholder 19" descr="Illustration of hand washing">
            <a:extLst>
              <a:ext uri="{FF2B5EF4-FFF2-40B4-BE49-F238E27FC236}">
                <a16:creationId xmlns:a16="http://schemas.microsoft.com/office/drawing/2014/main" id="{70662EA7-CEC1-4826-A749-C56A29BF2857}"/>
              </a:ext>
            </a:extLst>
          </p:cNvPr>
          <p:cNvPicPr>
            <a:picLocks noGrp="1" noChangeAspect="1"/>
          </p:cNvPicPr>
          <p:nvPr>
            <p:ph type="pic" sz="quarter" idx="11"/>
          </p:nvPr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>
          <a:xfrm>
            <a:off x="447041" y="1042911"/>
            <a:ext cx="1906130" cy="1885859"/>
          </a:xfrm>
        </p:spPr>
      </p:pic>
      <p:sp>
        <p:nvSpPr>
          <p:cNvPr id="7" name="Text Placeholder 6">
            <a:extLst>
              <a:ext uri="{FF2B5EF4-FFF2-40B4-BE49-F238E27FC236}">
                <a16:creationId xmlns:a16="http://schemas.microsoft.com/office/drawing/2014/main" id="{51290FBD-8B55-46F0-BAEB-91F9DEA30BB3}"/>
              </a:ext>
            </a:extLst>
          </p:cNvPr>
          <p:cNvSpPr>
            <a:spLocks noGrp="1"/>
          </p:cNvSpPr>
          <p:nvPr>
            <p:ph type="body" sz="quarter" idx="15"/>
          </p:nvPr>
        </p:nvSpPr>
        <p:spPr>
          <a:xfrm>
            <a:off x="-38461" y="2975892"/>
            <a:ext cx="3268831" cy="657073"/>
          </a:xfrm>
        </p:spPr>
        <p:txBody>
          <a:bodyPr>
            <a:normAutofit lnSpcReduction="10000"/>
          </a:bodyPr>
          <a:lstStyle/>
          <a:p>
            <a:pPr algn="ctr">
              <a:lnSpc>
                <a:spcPct val="110000"/>
              </a:lnSpc>
            </a:pPr>
            <a:r>
              <a:rPr lang="ar-AE" sz="3600" b="1" dirty="0">
                <a:solidFill>
                  <a:schemeClr val="tx1">
                    <a:lumMod val="75000"/>
                    <a:lumOff val="25000"/>
                  </a:schemeClr>
                </a:solidFill>
                <a:effectLst/>
                <a:ea typeface="Times New Roman" panose="02020603050405020304" pitchFamily="18" charset="0"/>
                <a:cs typeface="Arial" panose="020B0604020202020204" pitchFamily="34" charset="0"/>
              </a:rPr>
              <a:t>أغسل يدي جيدًا</a:t>
            </a:r>
            <a:endParaRPr lang="en-US" sz="3600" b="1" dirty="0">
              <a:solidFill>
                <a:schemeClr val="tx1">
                  <a:lumMod val="75000"/>
                  <a:lumOff val="25000"/>
                </a:schemeClr>
              </a:solidFill>
            </a:endParaRPr>
          </a:p>
          <a:p>
            <a:endParaRPr lang="en-US" dirty="0"/>
          </a:p>
        </p:txBody>
      </p:sp>
      <p:pic>
        <p:nvPicPr>
          <p:cNvPr id="14" name="Picture Placeholder 13" descr="illustration of hand sanitizer use">
            <a:extLst>
              <a:ext uri="{FF2B5EF4-FFF2-40B4-BE49-F238E27FC236}">
                <a16:creationId xmlns:a16="http://schemas.microsoft.com/office/drawing/2014/main" id="{4F90B7F7-0013-904E-949D-F5CE5A2C6778}"/>
              </a:ext>
            </a:extLst>
          </p:cNvPr>
          <p:cNvPicPr>
            <a:picLocks noGrp="1" noChangeAspect="1"/>
          </p:cNvPicPr>
          <p:nvPr>
            <p:ph type="pic" sz="quarter" idx="12"/>
          </p:nvPr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4"/>
              </a:ext>
            </a:extLst>
          </a:blip>
          <a:srcRect/>
          <a:stretch>
            <a:fillRect/>
          </a:stretch>
        </p:blipFill>
        <p:spPr>
          <a:xfrm>
            <a:off x="3248771" y="1090035"/>
            <a:ext cx="2216727" cy="1885858"/>
          </a:xfrm>
        </p:spPr>
      </p:pic>
      <p:sp>
        <p:nvSpPr>
          <p:cNvPr id="8" name="Text Placeholder 7">
            <a:extLst>
              <a:ext uri="{FF2B5EF4-FFF2-40B4-BE49-F238E27FC236}">
                <a16:creationId xmlns:a16="http://schemas.microsoft.com/office/drawing/2014/main" id="{8127F716-9771-4E56-B64D-E633B70D0B5E}"/>
              </a:ext>
            </a:extLst>
          </p:cNvPr>
          <p:cNvSpPr>
            <a:spLocks noGrp="1"/>
          </p:cNvSpPr>
          <p:nvPr>
            <p:ph type="body" sz="quarter" idx="16"/>
          </p:nvPr>
        </p:nvSpPr>
        <p:spPr>
          <a:xfrm>
            <a:off x="3248771" y="3106270"/>
            <a:ext cx="2216727" cy="645459"/>
          </a:xfrm>
        </p:spPr>
        <p:txBody>
          <a:bodyPr/>
          <a:lstStyle/>
          <a:p>
            <a:r>
              <a:rPr lang="ar-AE" sz="3600" b="1" dirty="0">
                <a:cs typeface="Arial" panose="020B0604020202020204" pitchFamily="34" charset="0"/>
              </a:rPr>
              <a:t>أعقم يدي </a:t>
            </a:r>
            <a:endParaRPr lang="en-US" sz="3600" b="1" dirty="0">
              <a:cs typeface="Arial" panose="020B0604020202020204" pitchFamily="34" charset="0"/>
            </a:endParaRPr>
          </a:p>
          <a:p>
            <a:endParaRPr lang="en-US" sz="3600" b="1" dirty="0">
              <a:cs typeface="Arial" panose="020B0604020202020204" pitchFamily="34" charset="0"/>
            </a:endParaRPr>
          </a:p>
        </p:txBody>
      </p:sp>
      <p:pic>
        <p:nvPicPr>
          <p:cNvPr id="24" name="Picture Placeholder 23" descr="Illustration of a boy wearing a face mask">
            <a:extLst>
              <a:ext uri="{FF2B5EF4-FFF2-40B4-BE49-F238E27FC236}">
                <a16:creationId xmlns:a16="http://schemas.microsoft.com/office/drawing/2014/main" id="{53F05B45-FD5B-4C6A-B0B2-95FE0AB116C4}"/>
              </a:ext>
            </a:extLst>
          </p:cNvPr>
          <p:cNvPicPr>
            <a:picLocks noGrp="1" noChangeAspect="1"/>
          </p:cNvPicPr>
          <p:nvPr>
            <p:ph type="pic" sz="quarter" idx="13"/>
          </p:nvPr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>
          <a:xfrm>
            <a:off x="6070473" y="956418"/>
            <a:ext cx="2216727" cy="1885858"/>
          </a:xfrm>
        </p:spPr>
      </p:pic>
      <p:sp>
        <p:nvSpPr>
          <p:cNvPr id="9" name="Text Placeholder 8">
            <a:extLst>
              <a:ext uri="{FF2B5EF4-FFF2-40B4-BE49-F238E27FC236}">
                <a16:creationId xmlns:a16="http://schemas.microsoft.com/office/drawing/2014/main" id="{E1551D53-3FE4-4121-9311-B9986BAE9358}"/>
              </a:ext>
            </a:extLst>
          </p:cNvPr>
          <p:cNvSpPr>
            <a:spLocks noGrp="1"/>
          </p:cNvSpPr>
          <p:nvPr>
            <p:ph type="body" sz="quarter" idx="17"/>
          </p:nvPr>
        </p:nvSpPr>
        <p:spPr>
          <a:xfrm>
            <a:off x="6136058" y="2981698"/>
            <a:ext cx="2216727" cy="645459"/>
          </a:xfrm>
        </p:spPr>
        <p:txBody>
          <a:bodyPr>
            <a:normAutofit fontScale="62500" lnSpcReduction="20000"/>
          </a:bodyPr>
          <a:lstStyle/>
          <a:p>
            <a:r>
              <a:rPr lang="ar-AE" sz="4000" b="1" dirty="0">
                <a:cs typeface="Arial" panose="020B0604020202020204" pitchFamily="34" charset="0"/>
              </a:rPr>
              <a:t>ألبس الكمامة عند الخروج من المنزل </a:t>
            </a:r>
            <a:endParaRPr lang="en-US" sz="4000" b="1" dirty="0">
              <a:cs typeface="Arial" panose="020B0604020202020204" pitchFamily="34" charset="0"/>
            </a:endParaRPr>
          </a:p>
          <a:p>
            <a:endParaRPr lang="en-US" sz="3600" b="1" dirty="0">
              <a:cs typeface="Arial" panose="020B0604020202020204" pitchFamily="34" charset="0"/>
            </a:endParaRPr>
          </a:p>
        </p:txBody>
      </p:sp>
      <p:pic>
        <p:nvPicPr>
          <p:cNvPr id="26" name="Picture Placeholder 25" descr="Illustration of a boy touching his face&#10;">
            <a:extLst>
              <a:ext uri="{FF2B5EF4-FFF2-40B4-BE49-F238E27FC236}">
                <a16:creationId xmlns:a16="http://schemas.microsoft.com/office/drawing/2014/main" id="{861FD1D6-2DB9-4C70-889A-A3B964D5697A}"/>
              </a:ext>
            </a:extLst>
          </p:cNvPr>
          <p:cNvPicPr>
            <a:picLocks noGrp="1" noChangeAspect="1"/>
          </p:cNvPicPr>
          <p:nvPr>
            <p:ph type="pic" sz="quarter" idx="14"/>
          </p:nvPr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>
          <a:xfrm>
            <a:off x="9324242" y="786389"/>
            <a:ext cx="2216727" cy="2142381"/>
          </a:xfrm>
        </p:spPr>
      </p:pic>
      <p:sp>
        <p:nvSpPr>
          <p:cNvPr id="10" name="Text Placeholder 9">
            <a:extLst>
              <a:ext uri="{FF2B5EF4-FFF2-40B4-BE49-F238E27FC236}">
                <a16:creationId xmlns:a16="http://schemas.microsoft.com/office/drawing/2014/main" id="{5987AF8F-CAF7-4B54-B5D7-CB13258EFE0D}"/>
              </a:ext>
            </a:extLst>
          </p:cNvPr>
          <p:cNvSpPr>
            <a:spLocks noGrp="1"/>
          </p:cNvSpPr>
          <p:nvPr>
            <p:ph type="body" sz="quarter" idx="18"/>
          </p:nvPr>
        </p:nvSpPr>
        <p:spPr>
          <a:xfrm>
            <a:off x="8733864" y="3428999"/>
            <a:ext cx="3261949" cy="909453"/>
          </a:xfrm>
        </p:spPr>
        <p:txBody>
          <a:bodyPr anchor="ctr">
            <a:normAutofit/>
          </a:bodyPr>
          <a:lstStyle/>
          <a:p>
            <a:pPr rtl="1">
              <a:lnSpc>
                <a:spcPts val="1941"/>
              </a:lnSpc>
            </a:pPr>
            <a:r>
              <a:rPr lang="ar-AE" sz="2800" b="1" dirty="0">
                <a:solidFill>
                  <a:schemeClr val="tx1">
                    <a:lumMod val="75000"/>
                    <a:lumOff val="25000"/>
                  </a:schemeClr>
                </a:solidFill>
                <a:effectLst/>
                <a:ea typeface="Times New Roman" panose="02020603050405020304" pitchFamily="18" charset="0"/>
                <a:cs typeface="Arial" panose="020B0604020202020204" pitchFamily="34" charset="0"/>
              </a:rPr>
              <a:t>لا ألمس وجهي إلا بعد</a:t>
            </a:r>
          </a:p>
          <a:p>
            <a:pPr rtl="1">
              <a:lnSpc>
                <a:spcPts val="1941"/>
              </a:lnSpc>
            </a:pPr>
            <a:r>
              <a:rPr lang="ar-AE" sz="2800" b="1" dirty="0">
                <a:solidFill>
                  <a:schemeClr val="tx1">
                    <a:lumMod val="75000"/>
                    <a:lumOff val="25000"/>
                  </a:schemeClr>
                </a:solidFill>
                <a:effectLst/>
                <a:ea typeface="Times New Roman" panose="02020603050405020304" pitchFamily="18" charset="0"/>
                <a:cs typeface="Arial" panose="020B0604020202020204" pitchFamily="34" charset="0"/>
              </a:rPr>
              <a:t> تعقيم يدي </a:t>
            </a:r>
          </a:p>
          <a:p>
            <a:pPr rtl="1">
              <a:lnSpc>
                <a:spcPts val="1941"/>
              </a:lnSpc>
            </a:pPr>
            <a:endParaRPr lang="ar-AE" sz="2800" b="1" dirty="0">
              <a:solidFill>
                <a:schemeClr val="tx1">
                  <a:lumMod val="75000"/>
                  <a:lumOff val="25000"/>
                </a:schemeClr>
              </a:solidFill>
              <a:effectLst/>
              <a:ea typeface="Times New Roman" panose="02020603050405020304" pitchFamily="18" charset="0"/>
              <a:cs typeface="Arial" panose="020B0604020202020204" pitchFamily="34" charset="0"/>
            </a:endParaRPr>
          </a:p>
          <a:p>
            <a:pPr>
              <a:lnSpc>
                <a:spcPts val="1941"/>
              </a:lnSpc>
            </a:pPr>
            <a:endParaRPr lang="en-US" sz="2800" b="1" dirty="0">
              <a:solidFill>
                <a:schemeClr val="tx1">
                  <a:lumMod val="75000"/>
                  <a:lumOff val="25000"/>
                </a:schemeClr>
              </a:solidFill>
            </a:endParaRPr>
          </a:p>
          <a:p>
            <a:endParaRPr lang="en-US" dirty="0"/>
          </a:p>
        </p:txBody>
      </p:sp>
      <p:pic>
        <p:nvPicPr>
          <p:cNvPr id="28" name="Picture Placeholder 27" descr="Ilustration of boy using kleenex to cover his cough ">
            <a:extLst>
              <a:ext uri="{FF2B5EF4-FFF2-40B4-BE49-F238E27FC236}">
                <a16:creationId xmlns:a16="http://schemas.microsoft.com/office/drawing/2014/main" id="{E4FC6A23-2FD4-488E-84FB-1AA40C163EA3}"/>
              </a:ext>
            </a:extLst>
          </p:cNvPr>
          <p:cNvPicPr>
            <a:picLocks noGrp="1" noChangeAspect="1"/>
          </p:cNvPicPr>
          <p:nvPr>
            <p:ph type="pic" sz="quarter" idx="19"/>
          </p:nvPr>
        </p:nvPicPr>
        <p:blipFill>
          <a:blip r:embed="rId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304800" y="3860800"/>
            <a:ext cx="2418080" cy="1950747"/>
          </a:xfrm>
        </p:spPr>
      </p:pic>
      <p:sp>
        <p:nvSpPr>
          <p:cNvPr id="15" name="Text Placeholder 14">
            <a:extLst>
              <a:ext uri="{FF2B5EF4-FFF2-40B4-BE49-F238E27FC236}">
                <a16:creationId xmlns:a16="http://schemas.microsoft.com/office/drawing/2014/main" id="{A475858B-18E6-45A1-B26C-A889E35640A7}"/>
              </a:ext>
            </a:extLst>
          </p:cNvPr>
          <p:cNvSpPr>
            <a:spLocks noGrp="1"/>
          </p:cNvSpPr>
          <p:nvPr>
            <p:ph type="body" sz="quarter" idx="23"/>
          </p:nvPr>
        </p:nvSpPr>
        <p:spPr>
          <a:xfrm>
            <a:off x="136534" y="5945164"/>
            <a:ext cx="2918839" cy="540571"/>
          </a:xfrm>
        </p:spPr>
        <p:txBody>
          <a:bodyPr>
            <a:normAutofit fontScale="25000" lnSpcReduction="20000"/>
          </a:bodyPr>
          <a:lstStyle/>
          <a:p>
            <a:pPr algn="ctr"/>
            <a:r>
              <a:rPr lang="ar-AE" sz="9600" b="1" dirty="0">
                <a:ea typeface="Times New Roman" panose="02020603050405020304" pitchFamily="18" charset="0"/>
                <a:cs typeface="Arial" panose="020B0604020202020204" pitchFamily="34" charset="0"/>
              </a:rPr>
              <a:t>أضع المنديل عندما أعطس</a:t>
            </a:r>
            <a:endParaRPr lang="en-US" sz="9600" b="1" dirty="0">
              <a:ea typeface="Times New Roman" panose="02020603050405020304" pitchFamily="18" charset="0"/>
              <a:cs typeface="Arial" panose="020B0604020202020204" pitchFamily="34" charset="0"/>
            </a:endParaRPr>
          </a:p>
          <a:p>
            <a:endParaRPr lang="en-US" dirty="0"/>
          </a:p>
        </p:txBody>
      </p:sp>
      <p:pic>
        <p:nvPicPr>
          <p:cNvPr id="30" name="Picture Placeholder 29" descr="Illustration of 2 boys practicing social distancing">
            <a:extLst>
              <a:ext uri="{FF2B5EF4-FFF2-40B4-BE49-F238E27FC236}">
                <a16:creationId xmlns:a16="http://schemas.microsoft.com/office/drawing/2014/main" id="{6B6AA0AA-EC59-43E0-8914-09A0086213E0}"/>
              </a:ext>
            </a:extLst>
          </p:cNvPr>
          <p:cNvPicPr>
            <a:picLocks noGrp="1" noChangeAspect="1"/>
          </p:cNvPicPr>
          <p:nvPr>
            <p:ph type="pic" sz="quarter" idx="20"/>
          </p:nvPr>
        </p:nvPicPr>
        <p:blipFill>
          <a:blip r:embed="rId8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>
          <a:xfrm>
            <a:off x="3563287" y="3751729"/>
            <a:ext cx="2216727" cy="2059819"/>
          </a:xfrm>
        </p:spPr>
      </p:pic>
      <p:sp>
        <p:nvSpPr>
          <p:cNvPr id="16" name="Text Placeholder 15">
            <a:extLst>
              <a:ext uri="{FF2B5EF4-FFF2-40B4-BE49-F238E27FC236}">
                <a16:creationId xmlns:a16="http://schemas.microsoft.com/office/drawing/2014/main" id="{6F479A31-F30C-4BEE-8B31-08F372A8621C}"/>
              </a:ext>
            </a:extLst>
          </p:cNvPr>
          <p:cNvSpPr>
            <a:spLocks noGrp="1"/>
          </p:cNvSpPr>
          <p:nvPr>
            <p:ph type="body" sz="quarter" idx="24"/>
          </p:nvPr>
        </p:nvSpPr>
        <p:spPr>
          <a:xfrm>
            <a:off x="3113127" y="5901582"/>
            <a:ext cx="3300596" cy="645459"/>
          </a:xfrm>
        </p:spPr>
        <p:txBody>
          <a:bodyPr>
            <a:normAutofit/>
          </a:bodyPr>
          <a:lstStyle/>
          <a:p>
            <a:r>
              <a:rPr lang="ar-AE" sz="2400" b="1" dirty="0">
                <a:solidFill>
                  <a:schemeClr val="tx1">
                    <a:lumMod val="75000"/>
                    <a:lumOff val="25000"/>
                  </a:schemeClr>
                </a:solidFill>
                <a:ea typeface="Times New Roman" panose="02020603050405020304" pitchFamily="18" charset="0"/>
                <a:cs typeface="Arial" panose="020B0604020202020204" pitchFamily="34" charset="0"/>
              </a:rPr>
              <a:t>أبتعد عن الآخرين حين أعطس </a:t>
            </a:r>
            <a:endParaRPr lang="en-US" sz="2400" b="1" dirty="0">
              <a:solidFill>
                <a:schemeClr val="tx1">
                  <a:lumMod val="75000"/>
                  <a:lumOff val="25000"/>
                </a:schemeClr>
              </a:solidFill>
              <a:effectLst/>
              <a:ea typeface="Times New Roman" panose="02020603050405020304" pitchFamily="18" charset="0"/>
              <a:cs typeface="Arial" panose="020B0604020202020204" pitchFamily="34" charset="0"/>
            </a:endParaRPr>
          </a:p>
        </p:txBody>
      </p:sp>
      <p:pic>
        <p:nvPicPr>
          <p:cNvPr id="32" name="Picture Placeholder 31" descr="Illustration of a blue bag of school supplies">
            <a:extLst>
              <a:ext uri="{FF2B5EF4-FFF2-40B4-BE49-F238E27FC236}">
                <a16:creationId xmlns:a16="http://schemas.microsoft.com/office/drawing/2014/main" id="{08E5EC9E-60F4-4C2A-B307-58D9F31255DA}"/>
              </a:ext>
            </a:extLst>
          </p:cNvPr>
          <p:cNvPicPr>
            <a:picLocks noGrp="1" noChangeAspect="1"/>
          </p:cNvPicPr>
          <p:nvPr>
            <p:ph type="pic" sz="quarter" idx="21"/>
          </p:nvPr>
        </p:nvPicPr>
        <p:blipFill>
          <a:blip r:embed="rId9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6401259" y="3537423"/>
            <a:ext cx="2142066" cy="2184391"/>
          </a:xfrm>
        </p:spPr>
      </p:pic>
      <p:sp>
        <p:nvSpPr>
          <p:cNvPr id="17" name="Text Placeholder 16">
            <a:extLst>
              <a:ext uri="{FF2B5EF4-FFF2-40B4-BE49-F238E27FC236}">
                <a16:creationId xmlns:a16="http://schemas.microsoft.com/office/drawing/2014/main" id="{070C63FA-EF59-4CF4-B008-2B1D5CED36BE}"/>
              </a:ext>
            </a:extLst>
          </p:cNvPr>
          <p:cNvSpPr>
            <a:spLocks noGrp="1"/>
          </p:cNvSpPr>
          <p:nvPr>
            <p:ph type="body" sz="quarter" idx="25"/>
          </p:nvPr>
        </p:nvSpPr>
        <p:spPr>
          <a:xfrm>
            <a:off x="6270124" y="5765396"/>
            <a:ext cx="3261949" cy="825227"/>
          </a:xfrm>
        </p:spPr>
        <p:txBody>
          <a:bodyPr>
            <a:normAutofit/>
          </a:bodyPr>
          <a:lstStyle/>
          <a:p>
            <a:pPr algn="ctr" rtl="1"/>
            <a:r>
              <a:rPr lang="ar-AE" sz="2400" b="1" dirty="0">
                <a:effectLst/>
                <a:ea typeface="Times New Roman" panose="02020603050405020304" pitchFamily="18" charset="0"/>
                <a:cs typeface="Arial" panose="020B0604020202020204" pitchFamily="34" charset="0"/>
              </a:rPr>
              <a:t>أستخدم أدواتي المدرسية </a:t>
            </a:r>
          </a:p>
          <a:p>
            <a:pPr algn="ctr" rtl="1"/>
            <a:r>
              <a:rPr lang="ar-AE" sz="2400" b="1" dirty="0">
                <a:effectLst/>
                <a:ea typeface="Times New Roman" panose="02020603050405020304" pitchFamily="18" charset="0"/>
                <a:cs typeface="Arial" panose="020B0604020202020204" pitchFamily="34" charset="0"/>
              </a:rPr>
              <a:t>الخاصة بي فقط</a:t>
            </a:r>
            <a:endParaRPr lang="en-US" sz="2400" b="1" dirty="0">
              <a:solidFill>
                <a:schemeClr val="tx1">
                  <a:lumMod val="75000"/>
                  <a:lumOff val="25000"/>
                </a:schemeClr>
              </a:solidFill>
              <a:effectLst/>
              <a:ea typeface="Times New Roman" panose="02020603050405020304" pitchFamily="18" charset="0"/>
              <a:cs typeface="Arial" panose="020B0604020202020204" pitchFamily="34" charset="0"/>
            </a:endParaRPr>
          </a:p>
        </p:txBody>
      </p:sp>
      <p:pic>
        <p:nvPicPr>
          <p:cNvPr id="34" name="Picture Placeholder 33" descr="Illustration of a phone getting cleaned">
            <a:extLst>
              <a:ext uri="{FF2B5EF4-FFF2-40B4-BE49-F238E27FC236}">
                <a16:creationId xmlns:a16="http://schemas.microsoft.com/office/drawing/2014/main" id="{F4B2098B-CF5F-4E20-9EEC-C46E2FC254E5}"/>
              </a:ext>
            </a:extLst>
          </p:cNvPr>
          <p:cNvPicPr>
            <a:picLocks noGrp="1" noChangeAspect="1"/>
          </p:cNvPicPr>
          <p:nvPr>
            <p:ph type="pic" sz="quarter" idx="22"/>
          </p:nvPr>
        </p:nvPicPr>
        <p:blipFill>
          <a:blip r:embed="rId10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>
          <a:xfrm>
            <a:off x="9439201" y="3751729"/>
            <a:ext cx="2216727" cy="1891267"/>
          </a:xfrm>
        </p:spPr>
      </p:pic>
      <p:sp>
        <p:nvSpPr>
          <p:cNvPr id="18" name="Text Placeholder 17">
            <a:extLst>
              <a:ext uri="{FF2B5EF4-FFF2-40B4-BE49-F238E27FC236}">
                <a16:creationId xmlns:a16="http://schemas.microsoft.com/office/drawing/2014/main" id="{62CBD84B-F0D2-46B2-8566-6295B592C3F8}"/>
              </a:ext>
            </a:extLst>
          </p:cNvPr>
          <p:cNvSpPr>
            <a:spLocks noGrp="1"/>
          </p:cNvSpPr>
          <p:nvPr>
            <p:ph type="body" sz="quarter" idx="26"/>
          </p:nvPr>
        </p:nvSpPr>
        <p:spPr/>
        <p:txBody>
          <a:bodyPr>
            <a:normAutofit/>
          </a:bodyPr>
          <a:lstStyle/>
          <a:p>
            <a:pPr algn="ctr"/>
            <a:r>
              <a:rPr lang="ar-AE" sz="2800" b="1" dirty="0">
                <a:solidFill>
                  <a:schemeClr val="tx1">
                    <a:lumMod val="75000"/>
                    <a:lumOff val="25000"/>
                  </a:schemeClr>
                </a:solidFill>
                <a:ea typeface="Times New Roman" panose="02020603050405020304" pitchFamily="18" charset="0"/>
                <a:cs typeface="Arial" panose="020B0604020202020204" pitchFamily="34" charset="0"/>
              </a:rPr>
              <a:t>أعقم جهازي الالكتروني </a:t>
            </a:r>
            <a:endParaRPr lang="en-US" sz="2800" b="1" dirty="0">
              <a:solidFill>
                <a:schemeClr val="tx1">
                  <a:lumMod val="75000"/>
                  <a:lumOff val="25000"/>
                </a:schemeClr>
              </a:solidFill>
              <a:ea typeface="Times New Roman" panose="02020603050405020304" pitchFamily="18" charset="0"/>
              <a:cs typeface="Arial" panose="020B0604020202020204" pitchFamily="34" charset="0"/>
            </a:endParaRPr>
          </a:p>
          <a:p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07916529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600">
        <p14:gallery dir="l"/>
      </p:transition>
    </mc:Choice>
    <mc:Fallback xmlns="">
      <p:transition spd="slow">
        <p:fade/>
      </p:transition>
    </mc:Fallback>
  </mc:AlternateContent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2" descr="Border template with boy and girl writing with pencils"/>
          <p:cNvPicPr>
            <a:picLocks noChangeAspect="1" noChangeArrowheads="1"/>
          </p:cNvPicPr>
          <p:nvPr/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4225" t="-1" r="9155" b="13019"/>
          <a:stretch/>
        </p:blipFill>
        <p:spPr bwMode="auto">
          <a:xfrm>
            <a:off x="0" y="0"/>
            <a:ext cx="12039600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5" name="Content Placeholder 2">
            <a:extLst>
              <a:ext uri="{FF2B5EF4-FFF2-40B4-BE49-F238E27FC236}">
                <a16:creationId xmlns:a16="http://schemas.microsoft.com/office/drawing/2014/main" id="{ED6AB8A0-F98F-4F51-83D2-C61E10568890}"/>
              </a:ext>
            </a:extLst>
          </p:cNvPr>
          <p:cNvSpPr txBox="1">
            <a:spLocks/>
          </p:cNvSpPr>
          <p:nvPr/>
        </p:nvSpPr>
        <p:spPr>
          <a:xfrm>
            <a:off x="-1464839" y="3986372"/>
            <a:ext cx="6840760" cy="5462067"/>
          </a:xfrm>
          <a:prstGeom prst="rect">
            <a:avLst/>
          </a:prstGeom>
          <a:noFill/>
        </p:spPr>
        <p:txBody>
          <a:bodyPr>
            <a:normAutofit/>
          </a:bodyPr>
          <a:lstStyle/>
          <a:p>
            <a:pPr algn="ctr" rtl="1">
              <a:spcBef>
                <a:spcPct val="20000"/>
              </a:spcBef>
              <a:defRPr/>
            </a:pPr>
            <a:endParaRPr lang="en-US" sz="7700" b="1" u="sng" dirty="0">
              <a:ln w="1905"/>
              <a:solidFill>
                <a:schemeClr val="accent6">
                  <a:lumMod val="75000"/>
                </a:schemeClr>
              </a:solidFill>
              <a:effectLst>
                <a:innerShdw blurRad="69850" dist="43180" dir="5400000">
                  <a:srgbClr val="000000">
                    <a:alpha val="65000"/>
                  </a:srgbClr>
                </a:innerShdw>
              </a:effectLst>
              <a:latin typeface="Arial" panose="020B0604020202020204" pitchFamily="34" charset="0"/>
              <a:hlinkClick r:id="rId4"/>
            </a:endParaRPr>
          </a:p>
          <a:p>
            <a:pPr algn="ctr" rtl="1">
              <a:spcBef>
                <a:spcPct val="20000"/>
              </a:spcBef>
              <a:defRPr/>
            </a:pPr>
            <a:endParaRPr lang="en-US" sz="7700" b="1" u="sng" dirty="0">
              <a:ln w="1905"/>
              <a:solidFill>
                <a:schemeClr val="accent6">
                  <a:lumMod val="75000"/>
                </a:schemeClr>
              </a:solidFill>
              <a:effectLst>
                <a:innerShdw blurRad="69850" dist="43180" dir="5400000">
                  <a:srgbClr val="000000">
                    <a:alpha val="65000"/>
                  </a:srgbClr>
                </a:innerShdw>
              </a:effectLst>
              <a:latin typeface="Arial" panose="020B0604020202020204" pitchFamily="34" charset="0"/>
              <a:hlinkClick r:id="rId5"/>
            </a:endParaRPr>
          </a:p>
          <a:p>
            <a:pPr algn="ctr" rtl="1">
              <a:spcBef>
                <a:spcPct val="20000"/>
              </a:spcBef>
              <a:defRPr/>
            </a:pPr>
            <a:endParaRPr lang="en-US" sz="7700" b="1" dirty="0">
              <a:ln w="1905"/>
              <a:solidFill>
                <a:schemeClr val="accent6">
                  <a:lumMod val="75000"/>
                </a:schemeClr>
              </a:solidFill>
              <a:effectLst>
                <a:innerShdw blurRad="69850" dist="43180" dir="5400000">
                  <a:srgbClr val="000000">
                    <a:alpha val="65000"/>
                  </a:srgbClr>
                </a:innerShdw>
              </a:effectLst>
            </a:endParaRPr>
          </a:p>
        </p:txBody>
      </p:sp>
      <p:sp>
        <p:nvSpPr>
          <p:cNvPr id="2" name="Arc 1"/>
          <p:cNvSpPr/>
          <p:nvPr/>
        </p:nvSpPr>
        <p:spPr>
          <a:xfrm>
            <a:off x="5735960" y="1844824"/>
            <a:ext cx="504056" cy="5013176"/>
          </a:xfrm>
          <a:prstGeom prst="arc">
            <a:avLst>
              <a:gd name="adj1" fmla="val 16766142"/>
              <a:gd name="adj2" fmla="val 5186466"/>
            </a:avLst>
          </a:prstGeom>
          <a:ln w="57150"/>
        </p:spPr>
        <p:style>
          <a:lnRef idx="1">
            <a:schemeClr val="accent2"/>
          </a:lnRef>
          <a:fillRef idx="0">
            <a:schemeClr val="accent2"/>
          </a:fillRef>
          <a:effectRef idx="0">
            <a:schemeClr val="accent2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3" name="TextBox 2"/>
          <p:cNvSpPr txBox="1"/>
          <p:nvPr/>
        </p:nvSpPr>
        <p:spPr>
          <a:xfrm>
            <a:off x="6478873" y="2582932"/>
            <a:ext cx="3204863" cy="310854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ar-AE" sz="4000" b="1" dirty="0">
                <a:ln w="1905"/>
                <a:solidFill>
                  <a:srgbClr val="00B050"/>
                </a:solidFill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  <a:latin typeface="Arial" panose="020B0604020202020204" pitchFamily="34" charset="0"/>
              </a:rPr>
              <a:t>المادة:</a:t>
            </a:r>
            <a:r>
              <a:rPr lang="ar-AE" sz="4000" b="1" dirty="0">
                <a:ln w="1905"/>
                <a:solidFill>
                  <a:srgbClr val="FF0000"/>
                </a:solidFill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  <a:latin typeface="Arial" panose="020B0604020202020204" pitchFamily="34" charset="0"/>
              </a:rPr>
              <a:t> </a:t>
            </a:r>
            <a:r>
              <a:rPr lang="ar-JO" sz="4000" b="1" dirty="0">
                <a:ln w="1905"/>
                <a:solidFill>
                  <a:srgbClr val="FF0000"/>
                </a:solidFill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  <a:latin typeface="Arial" panose="020B0604020202020204" pitchFamily="34" charset="0"/>
              </a:rPr>
              <a:t>             </a:t>
            </a:r>
            <a:r>
              <a:rPr lang="ar-AE" sz="4000" b="1" dirty="0">
                <a:ln w="1905"/>
                <a:solidFill>
                  <a:srgbClr val="FF0000"/>
                </a:solidFill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  <a:latin typeface="Arial" panose="020B0604020202020204" pitchFamily="34" charset="0"/>
              </a:rPr>
              <a:t>اللغة العربية</a:t>
            </a:r>
            <a:endParaRPr lang="ar-JO" sz="4000" b="1" dirty="0">
              <a:ln w="1905"/>
              <a:solidFill>
                <a:srgbClr val="FF0000"/>
              </a:solidFill>
              <a:effectLst>
                <a:innerShdw blurRad="69850" dist="43180" dir="5400000">
                  <a:srgbClr val="000000">
                    <a:alpha val="65000"/>
                  </a:srgbClr>
                </a:innerShdw>
              </a:effectLst>
              <a:latin typeface="Arial" panose="020B0604020202020204" pitchFamily="34" charset="0"/>
            </a:endParaRPr>
          </a:p>
          <a:p>
            <a:pPr algn="r" rtl="1"/>
            <a:r>
              <a:rPr lang="ar-AE" sz="4000" b="1" dirty="0">
                <a:ln w="1905"/>
                <a:solidFill>
                  <a:srgbClr val="00B050"/>
                </a:solidFill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  <a:latin typeface="Arial" panose="020B0604020202020204" pitchFamily="34" charset="0"/>
              </a:rPr>
              <a:t>       الصف:</a:t>
            </a:r>
            <a:r>
              <a:rPr lang="en-US" sz="4000" b="1" dirty="0">
                <a:ln w="1905"/>
                <a:solidFill>
                  <a:srgbClr val="FF0000"/>
                </a:solidFill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ar-JO" sz="4000" b="1" dirty="0">
                <a:ln w="1905"/>
                <a:solidFill>
                  <a:srgbClr val="FF0000"/>
                </a:solidFill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  <a:latin typeface="Arial" panose="020B0604020202020204" pitchFamily="34" charset="0"/>
                <a:cs typeface="Arial" panose="020B0604020202020204" pitchFamily="34" charset="0"/>
              </a:rPr>
              <a:t>      </a:t>
            </a:r>
            <a:r>
              <a:rPr lang="ar-JO" sz="4000" b="1" dirty="0">
                <a:ln w="1905"/>
                <a:solidFill>
                  <a:srgbClr val="FF0000"/>
                </a:solidFill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  <a:latin typeface="Arial" panose="020B0604020202020204" pitchFamily="34" charset="0"/>
              </a:rPr>
              <a:t>الثا</a:t>
            </a:r>
            <a:r>
              <a:rPr lang="ar-AE" sz="4000" b="1" dirty="0">
                <a:ln w="1905"/>
                <a:solidFill>
                  <a:srgbClr val="FF0000"/>
                </a:solidFill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  <a:latin typeface="Arial" panose="020B0604020202020204" pitchFamily="34" charset="0"/>
              </a:rPr>
              <a:t>ني</a:t>
            </a:r>
            <a:r>
              <a:rPr lang="ar-JO" sz="4000" b="1" dirty="0">
                <a:ln w="1905"/>
                <a:solidFill>
                  <a:srgbClr val="FF0000"/>
                </a:solidFill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  <a:latin typeface="Arial" panose="020B0604020202020204" pitchFamily="34" charset="0"/>
              </a:rPr>
              <a:t> الأساسي</a:t>
            </a:r>
            <a:endParaRPr lang="ar-JO" sz="4000" b="1" dirty="0">
              <a:ln w="1905"/>
              <a:solidFill>
                <a:srgbClr val="FF0000"/>
              </a:solidFill>
              <a:effectLst>
                <a:innerShdw blurRad="69850" dist="43180" dir="5400000">
                  <a:srgbClr val="000000">
                    <a:alpha val="65000"/>
                  </a:srgbClr>
                </a:innerShdw>
              </a:effectLst>
              <a:latin typeface="Arial" panose="020B0604020202020204" pitchFamily="34" charset="0"/>
              <a:cs typeface="Arial" panose="020B0604020202020204" pitchFamily="34" charset="0"/>
            </a:endParaRPr>
          </a:p>
          <a:p>
            <a:endParaRPr lang="ar-JO" b="1" dirty="0">
              <a:ln w="1905"/>
              <a:solidFill>
                <a:srgbClr val="FF0000"/>
              </a:solidFill>
              <a:effectLst>
                <a:innerShdw blurRad="69850" dist="43180" dir="5400000">
                  <a:srgbClr val="000000">
                    <a:alpha val="65000"/>
                  </a:srgbClr>
                </a:innerShdw>
              </a:effectLst>
              <a:latin typeface="Arial" panose="020B0604020202020204" pitchFamily="34" charset="0"/>
              <a:cs typeface="Arial" panose="020B0604020202020204" pitchFamily="34" charset="0"/>
            </a:endParaRPr>
          </a:p>
          <a:p>
            <a:endParaRPr lang="en-US" dirty="0"/>
          </a:p>
        </p:txBody>
      </p:sp>
      <p:sp>
        <p:nvSpPr>
          <p:cNvPr id="6" name="TextBox 5"/>
          <p:cNvSpPr txBox="1"/>
          <p:nvPr/>
        </p:nvSpPr>
        <p:spPr>
          <a:xfrm>
            <a:off x="2452369" y="2582932"/>
            <a:ext cx="4176464" cy="440120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lvl="0" algn="ctr"/>
            <a:r>
              <a:rPr lang="en-GB" sz="2800" b="1" dirty="0">
                <a:ln w="1905"/>
                <a:solidFill>
                  <a:srgbClr val="00B050"/>
                </a:solidFill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ar-AE" sz="2800" b="1" dirty="0">
                <a:ln w="1905"/>
                <a:solidFill>
                  <a:srgbClr val="00B050"/>
                </a:solidFill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  <a:latin typeface="Arial" panose="020B0604020202020204" pitchFamily="34" charset="0"/>
                <a:cs typeface="Arial" panose="020B0604020202020204" pitchFamily="34" charset="0"/>
              </a:rPr>
              <a:t>     </a:t>
            </a:r>
            <a:r>
              <a:rPr lang="ar-JO" sz="4000" b="1" dirty="0">
                <a:ln w="1905"/>
                <a:solidFill>
                  <a:srgbClr val="00B050"/>
                </a:solidFill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  <a:latin typeface="Arial" panose="020B0604020202020204" pitchFamily="34" charset="0"/>
              </a:rPr>
              <a:t>الوحدة </a:t>
            </a:r>
            <a:r>
              <a:rPr lang="ar-AE" sz="4000" b="1" dirty="0">
                <a:ln w="1905"/>
                <a:solidFill>
                  <a:srgbClr val="00B050"/>
                </a:solidFill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  <a:latin typeface="Arial" panose="020B0604020202020204" pitchFamily="34" charset="0"/>
              </a:rPr>
              <a:t>السابعة </a:t>
            </a:r>
            <a:endParaRPr lang="en-GB" sz="4000" b="1" dirty="0">
              <a:ln w="1905"/>
              <a:solidFill>
                <a:srgbClr val="00B050"/>
              </a:solidFill>
              <a:effectLst>
                <a:innerShdw blurRad="69850" dist="43180" dir="5400000">
                  <a:srgbClr val="000000">
                    <a:alpha val="65000"/>
                  </a:srgbClr>
                </a:innerShdw>
              </a:effectLst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lvl="0" algn="ctr" rtl="1">
              <a:spcBef>
                <a:spcPct val="20000"/>
              </a:spcBef>
              <a:defRPr/>
            </a:pPr>
            <a:r>
              <a:rPr lang="ar-AE" sz="4000" b="1" dirty="0">
                <a:ln w="1905"/>
                <a:solidFill>
                  <a:srgbClr val="FF0000"/>
                </a:solidFill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  <a:latin typeface="Arial" panose="020B0604020202020204" pitchFamily="34" charset="0"/>
              </a:rPr>
              <a:t>  كيف ترى نفسك </a:t>
            </a:r>
            <a:r>
              <a:rPr lang="ar-JO" sz="4000" b="1" dirty="0">
                <a:ln w="1905"/>
                <a:solidFill>
                  <a:srgbClr val="00B050"/>
                </a:solidFill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  <a:latin typeface="Arial" panose="020B0604020202020204" pitchFamily="34" charset="0"/>
              </a:rPr>
              <a:t>عنوان الدرس</a:t>
            </a:r>
            <a:r>
              <a:rPr lang="en-GB" sz="4000" b="1" dirty="0">
                <a:ln w="1905"/>
                <a:solidFill>
                  <a:schemeClr val="accent6">
                    <a:lumMod val="75000"/>
                  </a:schemeClr>
                </a:solidFill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ar-AE" sz="4000" b="1" dirty="0">
                <a:ln w="1905"/>
                <a:solidFill>
                  <a:schemeClr val="accent6">
                    <a:lumMod val="75000"/>
                  </a:schemeClr>
                </a:solidFill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  <a:latin typeface="Arial" panose="020B0604020202020204" pitchFamily="34" charset="0"/>
                <a:cs typeface="Arial" panose="020B0604020202020204" pitchFamily="34" charset="0"/>
              </a:rPr>
              <a:t>             </a:t>
            </a:r>
            <a:r>
              <a:rPr lang="ar-JO" sz="4000" b="1" dirty="0">
                <a:ln w="1905"/>
                <a:solidFill>
                  <a:srgbClr val="FF0000"/>
                </a:solidFill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  <a:latin typeface="Arial" panose="020B0604020202020204" pitchFamily="34" charset="0"/>
              </a:rPr>
              <a:t>رحلتي مع كلمة</a:t>
            </a:r>
            <a:r>
              <a:rPr lang="ar-AE" sz="4000" b="1" dirty="0">
                <a:ln w="1905"/>
                <a:solidFill>
                  <a:srgbClr val="FF0000"/>
                </a:solidFill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  <a:latin typeface="Arial" panose="020B0604020202020204" pitchFamily="34" charset="0"/>
              </a:rPr>
              <a:t>  </a:t>
            </a:r>
            <a:endParaRPr lang="ar-JO" sz="4000" b="1" dirty="0">
              <a:ln w="1905"/>
              <a:solidFill>
                <a:srgbClr val="FF0000"/>
              </a:solidFill>
              <a:effectLst>
                <a:innerShdw blurRad="69850" dist="43180" dir="5400000">
                  <a:srgbClr val="000000">
                    <a:alpha val="65000"/>
                  </a:srgbClr>
                </a:innerShdw>
              </a:effectLst>
              <a:latin typeface="Arial" panose="020B0604020202020204" pitchFamily="34" charset="0"/>
            </a:endParaRPr>
          </a:p>
          <a:p>
            <a:pPr algn="ctr"/>
            <a:r>
              <a:rPr lang="ar-AE" sz="4000" b="1" dirty="0">
                <a:ln w="1905"/>
                <a:solidFill>
                  <a:srgbClr val="FF0000"/>
                </a:solidFill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  <a:latin typeface="Arial" panose="020B0604020202020204" pitchFamily="34" charset="0"/>
                <a:hlinkClick r:id="rId5"/>
              </a:rPr>
              <a:t>يروي</a:t>
            </a:r>
            <a:endParaRPr lang="en-US" sz="4000" b="1" dirty="0">
              <a:ln w="1905"/>
              <a:solidFill>
                <a:srgbClr val="FF0000"/>
              </a:solidFill>
              <a:effectLst>
                <a:innerShdw blurRad="69850" dist="43180" dir="5400000">
                  <a:srgbClr val="000000">
                    <a:alpha val="65000"/>
                  </a:srgbClr>
                </a:innerShdw>
              </a:effectLst>
              <a:latin typeface="Arial" panose="020B0604020202020204" pitchFamily="34" charset="0"/>
              <a:cs typeface="Arial" panose="020B0604020202020204" pitchFamily="34" charset="0"/>
              <a:hlinkClick r:id="rId5"/>
            </a:endParaRPr>
          </a:p>
          <a:p>
            <a:pPr lvl="0" algn="ctr"/>
            <a:r>
              <a:rPr lang="ar-JO" b="1" dirty="0">
                <a:ln w="1905"/>
                <a:solidFill>
                  <a:srgbClr val="FF0000"/>
                </a:solidFill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  <a:latin typeface="Arial" panose="020B0604020202020204" pitchFamily="34" charset="0"/>
              </a:rPr>
              <a:t> </a:t>
            </a:r>
          </a:p>
          <a:p>
            <a:endParaRPr lang="ar-JO" b="1" dirty="0">
              <a:ln w="1905"/>
              <a:solidFill>
                <a:srgbClr val="FF0000"/>
              </a:solidFill>
              <a:effectLst>
                <a:innerShdw blurRad="69850" dist="43180" dir="5400000">
                  <a:srgbClr val="000000">
                    <a:alpha val="65000"/>
                  </a:srgbClr>
                </a:innerShdw>
              </a:effectLst>
              <a:latin typeface="Arial" panose="020B0604020202020204" pitchFamily="34" charset="0"/>
              <a:cs typeface="Arial" panose="020B0604020202020204" pitchFamily="34" charset="0"/>
            </a:endParaRPr>
          </a:p>
          <a:p>
            <a:endParaRPr lang="ar-JO" b="1" dirty="0">
              <a:ln w="1905"/>
              <a:solidFill>
                <a:srgbClr val="FF0000"/>
              </a:solidFill>
              <a:effectLst>
                <a:innerShdw blurRad="69850" dist="43180" dir="5400000">
                  <a:srgbClr val="000000">
                    <a:alpha val="65000"/>
                  </a:srgbClr>
                </a:innerShdw>
              </a:effectLst>
              <a:latin typeface="Arial" panose="020B0604020202020204" pitchFamily="34" charset="0"/>
              <a:cs typeface="Arial" panose="020B0604020202020204" pitchFamily="34" charset="0"/>
            </a:endParaRPr>
          </a:p>
          <a:p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45998748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00">
        <p14:prism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0" dur="1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3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5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8" dur="1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  <p:bldP spid="6" grpId="0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Picture 5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75303" y="0"/>
            <a:ext cx="11730444" cy="6570617"/>
          </a:xfrm>
          <a:prstGeom prst="rect">
            <a:avLst/>
          </a:prstGeom>
        </p:spPr>
      </p:pic>
      <p:pic>
        <p:nvPicPr>
          <p:cNvPr id="1026" name="Picture 2" descr="Foto animate Sport - Gif animate Sport "/>
          <p:cNvPicPr>
            <a:picLocks noChangeAspect="1" noChangeArrowheads="1" noCrop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0413820" y="394522"/>
            <a:ext cx="1085850" cy="127635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9" name="مربع نص 5"/>
          <p:cNvSpPr txBox="1"/>
          <p:nvPr/>
        </p:nvSpPr>
        <p:spPr>
          <a:xfrm>
            <a:off x="6669607" y="1842628"/>
            <a:ext cx="3429000" cy="1015663"/>
          </a:xfrm>
          <a:prstGeom prst="rect">
            <a:avLst/>
          </a:prstGeom>
          <a:noFill/>
        </p:spPr>
        <p:txBody>
          <a:bodyPr wrap="square" rtlCol="1">
            <a:spAutoFit/>
          </a:bodyPr>
          <a:lstStyle/>
          <a:p>
            <a:r>
              <a:rPr lang="ar-AE" sz="6000" b="1" dirty="0">
                <a:ln w="0"/>
                <a:solidFill>
                  <a:srgbClr val="FF0000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</a:rPr>
              <a:t>نواتج التعلم</a:t>
            </a:r>
          </a:p>
        </p:txBody>
      </p:sp>
      <p:sp>
        <p:nvSpPr>
          <p:cNvPr id="4" name="Rectangle 3"/>
          <p:cNvSpPr/>
          <p:nvPr/>
        </p:nvSpPr>
        <p:spPr>
          <a:xfrm>
            <a:off x="2239601" y="2702233"/>
            <a:ext cx="7859006" cy="70788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r" rtl="1"/>
            <a:r>
              <a:rPr lang="en-GB" sz="4000" b="1" dirty="0">
                <a:ln w="0"/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</a:rPr>
              <a:t>1</a:t>
            </a:r>
            <a:r>
              <a:rPr lang="ar-JO" sz="4000" b="1" dirty="0">
                <a:ln w="0"/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</a:rPr>
              <a:t>- </a:t>
            </a:r>
            <a:r>
              <a:rPr lang="ar-SA" sz="4000" b="1" dirty="0">
                <a:ln w="0"/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</a:rPr>
              <a:t>يُفْسر مَع</a:t>
            </a:r>
            <a:r>
              <a:rPr lang="ar-JO" sz="4000" b="1" dirty="0">
                <a:ln w="0"/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</a:rPr>
              <a:t>نى </a:t>
            </a:r>
            <a:r>
              <a:rPr lang="ar-SA" sz="4000" b="1" dirty="0">
                <a:ln w="0"/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</a:rPr>
              <a:t>الكَلمة حَسْب سِياقها في الجملة</a:t>
            </a:r>
            <a:r>
              <a:rPr lang="ar-AE" sz="4000" b="1" dirty="0">
                <a:ln w="0"/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</a:rPr>
              <a:t>.</a:t>
            </a:r>
            <a:endParaRPr lang="en-US" sz="4000" b="1" dirty="0">
              <a:ln w="0"/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</a:endParaRPr>
          </a:p>
        </p:txBody>
      </p:sp>
      <p:sp>
        <p:nvSpPr>
          <p:cNvPr id="5" name="Rectangle 4"/>
          <p:cNvSpPr/>
          <p:nvPr/>
        </p:nvSpPr>
        <p:spPr>
          <a:xfrm>
            <a:off x="1869895" y="3447714"/>
            <a:ext cx="8897040" cy="70788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 rtl="1"/>
            <a:r>
              <a:rPr lang="ar-AE" sz="4000" b="1" dirty="0">
                <a:ln w="0"/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</a:rPr>
              <a:t>2</a:t>
            </a:r>
            <a:r>
              <a:rPr lang="ar-JO" sz="4000" b="1" dirty="0">
                <a:ln w="0"/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</a:rPr>
              <a:t>- </a:t>
            </a:r>
            <a:r>
              <a:rPr lang="ar-SA" sz="4000" b="1" dirty="0">
                <a:ln w="0"/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</a:rPr>
              <a:t>يُوظف الْكلمة الْجديدة في جُملٍ من إنشائهِ</a:t>
            </a:r>
            <a:r>
              <a:rPr lang="ar-AE" sz="4000" b="1" dirty="0">
                <a:ln w="0"/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</a:rPr>
              <a:t> .</a:t>
            </a:r>
            <a:endParaRPr lang="en-US" sz="4000" b="1" dirty="0">
              <a:ln w="0"/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</a:endParaRPr>
          </a:p>
        </p:txBody>
      </p:sp>
      <p:sp>
        <p:nvSpPr>
          <p:cNvPr id="12" name="مربع نص 7"/>
          <p:cNvSpPr txBox="1"/>
          <p:nvPr/>
        </p:nvSpPr>
        <p:spPr>
          <a:xfrm>
            <a:off x="1022713" y="4189649"/>
            <a:ext cx="9482275" cy="1261884"/>
          </a:xfrm>
          <a:prstGeom prst="rect">
            <a:avLst/>
          </a:prstGeom>
          <a:noFill/>
        </p:spPr>
        <p:txBody>
          <a:bodyPr wrap="square" rtlCol="1">
            <a:spAutoFit/>
          </a:bodyPr>
          <a:lstStyle/>
          <a:p>
            <a:pPr algn="ctr" rtl="1"/>
            <a:r>
              <a:rPr lang="en-GB" sz="4000" b="1" dirty="0">
                <a:ln w="0"/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</a:rPr>
              <a:t>3</a:t>
            </a:r>
            <a:r>
              <a:rPr lang="ar-JO" sz="4000" b="1" dirty="0">
                <a:ln w="0"/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</a:rPr>
              <a:t>- </a:t>
            </a:r>
            <a:r>
              <a:rPr lang="ar-AE" sz="4000" b="1" dirty="0">
                <a:ln w="0"/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</a:rPr>
              <a:t>يقدر الْمُتَعَلّمُ أهمية المياه في حياة الكائنات الحية .</a:t>
            </a:r>
          </a:p>
          <a:p>
            <a:pPr algn="r" rtl="1"/>
            <a:endParaRPr lang="ar-AE" sz="3600" b="1" dirty="0">
              <a:solidFill>
                <a:srgbClr val="FF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08107410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00">
        <p14:prism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0" dur="1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3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5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8" dur="1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3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3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6" dur="1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3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1" dur="1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2" dur="1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3" dur="1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4" dur="10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9" grpId="0"/>
      <p:bldP spid="4" grpId="0"/>
      <p:bldP spid="5" grpId="0"/>
      <p:bldP spid="12" grpId="0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304800" y="0"/>
            <a:ext cx="11768667" cy="67056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261263922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videoplayback (1)">
            <a:hlinkClick r:id="" action="ppaction://media"/>
          </p:cNvPr>
          <p:cNvPicPr>
            <a:picLocks noChangeAspect="1"/>
          </p:cNvPicPr>
          <p:nvPr>
            <a:vide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4"/>
          <a:stretch>
            <a:fillRect/>
          </a:stretch>
        </p:blipFill>
        <p:spPr>
          <a:xfrm>
            <a:off x="863600" y="237067"/>
            <a:ext cx="10024533" cy="601133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590897318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restart="whenNotActive" fill="hold" evtFilter="cancelBubble" nodeType="interactiveSeq">
                <p:stCondLst>
                  <p:cond evt="onClick" delay="0">
                    <p:tgtEl>
                      <p:spTgt spid="4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" fill="hold">
                      <p:stCondLst>
                        <p:cond delay="0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togglePause">
                                      <p:cBhvr>
                                        <p:cTn id="6" dur="1" fill="hold"/>
                                        <p:tgtEl>
                                          <p:spTgt spid="4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4"/>
                  </p:tgtEl>
                </p:cond>
              </p:nextCondLst>
            </p:seq>
            <p:video>
              <p:cMediaNode vol="80000">
                <p:cTn id="7" fill="hold" display="0">
                  <p:stCondLst>
                    <p:cond delay="indefinite"/>
                  </p:stCondLst>
                </p:cTn>
                <p:tgtEl>
                  <p:spTgt spid="4"/>
                </p:tgtEl>
              </p:cMediaNode>
            </p:video>
          </p:childTnLst>
        </p:cTn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10" name="Rectangle 9">
            <a:extLst>
              <a:ext uri="{FF2B5EF4-FFF2-40B4-BE49-F238E27FC236}">
                <a16:creationId xmlns:a16="http://schemas.microsoft.com/office/drawing/2014/main" id="{22F15A2D-2324-487D-A02A-BF46C5C580EB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92000" cy="6858000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2" name="Freeform: Shape 11">
            <a:extLst>
              <a:ext uri="{FF2B5EF4-FFF2-40B4-BE49-F238E27FC236}">
                <a16:creationId xmlns:a16="http://schemas.microsoft.com/office/drawing/2014/main" id="{17A7F34E-D418-47E2-9F86-2C45BBC31210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321732" y="321733"/>
            <a:ext cx="11546828" cy="6214534"/>
          </a:xfrm>
          <a:custGeom>
            <a:avLst/>
            <a:gdLst>
              <a:gd name="connsiteX0" fmla="*/ 0 w 11546828"/>
              <a:gd name="connsiteY0" fmla="*/ 0 h 6214534"/>
              <a:gd name="connsiteX1" fmla="*/ 7965430 w 11546828"/>
              <a:gd name="connsiteY1" fmla="*/ 0 h 6214534"/>
              <a:gd name="connsiteX2" fmla="*/ 7965430 w 11546828"/>
              <a:gd name="connsiteY2" fmla="*/ 1786 h 6214534"/>
              <a:gd name="connsiteX3" fmla="*/ 11546828 w 11546828"/>
              <a:gd name="connsiteY3" fmla="*/ 1786 h 6214534"/>
              <a:gd name="connsiteX4" fmla="*/ 11546828 w 11546828"/>
              <a:gd name="connsiteY4" fmla="*/ 2866740 h 6214534"/>
              <a:gd name="connsiteX5" fmla="*/ 11225095 w 11546828"/>
              <a:gd name="connsiteY5" fmla="*/ 3179536 h 6214534"/>
              <a:gd name="connsiteX6" fmla="*/ 11225095 w 11546828"/>
              <a:gd name="connsiteY6" fmla="*/ 301542 h 6214534"/>
              <a:gd name="connsiteX7" fmla="*/ 320042 w 11546828"/>
              <a:gd name="connsiteY7" fmla="*/ 301542 h 6214534"/>
              <a:gd name="connsiteX8" fmla="*/ 320042 w 11546828"/>
              <a:gd name="connsiteY8" fmla="*/ 5909424 h 6214534"/>
              <a:gd name="connsiteX9" fmla="*/ 8417210 w 11546828"/>
              <a:gd name="connsiteY9" fmla="*/ 5909424 h 6214534"/>
              <a:gd name="connsiteX10" fmla="*/ 8103383 w 11546828"/>
              <a:gd name="connsiteY10" fmla="*/ 6214534 h 6214534"/>
              <a:gd name="connsiteX11" fmla="*/ 7222929 w 11546828"/>
              <a:gd name="connsiteY11" fmla="*/ 6214534 h 6214534"/>
              <a:gd name="connsiteX12" fmla="*/ 7222929 w 11546828"/>
              <a:gd name="connsiteY12" fmla="*/ 6212748 h 6214534"/>
              <a:gd name="connsiteX13" fmla="*/ 0 w 11546828"/>
              <a:gd name="connsiteY13" fmla="*/ 6212748 h 6214534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</a:cxnLst>
            <a:rect l="l" t="t" r="r" b="b"/>
            <a:pathLst>
              <a:path w="11546828" h="6214534">
                <a:moveTo>
                  <a:pt x="0" y="0"/>
                </a:moveTo>
                <a:lnTo>
                  <a:pt x="7965430" y="0"/>
                </a:lnTo>
                <a:lnTo>
                  <a:pt x="7965430" y="1786"/>
                </a:lnTo>
                <a:lnTo>
                  <a:pt x="11546828" y="1786"/>
                </a:lnTo>
                <a:lnTo>
                  <a:pt x="11546828" y="2866740"/>
                </a:lnTo>
                <a:lnTo>
                  <a:pt x="11225095" y="3179536"/>
                </a:lnTo>
                <a:lnTo>
                  <a:pt x="11225095" y="301542"/>
                </a:lnTo>
                <a:lnTo>
                  <a:pt x="320042" y="301542"/>
                </a:lnTo>
                <a:lnTo>
                  <a:pt x="320042" y="5909424"/>
                </a:lnTo>
                <a:lnTo>
                  <a:pt x="8417210" y="5909424"/>
                </a:lnTo>
                <a:lnTo>
                  <a:pt x="8103383" y="6214534"/>
                </a:lnTo>
                <a:lnTo>
                  <a:pt x="7222929" y="6214534"/>
                </a:lnTo>
                <a:lnTo>
                  <a:pt x="7222929" y="6212748"/>
                </a:lnTo>
                <a:lnTo>
                  <a:pt x="0" y="6212748"/>
                </a:lnTo>
                <a:close/>
              </a:path>
            </a:pathLst>
          </a:custGeom>
          <a:solidFill>
            <a:schemeClr val="tx1">
              <a:lumMod val="50000"/>
              <a:lumOff val="50000"/>
              <a:alpha val="2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algn="ctr"/>
            <a:endParaRPr lang="en-US"/>
          </a:p>
        </p:txBody>
      </p:sp>
      <p:sp>
        <p:nvSpPr>
          <p:cNvPr id="14" name="Right Triangle 13">
            <a:extLst>
              <a:ext uri="{FF2B5EF4-FFF2-40B4-BE49-F238E27FC236}">
                <a16:creationId xmlns:a16="http://schemas.microsoft.com/office/drawing/2014/main" id="{2AEAFA59-923A-4F54-8B49-44C970BCC323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flipH="1">
            <a:off x="8576720" y="3335867"/>
            <a:ext cx="3291840" cy="3200400"/>
          </a:xfrm>
          <a:prstGeom prst="rtTriangle">
            <a:avLst/>
          </a:prstGeom>
          <a:solidFill>
            <a:schemeClr val="accent4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pic>
        <p:nvPicPr>
          <p:cNvPr id="1026" name="Picture 2" descr="صور قطار كرتون , صور كرتونية للاطفال - حنين الذكريات">
            <a:extLst>
              <a:ext uri="{FF2B5EF4-FFF2-40B4-BE49-F238E27FC236}">
                <a16:creationId xmlns:a16="http://schemas.microsoft.com/office/drawing/2014/main" id="{A96007FA-2ADF-41C7-BAA3-D6E76597C78C}"/>
              </a:ext>
            </a:extLst>
          </p:cNvPr>
          <p:cNvPicPr>
            <a:picLocks noChangeAspect="1" noChangeArrowheads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254" r="8466"/>
          <a:stretch/>
        </p:blipFill>
        <p:spPr bwMode="auto">
          <a:xfrm>
            <a:off x="438151" y="516467"/>
            <a:ext cx="11277600" cy="60198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8" name="مربع نص 2">
            <a:extLst>
              <a:ext uri="{FF2B5EF4-FFF2-40B4-BE49-F238E27FC236}">
                <a16:creationId xmlns:a16="http://schemas.microsoft.com/office/drawing/2014/main" id="{2B6233F1-5AF3-4752-B16B-068533A82883}"/>
              </a:ext>
            </a:extLst>
          </p:cNvPr>
          <p:cNvSpPr txBox="1"/>
          <p:nvPr/>
        </p:nvSpPr>
        <p:spPr>
          <a:xfrm>
            <a:off x="9199805" y="813137"/>
            <a:ext cx="2071702" cy="1015663"/>
          </a:xfrm>
          <a:prstGeom prst="rect">
            <a:avLst/>
          </a:prstGeom>
          <a:noFill/>
        </p:spPr>
        <p:txBody>
          <a:bodyPr wrap="square" rtlCol="1">
            <a:spAutoFit/>
            <a:scene3d>
              <a:camera prst="orthographicFront"/>
              <a:lightRig rig="flat" dir="tl">
                <a:rot lat="0" lon="0" rev="6600000"/>
              </a:lightRig>
            </a:scene3d>
            <a:sp3d extrusionH="25400" contourW="8890">
              <a:bevelT w="38100" h="31750"/>
              <a:contourClr>
                <a:schemeClr val="accent2">
                  <a:shade val="75000"/>
                </a:schemeClr>
              </a:contourClr>
            </a:sp3d>
          </a:bodyPr>
          <a:lstStyle/>
          <a:p>
            <a:r>
              <a:rPr lang="ar-JO" sz="6000" b="1" dirty="0">
                <a:ln w="11430"/>
                <a:solidFill>
                  <a:srgbClr val="FF0000"/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  <a:latin typeface="Arial" pitchFamily="34" charset="0"/>
                <a:cs typeface="Arial" pitchFamily="34" charset="0"/>
              </a:rPr>
              <a:t>رِحْلَتي</a:t>
            </a:r>
          </a:p>
        </p:txBody>
      </p:sp>
      <p:sp>
        <p:nvSpPr>
          <p:cNvPr id="11" name="مربع نص 4">
            <a:extLst>
              <a:ext uri="{FF2B5EF4-FFF2-40B4-BE49-F238E27FC236}">
                <a16:creationId xmlns:a16="http://schemas.microsoft.com/office/drawing/2014/main" id="{7D0C2D96-37C4-4639-A6ED-8799B75CA375}"/>
              </a:ext>
            </a:extLst>
          </p:cNvPr>
          <p:cNvSpPr txBox="1"/>
          <p:nvPr/>
        </p:nvSpPr>
        <p:spPr>
          <a:xfrm>
            <a:off x="8335135" y="910504"/>
            <a:ext cx="1081094" cy="1015663"/>
          </a:xfrm>
          <a:prstGeom prst="rect">
            <a:avLst/>
          </a:prstGeom>
          <a:noFill/>
        </p:spPr>
        <p:txBody>
          <a:bodyPr wrap="square" rtlCol="1">
            <a:spAutoFit/>
            <a:scene3d>
              <a:camera prst="orthographicFront"/>
              <a:lightRig rig="flat" dir="tl">
                <a:rot lat="0" lon="0" rev="6600000"/>
              </a:lightRig>
            </a:scene3d>
            <a:sp3d extrusionH="25400" contourW="8890">
              <a:bevelT w="38100" h="31750"/>
              <a:contourClr>
                <a:schemeClr val="accent2">
                  <a:shade val="75000"/>
                </a:schemeClr>
              </a:contourClr>
            </a:sp3d>
          </a:bodyPr>
          <a:lstStyle/>
          <a:p>
            <a:r>
              <a:rPr lang="ar-JO" sz="6000" b="1" dirty="0">
                <a:ln w="11430"/>
                <a:solidFill>
                  <a:srgbClr val="FF0000"/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  <a:latin typeface="Arial" pitchFamily="34" charset="0"/>
                <a:cs typeface="Arial" pitchFamily="34" charset="0"/>
              </a:rPr>
              <a:t>مَعَ</a:t>
            </a:r>
          </a:p>
        </p:txBody>
      </p:sp>
      <p:sp>
        <p:nvSpPr>
          <p:cNvPr id="13" name="مربع نص 5">
            <a:extLst>
              <a:ext uri="{FF2B5EF4-FFF2-40B4-BE49-F238E27FC236}">
                <a16:creationId xmlns:a16="http://schemas.microsoft.com/office/drawing/2014/main" id="{B427EF6F-64B8-48E3-BC38-CC5F3478D03E}"/>
              </a:ext>
            </a:extLst>
          </p:cNvPr>
          <p:cNvSpPr txBox="1"/>
          <p:nvPr/>
        </p:nvSpPr>
        <p:spPr>
          <a:xfrm>
            <a:off x="7066998" y="952306"/>
            <a:ext cx="1509722" cy="1015663"/>
          </a:xfrm>
          <a:prstGeom prst="rect">
            <a:avLst/>
          </a:prstGeom>
          <a:noFill/>
        </p:spPr>
        <p:txBody>
          <a:bodyPr wrap="square" rtlCol="1">
            <a:spAutoFit/>
            <a:scene3d>
              <a:camera prst="orthographicFront"/>
              <a:lightRig rig="flat" dir="tl">
                <a:rot lat="0" lon="0" rev="6600000"/>
              </a:lightRig>
            </a:scene3d>
            <a:sp3d extrusionH="25400" contourW="8890">
              <a:bevelT w="38100" h="31750"/>
              <a:contourClr>
                <a:schemeClr val="accent2">
                  <a:shade val="75000"/>
                </a:schemeClr>
              </a:contourClr>
            </a:sp3d>
          </a:bodyPr>
          <a:lstStyle/>
          <a:p>
            <a:r>
              <a:rPr lang="ar-JO" sz="6000" b="1" dirty="0">
                <a:ln w="11430"/>
                <a:solidFill>
                  <a:srgbClr val="FF0000"/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  <a:latin typeface="Arial" pitchFamily="34" charset="0"/>
                <a:cs typeface="Arial" pitchFamily="34" charset="0"/>
              </a:rPr>
              <a:t>كَلِمَةِ</a:t>
            </a:r>
          </a:p>
        </p:txBody>
      </p:sp>
      <p:sp>
        <p:nvSpPr>
          <p:cNvPr id="15" name="مربع نص 3">
            <a:extLst>
              <a:ext uri="{FF2B5EF4-FFF2-40B4-BE49-F238E27FC236}">
                <a16:creationId xmlns:a16="http://schemas.microsoft.com/office/drawing/2014/main" id="{9C2EADFC-1A77-43CD-A5F1-57AE21F1C951}"/>
              </a:ext>
            </a:extLst>
          </p:cNvPr>
          <p:cNvSpPr txBox="1"/>
          <p:nvPr/>
        </p:nvSpPr>
        <p:spPr>
          <a:xfrm>
            <a:off x="4964339" y="906608"/>
            <a:ext cx="2857520" cy="1015663"/>
          </a:xfrm>
          <a:prstGeom prst="rect">
            <a:avLst/>
          </a:prstGeom>
          <a:noFill/>
        </p:spPr>
        <p:txBody>
          <a:bodyPr wrap="square" rtlCol="1">
            <a:spAutoFit/>
            <a:scene3d>
              <a:camera prst="orthographicFront"/>
              <a:lightRig rig="flat" dir="tl">
                <a:rot lat="0" lon="0" rev="6600000"/>
              </a:lightRig>
            </a:scene3d>
            <a:sp3d extrusionH="25400" contourW="8890">
              <a:bevelT w="38100" h="31750"/>
              <a:contourClr>
                <a:schemeClr val="accent2">
                  <a:shade val="75000"/>
                </a:schemeClr>
              </a:contourClr>
            </a:sp3d>
          </a:bodyPr>
          <a:lstStyle/>
          <a:p>
            <a:r>
              <a:rPr lang="ar-JO" sz="6000" b="1" dirty="0">
                <a:ln w="11430"/>
                <a:solidFill>
                  <a:srgbClr val="FF0000"/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  <a:latin typeface="Arial" pitchFamily="34" charset="0"/>
                <a:cs typeface="Arial" pitchFamily="34" charset="0"/>
              </a:rPr>
              <a:t>(</a:t>
            </a:r>
            <a:r>
              <a:rPr lang="ar-JO" sz="6000" b="1" dirty="0">
                <a:ln w="11430">
                  <a:solidFill>
                    <a:srgbClr val="FFFF00"/>
                  </a:solidFill>
                </a:ln>
                <a:solidFill>
                  <a:srgbClr val="FFFF00"/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  <a:latin typeface="Arial" pitchFamily="34" charset="0"/>
                <a:cs typeface="Arial" pitchFamily="34" charset="0"/>
              </a:rPr>
              <a:t> </a:t>
            </a:r>
            <a:r>
              <a:rPr lang="ar-AE" sz="6000" b="1" dirty="0">
                <a:ln w="11430">
                  <a:solidFill>
                    <a:srgbClr val="FFFF00"/>
                  </a:solidFill>
                </a:ln>
                <a:solidFill>
                  <a:srgbClr val="FFFF00"/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  <a:latin typeface="Arial" pitchFamily="34" charset="0"/>
                <a:cs typeface="Arial" pitchFamily="34" charset="0"/>
              </a:rPr>
              <a:t>يَرْوي</a:t>
            </a:r>
            <a:r>
              <a:rPr lang="ar-JO" sz="6000" b="1" dirty="0">
                <a:ln w="11430"/>
                <a:solidFill>
                  <a:srgbClr val="FF0000"/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  <a:latin typeface="Arial" pitchFamily="34" charset="0"/>
                <a:cs typeface="Arial" pitchFamily="34" charset="0"/>
              </a:rPr>
              <a:t>)</a:t>
            </a:r>
          </a:p>
        </p:txBody>
      </p:sp>
    </p:spTree>
    <p:extLst>
      <p:ext uri="{BB962C8B-B14F-4D97-AF65-F5344CB8AC3E}">
        <p14:creationId xmlns:p14="http://schemas.microsoft.com/office/powerpoint/2010/main" val="321029403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600">
        <p14:gallery dir="l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5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1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" presetID="55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1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1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4" dur="1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5" presetID="55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7" dur="1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1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9" dur="10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0" fill="hold">
                      <p:stCondLst>
                        <p:cond delay="indefinite"/>
                      </p:stCondLst>
                      <p:childTnLst>
                        <p:par>
                          <p:cTn id="21" fill="hold">
                            <p:stCondLst>
                              <p:cond delay="0"/>
                            </p:stCondLst>
                            <p:childTnLst>
                              <p:par>
                                <p:cTn id="22" presetID="45" presetClass="entr" presetSubtype="0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4" dur="10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5" dur="1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" dur="1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8" grpId="0"/>
      <p:bldP spid="11" grpId="0"/>
      <p:bldP spid="13" grpId="0"/>
      <p:bldP spid="15" grpId="0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8" name="Rectangle 7">
            <a:extLst>
              <a:ext uri="{FF2B5EF4-FFF2-40B4-BE49-F238E27FC236}">
                <a16:creationId xmlns:a16="http://schemas.microsoft.com/office/drawing/2014/main" id="{22F15A2D-2324-487D-A02A-BF46C5C580EB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92000" cy="6858000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10" name="Freeform: Shape 9">
            <a:extLst>
              <a:ext uri="{FF2B5EF4-FFF2-40B4-BE49-F238E27FC236}">
                <a16:creationId xmlns:a16="http://schemas.microsoft.com/office/drawing/2014/main" id="{17A7F34E-D418-47E2-9F86-2C45BBC31210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321732" y="321733"/>
            <a:ext cx="11546828" cy="6214534"/>
          </a:xfrm>
          <a:custGeom>
            <a:avLst/>
            <a:gdLst>
              <a:gd name="connsiteX0" fmla="*/ 0 w 11546828"/>
              <a:gd name="connsiteY0" fmla="*/ 0 h 6214534"/>
              <a:gd name="connsiteX1" fmla="*/ 7965430 w 11546828"/>
              <a:gd name="connsiteY1" fmla="*/ 0 h 6214534"/>
              <a:gd name="connsiteX2" fmla="*/ 7965430 w 11546828"/>
              <a:gd name="connsiteY2" fmla="*/ 1786 h 6214534"/>
              <a:gd name="connsiteX3" fmla="*/ 11546828 w 11546828"/>
              <a:gd name="connsiteY3" fmla="*/ 1786 h 6214534"/>
              <a:gd name="connsiteX4" fmla="*/ 11546828 w 11546828"/>
              <a:gd name="connsiteY4" fmla="*/ 2866740 h 6214534"/>
              <a:gd name="connsiteX5" fmla="*/ 11225095 w 11546828"/>
              <a:gd name="connsiteY5" fmla="*/ 3179536 h 6214534"/>
              <a:gd name="connsiteX6" fmla="*/ 11225095 w 11546828"/>
              <a:gd name="connsiteY6" fmla="*/ 301542 h 6214534"/>
              <a:gd name="connsiteX7" fmla="*/ 320042 w 11546828"/>
              <a:gd name="connsiteY7" fmla="*/ 301542 h 6214534"/>
              <a:gd name="connsiteX8" fmla="*/ 320042 w 11546828"/>
              <a:gd name="connsiteY8" fmla="*/ 5909424 h 6214534"/>
              <a:gd name="connsiteX9" fmla="*/ 8417210 w 11546828"/>
              <a:gd name="connsiteY9" fmla="*/ 5909424 h 6214534"/>
              <a:gd name="connsiteX10" fmla="*/ 8103383 w 11546828"/>
              <a:gd name="connsiteY10" fmla="*/ 6214534 h 6214534"/>
              <a:gd name="connsiteX11" fmla="*/ 7222929 w 11546828"/>
              <a:gd name="connsiteY11" fmla="*/ 6214534 h 6214534"/>
              <a:gd name="connsiteX12" fmla="*/ 7222929 w 11546828"/>
              <a:gd name="connsiteY12" fmla="*/ 6212748 h 6214534"/>
              <a:gd name="connsiteX13" fmla="*/ 0 w 11546828"/>
              <a:gd name="connsiteY13" fmla="*/ 6212748 h 6214534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</a:cxnLst>
            <a:rect l="l" t="t" r="r" b="b"/>
            <a:pathLst>
              <a:path w="11546828" h="6214534">
                <a:moveTo>
                  <a:pt x="0" y="0"/>
                </a:moveTo>
                <a:lnTo>
                  <a:pt x="7965430" y="0"/>
                </a:lnTo>
                <a:lnTo>
                  <a:pt x="7965430" y="1786"/>
                </a:lnTo>
                <a:lnTo>
                  <a:pt x="11546828" y="1786"/>
                </a:lnTo>
                <a:lnTo>
                  <a:pt x="11546828" y="2866740"/>
                </a:lnTo>
                <a:lnTo>
                  <a:pt x="11225095" y="3179536"/>
                </a:lnTo>
                <a:lnTo>
                  <a:pt x="11225095" y="301542"/>
                </a:lnTo>
                <a:lnTo>
                  <a:pt x="320042" y="301542"/>
                </a:lnTo>
                <a:lnTo>
                  <a:pt x="320042" y="5909424"/>
                </a:lnTo>
                <a:lnTo>
                  <a:pt x="8417210" y="5909424"/>
                </a:lnTo>
                <a:lnTo>
                  <a:pt x="8103383" y="6214534"/>
                </a:lnTo>
                <a:lnTo>
                  <a:pt x="7222929" y="6214534"/>
                </a:lnTo>
                <a:lnTo>
                  <a:pt x="7222929" y="6212748"/>
                </a:lnTo>
                <a:lnTo>
                  <a:pt x="0" y="6212748"/>
                </a:lnTo>
                <a:close/>
              </a:path>
            </a:pathLst>
          </a:custGeom>
          <a:solidFill>
            <a:schemeClr val="tx1">
              <a:lumMod val="50000"/>
              <a:lumOff val="50000"/>
              <a:alpha val="2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12" name="Right Triangle 11">
            <a:extLst>
              <a:ext uri="{FF2B5EF4-FFF2-40B4-BE49-F238E27FC236}">
                <a16:creationId xmlns:a16="http://schemas.microsoft.com/office/drawing/2014/main" id="{2AEAFA59-923A-4F54-8B49-44C970BCC323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flipH="1">
            <a:off x="8576720" y="3335867"/>
            <a:ext cx="3291840" cy="3200400"/>
          </a:xfrm>
          <a:prstGeom prst="rtTriangle">
            <a:avLst/>
          </a:prstGeom>
          <a:solidFill>
            <a:schemeClr val="accent4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pic>
        <p:nvPicPr>
          <p:cNvPr id="4" name="Picture 3" descr="A picture containing drawing&#10;&#10;Description automatically generated">
            <a:extLst>
              <a:ext uri="{FF2B5EF4-FFF2-40B4-BE49-F238E27FC236}">
                <a16:creationId xmlns:a16="http://schemas.microsoft.com/office/drawing/2014/main" id="{0870FDC5-5315-4011-BE58-B46D6D4472AA}"/>
              </a:ext>
            </a:extLst>
          </p:cNvPr>
          <p:cNvPicPr>
            <a:picLocks noChangeAspect="1"/>
          </p:cNvPicPr>
          <p:nvPr/>
        </p:nvPicPr>
        <p:blipFill>
          <a:blip r:embed="rId2">
            <a:clrChange>
              <a:clrFrom>
                <a:srgbClr val="FEFEFE"/>
              </a:clrFrom>
              <a:clrTo>
                <a:srgbClr val="FEFEFE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430275" y="2979761"/>
            <a:ext cx="2760017" cy="3625321"/>
          </a:xfrm>
          <a:prstGeom prst="rect">
            <a:avLst/>
          </a:prstGeom>
        </p:spPr>
      </p:pic>
      <p:pic>
        <p:nvPicPr>
          <p:cNvPr id="7" name="Picture 6" descr="A picture containing drawing&#10;&#10;Description automatically generated">
            <a:extLst>
              <a:ext uri="{FF2B5EF4-FFF2-40B4-BE49-F238E27FC236}">
                <a16:creationId xmlns:a16="http://schemas.microsoft.com/office/drawing/2014/main" id="{80AE607A-DA09-464F-9AD3-26D6799F6165}"/>
              </a:ext>
            </a:extLst>
          </p:cNvPr>
          <p:cNvPicPr>
            <a:picLocks noChangeAspect="1"/>
          </p:cNvPicPr>
          <p:nvPr/>
        </p:nvPicPr>
        <p:blipFill>
          <a:blip r:embed="rId3">
            <a:clrChange>
              <a:clrFrom>
                <a:srgbClr val="F6F6F6"/>
              </a:clrFrom>
              <a:clrTo>
                <a:srgbClr val="F6F6F6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64331" y="21273"/>
            <a:ext cx="9744576" cy="5916976"/>
          </a:xfrm>
          <a:prstGeom prst="rect">
            <a:avLst/>
          </a:prstGeom>
        </p:spPr>
      </p:pic>
      <p:sp>
        <p:nvSpPr>
          <p:cNvPr id="11" name="TextBox 10">
            <a:extLst>
              <a:ext uri="{FF2B5EF4-FFF2-40B4-BE49-F238E27FC236}">
                <a16:creationId xmlns:a16="http://schemas.microsoft.com/office/drawing/2014/main" id="{E01E8A67-A1BC-4898-8DD5-D2CED613B099}"/>
              </a:ext>
            </a:extLst>
          </p:cNvPr>
          <p:cNvSpPr txBox="1"/>
          <p:nvPr/>
        </p:nvSpPr>
        <p:spPr>
          <a:xfrm>
            <a:off x="5953907" y="1673857"/>
            <a:ext cx="3745357" cy="707886"/>
          </a:xfrm>
          <a:prstGeom prst="rect">
            <a:avLst/>
          </a:prstGeom>
          <a:noFill/>
          <a:ln w="57150">
            <a:solidFill>
              <a:srgbClr val="FF66CC"/>
            </a:solidFill>
          </a:ln>
        </p:spPr>
        <p:txBody>
          <a:bodyPr wrap="square" rtlCol="0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ar-AE" sz="4000" b="1" i="0" u="none" strike="noStrike" kern="1200" cap="none" spc="0" normalizeH="0" baseline="0" noProof="0" dirty="0">
                <a:ln>
                  <a:noFill/>
                </a:ln>
                <a:solidFill>
                  <a:srgbClr val="0070C0"/>
                </a:solidFill>
                <a:effectLst/>
                <a:uLnTx/>
                <a:uFillTx/>
                <a:latin typeface="Calibri" panose="020F0502020204030204"/>
              </a:rPr>
              <a:t>ما نوع كلمة </a:t>
            </a:r>
            <a:r>
              <a:rPr lang="ar-AE" sz="4000" b="1" dirty="0">
                <a:solidFill>
                  <a:srgbClr val="FF0000"/>
                </a:solidFill>
                <a:latin typeface="Calibri" panose="020F0502020204030204"/>
              </a:rPr>
              <a:t>يَرْوي</a:t>
            </a:r>
            <a:r>
              <a:rPr kumimoji="0" lang="ar-AE" sz="4000" b="1" i="0" u="none" strike="noStrike" kern="1200" cap="none" spc="0" normalizeH="0" baseline="0" noProof="0" dirty="0">
                <a:ln>
                  <a:noFill/>
                </a:ln>
                <a:solidFill>
                  <a:srgbClr val="0070C0"/>
                </a:solidFill>
                <a:effectLst/>
                <a:uLnTx/>
                <a:uFillTx/>
                <a:latin typeface="Calibri" panose="020F0502020204030204"/>
              </a:rPr>
              <a:t> ؟</a:t>
            </a:r>
            <a:endParaRPr kumimoji="0" lang="en-US" sz="4000" b="1" i="0" u="none" strike="noStrike" kern="1200" cap="none" spc="0" normalizeH="0" baseline="0" noProof="0" dirty="0">
              <a:ln>
                <a:noFill/>
              </a:ln>
              <a:solidFill>
                <a:srgbClr val="0070C0"/>
              </a:solidFill>
              <a:effectLst/>
              <a:uLnTx/>
              <a:uFillTx/>
              <a:latin typeface="Calibri" panose="020F0502020204030204"/>
            </a:endParaRPr>
          </a:p>
        </p:txBody>
      </p:sp>
      <p:sp>
        <p:nvSpPr>
          <p:cNvPr id="2" name="Star: 6 Points 1">
            <a:extLst>
              <a:ext uri="{FF2B5EF4-FFF2-40B4-BE49-F238E27FC236}">
                <a16:creationId xmlns:a16="http://schemas.microsoft.com/office/drawing/2014/main" id="{02E9EFDF-C612-4DE6-B0CF-109C13D26828}"/>
              </a:ext>
            </a:extLst>
          </p:cNvPr>
          <p:cNvSpPr/>
          <p:nvPr/>
        </p:nvSpPr>
        <p:spPr>
          <a:xfrm>
            <a:off x="2197843" y="965451"/>
            <a:ext cx="3040098" cy="2357589"/>
          </a:xfrm>
          <a:prstGeom prst="star6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ar-AE" sz="4000" b="1" dirty="0"/>
              <a:t>فعلٌ مضارع</a:t>
            </a:r>
            <a:endParaRPr lang="en-US" sz="4000" b="1" dirty="0"/>
          </a:p>
        </p:txBody>
      </p:sp>
      <p:sp>
        <p:nvSpPr>
          <p:cNvPr id="9" name="Oval 4">
            <a:extLst>
              <a:ext uri="{FF2B5EF4-FFF2-40B4-BE49-F238E27FC236}">
                <a16:creationId xmlns:a16="http://schemas.microsoft.com/office/drawing/2014/main" id="{9BE54518-8190-497D-9F60-2FFBB89A6DD8}"/>
              </a:ext>
            </a:extLst>
          </p:cNvPr>
          <p:cNvSpPr/>
          <p:nvPr/>
        </p:nvSpPr>
        <p:spPr>
          <a:xfrm>
            <a:off x="6713923" y="3439393"/>
            <a:ext cx="2714644" cy="1620000"/>
          </a:xfrm>
          <a:prstGeom prst="star8">
            <a:avLst/>
          </a:prstGeom>
        </p:spPr>
        <p:style>
          <a:lnRef idx="2">
            <a:schemeClr val="accent5"/>
          </a:lnRef>
          <a:fillRef idx="1">
            <a:schemeClr val="lt1"/>
          </a:fillRef>
          <a:effectRef idx="0">
            <a:schemeClr val="accent5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ar-AE" sz="5400" b="1" dirty="0">
                <a:solidFill>
                  <a:srgbClr val="FF0000"/>
                </a:solidFill>
                <a:latin typeface="Arial Black" panose="020B0A04020102020204" pitchFamily="34" charset="0"/>
              </a:rPr>
              <a:t>يَرْوي                                                    </a:t>
            </a:r>
            <a:endParaRPr lang="en-US" sz="5400" b="1" dirty="0">
              <a:solidFill>
                <a:srgbClr val="FF0000"/>
              </a:solidFill>
              <a:latin typeface="Arial Black" panose="020B0A04020102020204" pitchFamily="34" charset="0"/>
            </a:endParaRPr>
          </a:p>
        </p:txBody>
      </p:sp>
      <p:sp>
        <p:nvSpPr>
          <p:cNvPr id="13" name="Arrow: Left 6">
            <a:extLst>
              <a:ext uri="{FF2B5EF4-FFF2-40B4-BE49-F238E27FC236}">
                <a16:creationId xmlns:a16="http://schemas.microsoft.com/office/drawing/2014/main" id="{CFF09AC1-1C29-4EE5-9ED1-21C79890495E}"/>
              </a:ext>
            </a:extLst>
          </p:cNvPr>
          <p:cNvSpPr/>
          <p:nvPr/>
        </p:nvSpPr>
        <p:spPr>
          <a:xfrm>
            <a:off x="4677860" y="3391855"/>
            <a:ext cx="1930536" cy="1836000"/>
          </a:xfrm>
          <a:prstGeom prst="leftArrow">
            <a:avLst/>
          </a:prstGeom>
        </p:spPr>
        <p:style>
          <a:lnRef idx="3">
            <a:schemeClr val="lt1"/>
          </a:lnRef>
          <a:fillRef idx="1">
            <a:schemeClr val="accent6"/>
          </a:fillRef>
          <a:effectRef idx="1">
            <a:schemeClr val="accent6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ar-JO" sz="4000" dirty="0"/>
              <a:t>حلل </a:t>
            </a:r>
            <a:endParaRPr lang="en-US" sz="4000" dirty="0"/>
          </a:p>
        </p:txBody>
      </p:sp>
      <p:sp>
        <p:nvSpPr>
          <p:cNvPr id="14" name="Oval 13">
            <a:extLst>
              <a:ext uri="{FF2B5EF4-FFF2-40B4-BE49-F238E27FC236}">
                <a16:creationId xmlns:a16="http://schemas.microsoft.com/office/drawing/2014/main" id="{6EE882A1-A588-43C7-86AD-6708D9AE7BB1}"/>
              </a:ext>
            </a:extLst>
          </p:cNvPr>
          <p:cNvSpPr/>
          <p:nvPr/>
        </p:nvSpPr>
        <p:spPr>
          <a:xfrm>
            <a:off x="1076391" y="3439393"/>
            <a:ext cx="3523303" cy="1620000"/>
          </a:xfrm>
          <a:prstGeom prst="ellipse">
            <a:avLst/>
          </a:prstGeom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rtlCol="0" anchor="ctr"/>
          <a:lstStyle/>
          <a:p>
            <a:r>
              <a:rPr lang="ar-AE" sz="4000" b="1" dirty="0">
                <a:solidFill>
                  <a:schemeClr val="tx1"/>
                </a:solidFill>
                <a:latin typeface="Arial Black" panose="020B0A04020102020204" pitchFamily="34" charset="0"/>
              </a:rPr>
              <a:t>يَرْ / وي     </a:t>
            </a:r>
            <a:endParaRPr lang="en-US" sz="4000" b="1" dirty="0">
              <a:solidFill>
                <a:schemeClr val="tx1"/>
              </a:solidFill>
              <a:latin typeface="Arial Black" panose="020B0A040201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56215439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600">
        <p14:gallery dir="l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6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7" dur="2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6" presetClass="entr" presetSubtype="2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12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6" presetClass="entr" presetSubtype="2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17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16" presetClass="entr" presetSubtype="2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22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5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7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9" dur="5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1" grpId="0" animBg="1"/>
      <p:bldP spid="2" grpId="0" animBg="1"/>
      <p:bldP spid="9" grpId="0" animBg="1"/>
      <p:bldP spid="13" grpId="0" animBg="1"/>
      <p:bldP spid="14" grpId="0" animBg="1"/>
    </p:bld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8" name="Rectangle 7">
            <a:extLst>
              <a:ext uri="{FF2B5EF4-FFF2-40B4-BE49-F238E27FC236}">
                <a16:creationId xmlns:a16="http://schemas.microsoft.com/office/drawing/2014/main" id="{22F15A2D-2324-487D-A02A-BF46C5C580EB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92000" cy="6858000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10" name="Freeform: Shape 9">
            <a:extLst>
              <a:ext uri="{FF2B5EF4-FFF2-40B4-BE49-F238E27FC236}">
                <a16:creationId xmlns:a16="http://schemas.microsoft.com/office/drawing/2014/main" id="{17A7F34E-D418-47E2-9F86-2C45BBC31210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321732" y="321733"/>
            <a:ext cx="11546828" cy="6214534"/>
          </a:xfrm>
          <a:custGeom>
            <a:avLst/>
            <a:gdLst>
              <a:gd name="connsiteX0" fmla="*/ 0 w 11546828"/>
              <a:gd name="connsiteY0" fmla="*/ 0 h 6214534"/>
              <a:gd name="connsiteX1" fmla="*/ 7965430 w 11546828"/>
              <a:gd name="connsiteY1" fmla="*/ 0 h 6214534"/>
              <a:gd name="connsiteX2" fmla="*/ 7965430 w 11546828"/>
              <a:gd name="connsiteY2" fmla="*/ 1786 h 6214534"/>
              <a:gd name="connsiteX3" fmla="*/ 11546828 w 11546828"/>
              <a:gd name="connsiteY3" fmla="*/ 1786 h 6214534"/>
              <a:gd name="connsiteX4" fmla="*/ 11546828 w 11546828"/>
              <a:gd name="connsiteY4" fmla="*/ 2866740 h 6214534"/>
              <a:gd name="connsiteX5" fmla="*/ 11225095 w 11546828"/>
              <a:gd name="connsiteY5" fmla="*/ 3179536 h 6214534"/>
              <a:gd name="connsiteX6" fmla="*/ 11225095 w 11546828"/>
              <a:gd name="connsiteY6" fmla="*/ 301542 h 6214534"/>
              <a:gd name="connsiteX7" fmla="*/ 320042 w 11546828"/>
              <a:gd name="connsiteY7" fmla="*/ 301542 h 6214534"/>
              <a:gd name="connsiteX8" fmla="*/ 320042 w 11546828"/>
              <a:gd name="connsiteY8" fmla="*/ 5909424 h 6214534"/>
              <a:gd name="connsiteX9" fmla="*/ 8417210 w 11546828"/>
              <a:gd name="connsiteY9" fmla="*/ 5909424 h 6214534"/>
              <a:gd name="connsiteX10" fmla="*/ 8103383 w 11546828"/>
              <a:gd name="connsiteY10" fmla="*/ 6214534 h 6214534"/>
              <a:gd name="connsiteX11" fmla="*/ 7222929 w 11546828"/>
              <a:gd name="connsiteY11" fmla="*/ 6214534 h 6214534"/>
              <a:gd name="connsiteX12" fmla="*/ 7222929 w 11546828"/>
              <a:gd name="connsiteY12" fmla="*/ 6212748 h 6214534"/>
              <a:gd name="connsiteX13" fmla="*/ 0 w 11546828"/>
              <a:gd name="connsiteY13" fmla="*/ 6212748 h 6214534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</a:cxnLst>
            <a:rect l="l" t="t" r="r" b="b"/>
            <a:pathLst>
              <a:path w="11546828" h="6214534">
                <a:moveTo>
                  <a:pt x="0" y="0"/>
                </a:moveTo>
                <a:lnTo>
                  <a:pt x="7965430" y="0"/>
                </a:lnTo>
                <a:lnTo>
                  <a:pt x="7965430" y="1786"/>
                </a:lnTo>
                <a:lnTo>
                  <a:pt x="11546828" y="1786"/>
                </a:lnTo>
                <a:lnTo>
                  <a:pt x="11546828" y="2866740"/>
                </a:lnTo>
                <a:lnTo>
                  <a:pt x="11225095" y="3179536"/>
                </a:lnTo>
                <a:lnTo>
                  <a:pt x="11225095" y="301542"/>
                </a:lnTo>
                <a:lnTo>
                  <a:pt x="320042" y="301542"/>
                </a:lnTo>
                <a:lnTo>
                  <a:pt x="320042" y="5909424"/>
                </a:lnTo>
                <a:lnTo>
                  <a:pt x="8417210" y="5909424"/>
                </a:lnTo>
                <a:lnTo>
                  <a:pt x="8103383" y="6214534"/>
                </a:lnTo>
                <a:lnTo>
                  <a:pt x="7222929" y="6214534"/>
                </a:lnTo>
                <a:lnTo>
                  <a:pt x="7222929" y="6212748"/>
                </a:lnTo>
                <a:lnTo>
                  <a:pt x="0" y="6212748"/>
                </a:lnTo>
                <a:close/>
              </a:path>
            </a:pathLst>
          </a:custGeom>
          <a:solidFill>
            <a:schemeClr val="tx1">
              <a:lumMod val="50000"/>
              <a:lumOff val="50000"/>
              <a:alpha val="2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12" name="Right Triangle 11">
            <a:extLst>
              <a:ext uri="{FF2B5EF4-FFF2-40B4-BE49-F238E27FC236}">
                <a16:creationId xmlns:a16="http://schemas.microsoft.com/office/drawing/2014/main" id="{2AEAFA59-923A-4F54-8B49-44C970BCC323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flipH="1">
            <a:off x="8576720" y="3335867"/>
            <a:ext cx="3291840" cy="3200400"/>
          </a:xfrm>
          <a:prstGeom prst="rtTriangle">
            <a:avLst/>
          </a:prstGeom>
          <a:solidFill>
            <a:schemeClr val="accent4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pic>
        <p:nvPicPr>
          <p:cNvPr id="9" name="Picture 2" descr="قطار الحيوانات Android لعبة APK (cz.yomio.animaltrain) بواسطة Yomio s.r.o.  - تحميل إلى هاتفك النقال من PHONEKY">
            <a:extLst>
              <a:ext uri="{FF2B5EF4-FFF2-40B4-BE49-F238E27FC236}">
                <a16:creationId xmlns:a16="http://schemas.microsoft.com/office/drawing/2014/main" id="{40E188D0-F8D4-4689-9198-E31AA5F0453F}"/>
              </a:ext>
            </a:extLst>
          </p:cNvPr>
          <p:cNvPicPr>
            <a:picLocks noChangeAspect="1" noChangeArrowheads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4032" t="29088" r="14561" b="-14516"/>
          <a:stretch/>
        </p:blipFill>
        <p:spPr bwMode="auto">
          <a:xfrm>
            <a:off x="657613" y="647700"/>
            <a:ext cx="10315187" cy="645583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" name="Picture 1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900695" y="884449"/>
            <a:ext cx="4283663" cy="1282700"/>
          </a:xfrm>
          <a:prstGeom prst="rect">
            <a:avLst/>
          </a:prstGeom>
        </p:spPr>
      </p:pic>
      <p:pic>
        <p:nvPicPr>
          <p:cNvPr id="3" name="Picture 2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2845791" y="2281132"/>
            <a:ext cx="4283664" cy="1405467"/>
          </a:xfrm>
          <a:prstGeom prst="rect">
            <a:avLst/>
          </a:prstGeom>
        </p:spPr>
      </p:pic>
      <p:pic>
        <p:nvPicPr>
          <p:cNvPr id="4" name="Picture 3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7239261" y="647700"/>
            <a:ext cx="3344072" cy="303889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73846849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00">
        <p14:prism/>
      </p:transition>
    </mc:Choice>
    <mc:Fallback xmlns="">
      <p:transition spd="slow">
        <p:fade/>
      </p:transition>
    </mc:Fallback>
  </mc:AlternateContent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146" name="Picture 2" descr="قطار الحيوانات Android لعبة APK (cz.yomio.animaltrain) بواسطة Yomio s.r.o.  - تحميل إلى هاتفك النقال من PHONEKY">
            <a:extLst>
              <a:ext uri="{FF2B5EF4-FFF2-40B4-BE49-F238E27FC236}">
                <a16:creationId xmlns:a16="http://schemas.microsoft.com/office/drawing/2014/main" id="{12EED413-8655-44B8-A283-D3E848BA0963}"/>
              </a:ext>
            </a:extLst>
          </p:cNvPr>
          <p:cNvPicPr>
            <a:picLocks noChangeAspect="1" noChangeArrowheads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2109" t="2205" r="13282" b="-1515"/>
          <a:stretch/>
        </p:blipFill>
        <p:spPr bwMode="auto">
          <a:xfrm>
            <a:off x="0" y="1"/>
            <a:ext cx="12191999" cy="710565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" name="Picture 1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524001" y="880533"/>
            <a:ext cx="5012266" cy="1811867"/>
          </a:xfrm>
          <a:prstGeom prst="rect">
            <a:avLst/>
          </a:prstGeom>
        </p:spPr>
      </p:pic>
      <p:pic>
        <p:nvPicPr>
          <p:cNvPr id="3" name="Picture 2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1524001" y="2796612"/>
            <a:ext cx="5012266" cy="1401609"/>
          </a:xfrm>
          <a:prstGeom prst="rect">
            <a:avLst/>
          </a:prstGeom>
        </p:spPr>
      </p:pic>
      <p:pic>
        <p:nvPicPr>
          <p:cNvPr id="5" name="Picture 4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6536267" y="880533"/>
            <a:ext cx="5774266" cy="401449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82065169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00">
        <p14:prism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6" presetClass="entr" presetSubtype="2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7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1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3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2" descr="قطار الحيوانات Android لعبة APK (cz.yomio.animaltrain) بواسطة Yomio s.r.o.  - تحميل إلى هاتفك النقال من PHONEKY">
            <a:extLst>
              <a:ext uri="{FF2B5EF4-FFF2-40B4-BE49-F238E27FC236}">
                <a16:creationId xmlns:a16="http://schemas.microsoft.com/office/drawing/2014/main" id="{12EED413-8655-44B8-A283-D3E848BA0963}"/>
              </a:ext>
            </a:extLst>
          </p:cNvPr>
          <p:cNvPicPr>
            <a:picLocks noChangeAspect="1" noChangeArrowheads="1"/>
          </p:cNvPicPr>
          <p:nvPr/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2109" t="2205" r="13282" b="-1515"/>
          <a:stretch/>
        </p:blipFill>
        <p:spPr bwMode="auto">
          <a:xfrm>
            <a:off x="0" y="1"/>
            <a:ext cx="12191999" cy="710565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3" name="Picture 2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2421467" y="1744134"/>
            <a:ext cx="5080000" cy="1478016"/>
          </a:xfrm>
          <a:prstGeom prst="rect">
            <a:avLst/>
          </a:prstGeom>
        </p:spPr>
      </p:pic>
      <p:pic>
        <p:nvPicPr>
          <p:cNvPr id="4" name="Picture 3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2421467" y="3437467"/>
            <a:ext cx="5080000" cy="1528816"/>
          </a:xfrm>
          <a:prstGeom prst="rect">
            <a:avLst/>
          </a:prstGeom>
        </p:spPr>
      </p:pic>
      <p:pic>
        <p:nvPicPr>
          <p:cNvPr id="5" name="Picture 4"/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7501467" y="1744134"/>
            <a:ext cx="4182533" cy="322214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283113373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6" presetClass="entr" presetSubtype="2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7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2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17" name="Rectangle 16">
            <a:extLst>
              <a:ext uri="{FF2B5EF4-FFF2-40B4-BE49-F238E27FC236}">
                <a16:creationId xmlns:a16="http://schemas.microsoft.com/office/drawing/2014/main" id="{22F15A2D-2324-487D-A02A-BF46C5C580EB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92000" cy="6858000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9" name="Freeform: Shape 18">
            <a:extLst>
              <a:ext uri="{FF2B5EF4-FFF2-40B4-BE49-F238E27FC236}">
                <a16:creationId xmlns:a16="http://schemas.microsoft.com/office/drawing/2014/main" id="{17A7F34E-D418-47E2-9F86-2C45BBC31210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321732" y="321733"/>
            <a:ext cx="11546828" cy="6214534"/>
          </a:xfrm>
          <a:custGeom>
            <a:avLst/>
            <a:gdLst>
              <a:gd name="connsiteX0" fmla="*/ 0 w 11546828"/>
              <a:gd name="connsiteY0" fmla="*/ 0 h 6214534"/>
              <a:gd name="connsiteX1" fmla="*/ 7965430 w 11546828"/>
              <a:gd name="connsiteY1" fmla="*/ 0 h 6214534"/>
              <a:gd name="connsiteX2" fmla="*/ 7965430 w 11546828"/>
              <a:gd name="connsiteY2" fmla="*/ 1786 h 6214534"/>
              <a:gd name="connsiteX3" fmla="*/ 11546828 w 11546828"/>
              <a:gd name="connsiteY3" fmla="*/ 1786 h 6214534"/>
              <a:gd name="connsiteX4" fmla="*/ 11546828 w 11546828"/>
              <a:gd name="connsiteY4" fmla="*/ 2866740 h 6214534"/>
              <a:gd name="connsiteX5" fmla="*/ 11225095 w 11546828"/>
              <a:gd name="connsiteY5" fmla="*/ 3179536 h 6214534"/>
              <a:gd name="connsiteX6" fmla="*/ 11225095 w 11546828"/>
              <a:gd name="connsiteY6" fmla="*/ 301542 h 6214534"/>
              <a:gd name="connsiteX7" fmla="*/ 320042 w 11546828"/>
              <a:gd name="connsiteY7" fmla="*/ 301542 h 6214534"/>
              <a:gd name="connsiteX8" fmla="*/ 320042 w 11546828"/>
              <a:gd name="connsiteY8" fmla="*/ 5909424 h 6214534"/>
              <a:gd name="connsiteX9" fmla="*/ 8417210 w 11546828"/>
              <a:gd name="connsiteY9" fmla="*/ 5909424 h 6214534"/>
              <a:gd name="connsiteX10" fmla="*/ 8103383 w 11546828"/>
              <a:gd name="connsiteY10" fmla="*/ 6214534 h 6214534"/>
              <a:gd name="connsiteX11" fmla="*/ 7222929 w 11546828"/>
              <a:gd name="connsiteY11" fmla="*/ 6214534 h 6214534"/>
              <a:gd name="connsiteX12" fmla="*/ 7222929 w 11546828"/>
              <a:gd name="connsiteY12" fmla="*/ 6212748 h 6214534"/>
              <a:gd name="connsiteX13" fmla="*/ 0 w 11546828"/>
              <a:gd name="connsiteY13" fmla="*/ 6212748 h 6214534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</a:cxnLst>
            <a:rect l="l" t="t" r="r" b="b"/>
            <a:pathLst>
              <a:path w="11546828" h="6214534">
                <a:moveTo>
                  <a:pt x="0" y="0"/>
                </a:moveTo>
                <a:lnTo>
                  <a:pt x="7965430" y="0"/>
                </a:lnTo>
                <a:lnTo>
                  <a:pt x="7965430" y="1786"/>
                </a:lnTo>
                <a:lnTo>
                  <a:pt x="11546828" y="1786"/>
                </a:lnTo>
                <a:lnTo>
                  <a:pt x="11546828" y="2866740"/>
                </a:lnTo>
                <a:lnTo>
                  <a:pt x="11225095" y="3179536"/>
                </a:lnTo>
                <a:lnTo>
                  <a:pt x="11225095" y="301542"/>
                </a:lnTo>
                <a:lnTo>
                  <a:pt x="320042" y="301542"/>
                </a:lnTo>
                <a:lnTo>
                  <a:pt x="320042" y="5909424"/>
                </a:lnTo>
                <a:lnTo>
                  <a:pt x="8417210" y="5909424"/>
                </a:lnTo>
                <a:lnTo>
                  <a:pt x="8103383" y="6214534"/>
                </a:lnTo>
                <a:lnTo>
                  <a:pt x="7222929" y="6214534"/>
                </a:lnTo>
                <a:lnTo>
                  <a:pt x="7222929" y="6212748"/>
                </a:lnTo>
                <a:lnTo>
                  <a:pt x="0" y="6212748"/>
                </a:lnTo>
                <a:close/>
              </a:path>
            </a:pathLst>
          </a:custGeom>
          <a:solidFill>
            <a:schemeClr val="tx1">
              <a:lumMod val="50000"/>
              <a:lumOff val="50000"/>
              <a:alpha val="2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algn="ctr"/>
            <a:endParaRPr lang="en-US"/>
          </a:p>
        </p:txBody>
      </p:sp>
      <p:pic>
        <p:nvPicPr>
          <p:cNvPr id="5" name="Picture 4" descr="A picture containing map, text&#10;&#10;Description automatically generated">
            <a:extLst>
              <a:ext uri="{FF2B5EF4-FFF2-40B4-BE49-F238E27FC236}">
                <a16:creationId xmlns:a16="http://schemas.microsoft.com/office/drawing/2014/main" id="{4E8076C3-D8FC-4811-A9F3-C8D8052CD2BB}"/>
              </a:ext>
            </a:extLst>
          </p:cNvPr>
          <p:cNvPicPr>
            <a:picLocks noChangeAspect="1"/>
          </p:cNvPicPr>
          <p:nvPr/>
        </p:nvPicPr>
        <p:blipFill>
          <a:blip r:embed="rId2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726992" y="724750"/>
            <a:ext cx="6109612" cy="4979334"/>
          </a:xfrm>
          <a:prstGeom prst="rect">
            <a:avLst/>
          </a:prstGeom>
        </p:spPr>
      </p:pic>
      <p:sp>
        <p:nvSpPr>
          <p:cNvPr id="21" name="Right Triangle 20">
            <a:extLst>
              <a:ext uri="{FF2B5EF4-FFF2-40B4-BE49-F238E27FC236}">
                <a16:creationId xmlns:a16="http://schemas.microsoft.com/office/drawing/2014/main" id="{2AEAFA59-923A-4F54-8B49-44C970BCC323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flipH="1">
            <a:off x="8576720" y="3335867"/>
            <a:ext cx="3291840" cy="3200400"/>
          </a:xfrm>
          <a:prstGeom prst="rtTriangle">
            <a:avLst/>
          </a:prstGeom>
          <a:solidFill>
            <a:schemeClr val="accent4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pic>
        <p:nvPicPr>
          <p:cNvPr id="3" name="Picture 2" descr="A picture containing toy, doll, drawing&#10;&#10;Description automatically generated">
            <a:extLst>
              <a:ext uri="{FF2B5EF4-FFF2-40B4-BE49-F238E27FC236}">
                <a16:creationId xmlns:a16="http://schemas.microsoft.com/office/drawing/2014/main" id="{8375EC22-EBAD-4F07-BB06-DE293DB532EE}"/>
              </a:ext>
            </a:extLst>
          </p:cNvPr>
          <p:cNvPicPr>
            <a:picLocks noChangeAspect="1"/>
          </p:cNvPicPr>
          <p:nvPr/>
        </p:nvPicPr>
        <p:blipFill>
          <a:blip r:embed="rId3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24089" y="1907822"/>
            <a:ext cx="2902903" cy="3816017"/>
          </a:xfrm>
          <a:prstGeom prst="rect">
            <a:avLst/>
          </a:prstGeom>
        </p:spPr>
      </p:pic>
      <p:sp>
        <p:nvSpPr>
          <p:cNvPr id="6" name="TextBox 5">
            <a:extLst>
              <a:ext uri="{FF2B5EF4-FFF2-40B4-BE49-F238E27FC236}">
                <a16:creationId xmlns:a16="http://schemas.microsoft.com/office/drawing/2014/main" id="{6644A965-EBDF-40E4-BD07-1B44251839C8}"/>
              </a:ext>
            </a:extLst>
          </p:cNvPr>
          <p:cNvSpPr txBox="1"/>
          <p:nvPr/>
        </p:nvSpPr>
        <p:spPr>
          <a:xfrm>
            <a:off x="4867770" y="1907822"/>
            <a:ext cx="4244621" cy="267765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 rtl="1"/>
            <a:r>
              <a:rPr lang="ar-AE" sz="4000" b="1" dirty="0">
                <a:solidFill>
                  <a:srgbClr val="00B050"/>
                </a:solidFill>
              </a:rPr>
              <a:t>الآن هيا يا صغيري وظف كلمة (</a:t>
            </a:r>
            <a:r>
              <a:rPr lang="ar-AE" sz="4800" b="1" dirty="0">
                <a:solidFill>
                  <a:srgbClr val="0070C0"/>
                </a:solidFill>
              </a:rPr>
              <a:t>يروي</a:t>
            </a:r>
            <a:r>
              <a:rPr lang="ar-AE" sz="4800" b="1" dirty="0">
                <a:solidFill>
                  <a:srgbClr val="00B050"/>
                </a:solidFill>
              </a:rPr>
              <a:t> </a:t>
            </a:r>
            <a:r>
              <a:rPr lang="ar-AE" sz="4000" b="1" dirty="0">
                <a:solidFill>
                  <a:srgbClr val="00B050"/>
                </a:solidFill>
              </a:rPr>
              <a:t>)</a:t>
            </a:r>
          </a:p>
          <a:p>
            <a:pPr algn="ctr" rtl="1"/>
            <a:r>
              <a:rPr lang="ar-AE" sz="4000" b="1" dirty="0">
                <a:solidFill>
                  <a:srgbClr val="FF0000"/>
                </a:solidFill>
              </a:rPr>
              <a:t>في جملة من إنشائك واكتبها على الدردشة</a:t>
            </a:r>
            <a:endParaRPr lang="en-US" sz="4000" b="1" dirty="0">
              <a:solidFill>
                <a:srgbClr val="FF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40861714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50">
        <p14:switch dir="r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0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0" dur="1000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3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" dur="1000" fill="hold"/>
                                        <p:tgtEl>
                                          <p:spTgt spid="6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1000" fill="hold"/>
                                        <p:tgtEl>
                                          <p:spTgt spid="6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1000" fill="hold"/>
                                        <p:tgtEl>
                                          <p:spTgt spid="6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6" dur="1000"/>
                                        <p:tgtEl>
                                          <p:spTgt spid="6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2" descr="C:\Users\admin\Desktop\صور رسومات1\61440151-little-pilot-kids-on-airplane-with-white-and-red-blank-banner.jpg"/>
          <p:cNvPicPr>
            <a:picLocks noChangeAspect="1" noChangeArrowheads="1"/>
          </p:cNvPicPr>
          <p:nvPr/>
        </p:nvPicPr>
        <p:blipFill>
          <a:blip r:embed="rId2">
            <a:lum contrast="30000"/>
          </a:blip>
          <a:srcRect t="50000"/>
          <a:stretch>
            <a:fillRect/>
          </a:stretch>
        </p:blipFill>
        <p:spPr bwMode="auto">
          <a:xfrm>
            <a:off x="0" y="0"/>
            <a:ext cx="12192000" cy="6858000"/>
          </a:xfrm>
          <a:prstGeom prst="rect">
            <a:avLst/>
          </a:prstGeom>
          <a:noFill/>
        </p:spPr>
      </p:pic>
      <p:sp>
        <p:nvSpPr>
          <p:cNvPr id="3" name="Rectangle 2"/>
          <p:cNvSpPr/>
          <p:nvPr/>
        </p:nvSpPr>
        <p:spPr>
          <a:xfrm>
            <a:off x="6587067" y="2015067"/>
            <a:ext cx="4244765" cy="70788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ar-JO" sz="4000" b="1" dirty="0">
                <a:ln w="18415" cmpd="sng">
                  <a:solidFill>
                    <a:srgbClr val="FFFFFF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63500" dir="3600000" algn="tl" rotWithShape="0">
                    <a:srgbClr val="000000">
                      <a:alpha val="70000"/>
                    </a:srgbClr>
                  </a:outerShdw>
                </a:effectLst>
                <a:latin typeface="Arial" pitchFamily="34" charset="0"/>
              </a:rPr>
              <a:t>نَشاط خِتا</a:t>
            </a:r>
            <a:r>
              <a:rPr lang="ar-AE" sz="4000" b="1" dirty="0">
                <a:ln w="18415" cmpd="sng">
                  <a:solidFill>
                    <a:srgbClr val="FFFFFF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63500" dir="3600000" algn="tl" rotWithShape="0">
                    <a:srgbClr val="000000">
                      <a:alpha val="70000"/>
                    </a:srgbClr>
                  </a:outerShdw>
                </a:effectLst>
                <a:latin typeface="Arial" pitchFamily="34" charset="0"/>
              </a:rPr>
              <a:t>مي      </a:t>
            </a:r>
            <a:endParaRPr lang="ar-JO" sz="4000" b="1" dirty="0">
              <a:ln w="18415" cmpd="sng">
                <a:solidFill>
                  <a:srgbClr val="FFFFFF"/>
                </a:solidFill>
                <a:prstDash val="solid"/>
              </a:ln>
              <a:solidFill>
                <a:srgbClr val="FFFFFF"/>
              </a:solidFill>
              <a:effectLst>
                <a:outerShdw blurRad="63500" dir="3600000" algn="tl" rotWithShape="0">
                  <a:srgbClr val="000000">
                    <a:alpha val="70000"/>
                  </a:srgbClr>
                </a:outerShdw>
              </a:effectLst>
              <a:latin typeface="Arial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4103567301"/>
      </p:ext>
    </p:extLst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50" name="Picture 2" descr="قطار الحيوانات by Yomio">
            <a:extLst>
              <a:ext uri="{FF2B5EF4-FFF2-40B4-BE49-F238E27FC236}">
                <a16:creationId xmlns:a16="http://schemas.microsoft.com/office/drawing/2014/main" id="{91498FF6-C6A3-4EF1-A15B-741469636FFA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12192000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3" name="Cloud 2">
            <a:extLst>
              <a:ext uri="{FF2B5EF4-FFF2-40B4-BE49-F238E27FC236}">
                <a16:creationId xmlns:a16="http://schemas.microsoft.com/office/drawing/2014/main" id="{25E834C2-6665-4E6F-8521-375AF352D7AB}"/>
              </a:ext>
            </a:extLst>
          </p:cNvPr>
          <p:cNvSpPr/>
          <p:nvPr/>
        </p:nvSpPr>
        <p:spPr>
          <a:xfrm>
            <a:off x="2880360" y="2523067"/>
            <a:ext cx="6431280" cy="2506133"/>
          </a:xfrm>
          <a:prstGeom prst="cloud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ar-AE" sz="3600" b="1" dirty="0"/>
              <a:t>حل أنشطة كتاب النشاط </a:t>
            </a:r>
          </a:p>
          <a:p>
            <a:pPr algn="ctr"/>
            <a:r>
              <a:rPr lang="ar-AE" sz="3600" b="1" dirty="0">
                <a:solidFill>
                  <a:schemeClr val="accent2">
                    <a:lumMod val="60000"/>
                    <a:lumOff val="40000"/>
                  </a:schemeClr>
                </a:solidFill>
              </a:rPr>
              <a:t>رحلتي مع كلمة ( يروي) </a:t>
            </a:r>
            <a:endParaRPr lang="en-US" sz="3600" b="1" dirty="0">
              <a:solidFill>
                <a:schemeClr val="accent2">
                  <a:lumMod val="60000"/>
                  <a:lumOff val="40000"/>
                </a:scheme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89200590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00">
        <p14:prism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0" dur="1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animBg="1"/>
    </p:bld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-237066" y="59267"/>
            <a:ext cx="12429066" cy="6858000"/>
          </a:xfrm>
          <a:prstGeom prst="rect">
            <a:avLst/>
          </a:prstGeom>
        </p:spPr>
      </p:pic>
      <p:cxnSp>
        <p:nvCxnSpPr>
          <p:cNvPr id="4" name="Straight Connector 3"/>
          <p:cNvCxnSpPr/>
          <p:nvPr/>
        </p:nvCxnSpPr>
        <p:spPr>
          <a:xfrm flipH="1">
            <a:off x="3048000" y="3081867"/>
            <a:ext cx="3522133" cy="406400"/>
          </a:xfrm>
          <a:prstGeom prst="line">
            <a:avLst/>
          </a:prstGeom>
          <a:ln>
            <a:solidFill>
              <a:srgbClr val="FF000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7" name="Straight Connector 6"/>
          <p:cNvCxnSpPr/>
          <p:nvPr/>
        </p:nvCxnSpPr>
        <p:spPr>
          <a:xfrm flipH="1" flipV="1">
            <a:off x="3048000" y="2743200"/>
            <a:ext cx="2946400" cy="745067"/>
          </a:xfrm>
          <a:prstGeom prst="line">
            <a:avLst/>
          </a:prstGeom>
          <a:ln>
            <a:solidFill>
              <a:srgbClr val="FF000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9" name="Straight Connector 8"/>
          <p:cNvCxnSpPr/>
          <p:nvPr/>
        </p:nvCxnSpPr>
        <p:spPr>
          <a:xfrm flipH="1" flipV="1">
            <a:off x="2844800" y="3115733"/>
            <a:ext cx="2573867" cy="711200"/>
          </a:xfrm>
          <a:prstGeom prst="line">
            <a:avLst/>
          </a:prstGeom>
          <a:ln>
            <a:solidFill>
              <a:srgbClr val="FF000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0" name="TextBox 9"/>
          <p:cNvSpPr txBox="1"/>
          <p:nvPr/>
        </p:nvSpPr>
        <p:spPr>
          <a:xfrm>
            <a:off x="8974666" y="4849224"/>
            <a:ext cx="1371600" cy="1446550"/>
          </a:xfrm>
          <a:prstGeom prst="rect">
            <a:avLst/>
          </a:prstGeom>
          <a:noFill/>
        </p:spPr>
        <p:txBody>
          <a:bodyPr wrap="square" rtlCol="1">
            <a:spAutoFit/>
          </a:bodyPr>
          <a:lstStyle/>
          <a:p>
            <a:r>
              <a:rPr lang="ar-AE" sz="4400" b="1" dirty="0">
                <a:solidFill>
                  <a:srgbClr val="FF0000"/>
                </a:solidFill>
              </a:rPr>
              <a:t>رَوى            </a:t>
            </a:r>
          </a:p>
        </p:txBody>
      </p:sp>
      <p:sp>
        <p:nvSpPr>
          <p:cNvPr id="11" name="TextBox 10"/>
          <p:cNvSpPr txBox="1"/>
          <p:nvPr/>
        </p:nvSpPr>
        <p:spPr>
          <a:xfrm>
            <a:off x="0" y="5249334"/>
            <a:ext cx="3945466" cy="646331"/>
          </a:xfrm>
          <a:prstGeom prst="rect">
            <a:avLst/>
          </a:prstGeom>
          <a:noFill/>
        </p:spPr>
        <p:txBody>
          <a:bodyPr wrap="square" rtlCol="1">
            <a:spAutoFit/>
          </a:bodyPr>
          <a:lstStyle/>
          <a:p>
            <a:r>
              <a:rPr lang="ar-AE" sz="3600" b="1">
                <a:solidFill>
                  <a:srgbClr val="FF0000"/>
                </a:solidFill>
              </a:rPr>
              <a:t>روي </a:t>
            </a:r>
            <a:r>
              <a:rPr lang="ar-AE" sz="3600" b="1" dirty="0">
                <a:solidFill>
                  <a:srgbClr val="FF0000"/>
                </a:solidFill>
              </a:rPr>
              <a:t>جدي الحكاية </a:t>
            </a:r>
            <a:r>
              <a:rPr lang="ar-AE" dirty="0"/>
              <a:t>        </a:t>
            </a:r>
          </a:p>
        </p:txBody>
      </p:sp>
      <p:sp>
        <p:nvSpPr>
          <p:cNvPr id="3" name="Rectangle 2"/>
          <p:cNvSpPr/>
          <p:nvPr/>
        </p:nvSpPr>
        <p:spPr>
          <a:xfrm>
            <a:off x="8605157" y="59267"/>
            <a:ext cx="2090057" cy="1051076"/>
          </a:xfrm>
          <a:prstGeom prst="rect">
            <a:avLst/>
          </a:prstGeom>
        </p:spPr>
        <p:style>
          <a:lnRef idx="2">
            <a:schemeClr val="accent2">
              <a:shade val="50000"/>
            </a:schemeClr>
          </a:lnRef>
          <a:fillRef idx="1">
            <a:schemeClr val="accent2"/>
          </a:fillRef>
          <a:effectRef idx="0">
            <a:schemeClr val="accent2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ar-AE" sz="4400" dirty="0"/>
              <a:t>55</a:t>
            </a:r>
            <a:endParaRPr lang="en-US" sz="4400" dirty="0"/>
          </a:p>
        </p:txBody>
      </p:sp>
    </p:spTree>
    <p:extLst>
      <p:ext uri="{BB962C8B-B14F-4D97-AF65-F5344CB8AC3E}">
        <p14:creationId xmlns:p14="http://schemas.microsoft.com/office/powerpoint/2010/main" val="1681228185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6" presetClass="entr" presetSubtype="2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7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6" presetClass="entr" presetSubtype="2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12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6" presetClass="entr" presetSubtype="2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17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16" presetClass="entr" presetSubtype="2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22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7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8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0" grpId="0"/>
      <p:bldP spid="11" grpId="0"/>
    </p:bld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8" name="Rectangle 7">
            <a:extLst>
              <a:ext uri="{FF2B5EF4-FFF2-40B4-BE49-F238E27FC236}">
                <a16:creationId xmlns:a16="http://schemas.microsoft.com/office/drawing/2014/main" id="{22F15A2D-2324-487D-A02A-BF46C5C580EB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92000" cy="6858000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10" name="Freeform: Shape 9">
            <a:extLst>
              <a:ext uri="{FF2B5EF4-FFF2-40B4-BE49-F238E27FC236}">
                <a16:creationId xmlns:a16="http://schemas.microsoft.com/office/drawing/2014/main" id="{17A7F34E-D418-47E2-9F86-2C45BBC31210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321732" y="321733"/>
            <a:ext cx="11546828" cy="6214534"/>
          </a:xfrm>
          <a:custGeom>
            <a:avLst/>
            <a:gdLst>
              <a:gd name="connsiteX0" fmla="*/ 0 w 11546828"/>
              <a:gd name="connsiteY0" fmla="*/ 0 h 6214534"/>
              <a:gd name="connsiteX1" fmla="*/ 7965430 w 11546828"/>
              <a:gd name="connsiteY1" fmla="*/ 0 h 6214534"/>
              <a:gd name="connsiteX2" fmla="*/ 7965430 w 11546828"/>
              <a:gd name="connsiteY2" fmla="*/ 1786 h 6214534"/>
              <a:gd name="connsiteX3" fmla="*/ 11546828 w 11546828"/>
              <a:gd name="connsiteY3" fmla="*/ 1786 h 6214534"/>
              <a:gd name="connsiteX4" fmla="*/ 11546828 w 11546828"/>
              <a:gd name="connsiteY4" fmla="*/ 2866740 h 6214534"/>
              <a:gd name="connsiteX5" fmla="*/ 11225095 w 11546828"/>
              <a:gd name="connsiteY5" fmla="*/ 3179536 h 6214534"/>
              <a:gd name="connsiteX6" fmla="*/ 11225095 w 11546828"/>
              <a:gd name="connsiteY6" fmla="*/ 301542 h 6214534"/>
              <a:gd name="connsiteX7" fmla="*/ 320042 w 11546828"/>
              <a:gd name="connsiteY7" fmla="*/ 301542 h 6214534"/>
              <a:gd name="connsiteX8" fmla="*/ 320042 w 11546828"/>
              <a:gd name="connsiteY8" fmla="*/ 5909424 h 6214534"/>
              <a:gd name="connsiteX9" fmla="*/ 8417210 w 11546828"/>
              <a:gd name="connsiteY9" fmla="*/ 5909424 h 6214534"/>
              <a:gd name="connsiteX10" fmla="*/ 8103383 w 11546828"/>
              <a:gd name="connsiteY10" fmla="*/ 6214534 h 6214534"/>
              <a:gd name="connsiteX11" fmla="*/ 7222929 w 11546828"/>
              <a:gd name="connsiteY11" fmla="*/ 6214534 h 6214534"/>
              <a:gd name="connsiteX12" fmla="*/ 7222929 w 11546828"/>
              <a:gd name="connsiteY12" fmla="*/ 6212748 h 6214534"/>
              <a:gd name="connsiteX13" fmla="*/ 0 w 11546828"/>
              <a:gd name="connsiteY13" fmla="*/ 6212748 h 6214534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</a:cxnLst>
            <a:rect l="l" t="t" r="r" b="b"/>
            <a:pathLst>
              <a:path w="11546828" h="6214534">
                <a:moveTo>
                  <a:pt x="0" y="0"/>
                </a:moveTo>
                <a:lnTo>
                  <a:pt x="7965430" y="0"/>
                </a:lnTo>
                <a:lnTo>
                  <a:pt x="7965430" y="1786"/>
                </a:lnTo>
                <a:lnTo>
                  <a:pt x="11546828" y="1786"/>
                </a:lnTo>
                <a:lnTo>
                  <a:pt x="11546828" y="2866740"/>
                </a:lnTo>
                <a:lnTo>
                  <a:pt x="11225095" y="3179536"/>
                </a:lnTo>
                <a:lnTo>
                  <a:pt x="11225095" y="301542"/>
                </a:lnTo>
                <a:lnTo>
                  <a:pt x="320042" y="301542"/>
                </a:lnTo>
                <a:lnTo>
                  <a:pt x="320042" y="5909424"/>
                </a:lnTo>
                <a:lnTo>
                  <a:pt x="8417210" y="5909424"/>
                </a:lnTo>
                <a:lnTo>
                  <a:pt x="8103383" y="6214534"/>
                </a:lnTo>
                <a:lnTo>
                  <a:pt x="7222929" y="6214534"/>
                </a:lnTo>
                <a:lnTo>
                  <a:pt x="7222929" y="6212748"/>
                </a:lnTo>
                <a:lnTo>
                  <a:pt x="0" y="6212748"/>
                </a:lnTo>
                <a:close/>
              </a:path>
            </a:pathLst>
          </a:custGeom>
          <a:solidFill>
            <a:schemeClr val="tx1">
              <a:lumMod val="50000"/>
              <a:lumOff val="50000"/>
              <a:alpha val="2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12" name="Right Triangle 11">
            <a:extLst>
              <a:ext uri="{FF2B5EF4-FFF2-40B4-BE49-F238E27FC236}">
                <a16:creationId xmlns:a16="http://schemas.microsoft.com/office/drawing/2014/main" id="{2AEAFA59-923A-4F54-8B49-44C970BCC323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flipH="1">
            <a:off x="8576720" y="3335867"/>
            <a:ext cx="3291840" cy="3200400"/>
          </a:xfrm>
          <a:prstGeom prst="rtTriangle">
            <a:avLst/>
          </a:prstGeom>
          <a:solidFill>
            <a:schemeClr val="accent4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pic>
        <p:nvPicPr>
          <p:cNvPr id="9" name="Picture 2" descr="Noor Play - عندما قابل هنري - الموسم 1 الحلقة 1">
            <a:extLst>
              <a:ext uri="{FF2B5EF4-FFF2-40B4-BE49-F238E27FC236}">
                <a16:creationId xmlns:a16="http://schemas.microsoft.com/office/drawing/2014/main" id="{7D8162BD-7A2E-42F4-A288-738494E57494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772" y="-11007"/>
            <a:ext cx="12268200" cy="685799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7" name="Picture 6" descr="A picture containing drawing&#10;&#10;Description automatically generated">
            <a:extLst>
              <a:ext uri="{FF2B5EF4-FFF2-40B4-BE49-F238E27FC236}">
                <a16:creationId xmlns:a16="http://schemas.microsoft.com/office/drawing/2014/main" id="{1A6044ED-7092-440F-AFC5-E561D2DEA2B7}"/>
              </a:ext>
            </a:extLst>
          </p:cNvPr>
          <p:cNvPicPr>
            <a:picLocks noChangeAspect="1"/>
          </p:cNvPicPr>
          <p:nvPr/>
        </p:nvPicPr>
        <p:blipFill>
          <a:blip r:embed="rId3">
            <a:clrChange>
              <a:clrFrom>
                <a:srgbClr val="F6F6F6"/>
              </a:clrFrom>
              <a:clrTo>
                <a:srgbClr val="F6F6F6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flipH="1">
            <a:off x="557555" y="-186267"/>
            <a:ext cx="6845840" cy="6858000"/>
          </a:xfrm>
          <a:prstGeom prst="rect">
            <a:avLst/>
          </a:prstGeom>
        </p:spPr>
      </p:pic>
      <p:sp>
        <p:nvSpPr>
          <p:cNvPr id="13" name="TextBox 12">
            <a:extLst>
              <a:ext uri="{FF2B5EF4-FFF2-40B4-BE49-F238E27FC236}">
                <a16:creationId xmlns:a16="http://schemas.microsoft.com/office/drawing/2014/main" id="{751B661E-C698-4FE6-B2AD-5F13CBA80A01}"/>
              </a:ext>
            </a:extLst>
          </p:cNvPr>
          <p:cNvSpPr txBox="1"/>
          <p:nvPr/>
        </p:nvSpPr>
        <p:spPr>
          <a:xfrm>
            <a:off x="7528701" y="-45722"/>
            <a:ext cx="4617155" cy="707886"/>
          </a:xfrm>
          <a:prstGeom prst="rect">
            <a:avLst/>
          </a:prstGeom>
          <a:solidFill>
            <a:srgbClr val="FF0000"/>
          </a:solidFill>
        </p:spPr>
        <p:txBody>
          <a:bodyPr wrap="square" rtlCol="0">
            <a:spAutoFit/>
          </a:bodyPr>
          <a:lstStyle/>
          <a:p>
            <a:pPr algn="ctr"/>
            <a:r>
              <a:rPr lang="ar-AE" sz="4000" dirty="0">
                <a:solidFill>
                  <a:schemeClr val="bg1"/>
                </a:solidFill>
                <a:cs typeface="(AH) Manal Black" pitchFamily="2" charset="-78"/>
              </a:rPr>
              <a:t>بطاقة الخروج :</a:t>
            </a:r>
            <a:endParaRPr lang="en-US" sz="4000" dirty="0">
              <a:solidFill>
                <a:schemeClr val="bg1"/>
              </a:solidFill>
              <a:cs typeface="(AH) Manal Black" pitchFamily="2" charset="-78"/>
            </a:endParaRPr>
          </a:p>
        </p:txBody>
      </p:sp>
      <p:pic>
        <p:nvPicPr>
          <p:cNvPr id="3" name="Picture 2" descr="A drawing of a cartoon character&#10;&#10;Description automatically generated">
            <a:extLst>
              <a:ext uri="{FF2B5EF4-FFF2-40B4-BE49-F238E27FC236}">
                <a16:creationId xmlns:a16="http://schemas.microsoft.com/office/drawing/2014/main" id="{D91A0891-34A2-4782-A559-66877C7090A7}"/>
              </a:ext>
            </a:extLst>
          </p:cNvPr>
          <p:cNvPicPr>
            <a:picLocks noChangeAspect="1"/>
          </p:cNvPicPr>
          <p:nvPr/>
        </p:nvPicPr>
        <p:blipFill>
          <a:blip r:embed="rId4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576720" y="506943"/>
            <a:ext cx="3352800" cy="5200650"/>
          </a:xfrm>
          <a:prstGeom prst="rect">
            <a:avLst/>
          </a:prstGeom>
        </p:spPr>
      </p:pic>
      <p:sp>
        <p:nvSpPr>
          <p:cNvPr id="2" name="Rectangle 1">
            <a:extLst>
              <a:ext uri="{FF2B5EF4-FFF2-40B4-BE49-F238E27FC236}">
                <a16:creationId xmlns:a16="http://schemas.microsoft.com/office/drawing/2014/main" id="{EF203FD0-BEEE-4DDB-8CCB-9197CF4DBC3E}"/>
              </a:ext>
            </a:extLst>
          </p:cNvPr>
          <p:cNvSpPr/>
          <p:nvPr/>
        </p:nvSpPr>
        <p:spPr>
          <a:xfrm>
            <a:off x="1100667" y="1859280"/>
            <a:ext cx="4619413" cy="1798320"/>
          </a:xfrm>
          <a:prstGeom prst="rect">
            <a:avLst/>
          </a:prstGeom>
          <a:noFill/>
          <a:ln>
            <a:noFill/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ar-AE" sz="3200" b="1" dirty="0">
                <a:ln w="22225">
                  <a:solidFill>
                    <a:schemeClr val="accent2"/>
                  </a:solidFill>
                  <a:prstDash val="solid"/>
                </a:ln>
                <a:solidFill>
                  <a:srgbClr val="FF0000"/>
                </a:solidFill>
              </a:rPr>
              <a:t>انتهت رحلتنا لهذا اليوم ولكن قبل الخروج من الحصة </a:t>
            </a:r>
          </a:p>
          <a:p>
            <a:pPr algn="ctr"/>
            <a:r>
              <a:rPr lang="ar-AE" sz="3200" b="1" dirty="0">
                <a:ln w="22225">
                  <a:solidFill>
                    <a:schemeClr val="accent2"/>
                  </a:solidFill>
                  <a:prstDash val="solid"/>
                </a:ln>
                <a:solidFill>
                  <a:srgbClr val="FF0000"/>
                </a:solidFill>
              </a:rPr>
              <a:t>اكتب الفعل الأمر من( يروي) وضعه في جملة على الدردشة </a:t>
            </a:r>
            <a:endParaRPr lang="en-US" sz="3200" b="1" dirty="0">
              <a:ln w="22225">
                <a:solidFill>
                  <a:schemeClr val="accent2"/>
                </a:solidFill>
                <a:prstDash val="solid"/>
              </a:ln>
              <a:solidFill>
                <a:srgbClr val="FF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95002846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00">
        <p14:prism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2" presetClass="emph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Rot by="120000">
                                      <p:cBhvr>
                                        <p:cTn id="6" dur="1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240000">
                                      <p:cBhvr>
                                        <p:cTn id="7" dur="200" fill="hold">
                                          <p:stCondLst>
                                            <p:cond delay="200"/>
                                          </p:stCondLst>
                                        </p:cTn>
                                        <p:tgtEl>
                                          <p:spTgt spid="1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240000">
                                      <p:cBhvr>
                                        <p:cTn id="8" dur="200" fill="hold">
                                          <p:stCondLst>
                                            <p:cond delay="400"/>
                                          </p:stCondLst>
                                        </p:cTn>
                                        <p:tgtEl>
                                          <p:spTgt spid="1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240000">
                                      <p:cBhvr>
                                        <p:cTn id="9" dur="200" fill="hold">
                                          <p:stCondLst>
                                            <p:cond delay="600"/>
                                          </p:stCondLst>
                                        </p:cTn>
                                        <p:tgtEl>
                                          <p:spTgt spid="1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120000">
                                      <p:cBhvr>
                                        <p:cTn id="10" dur="200" fill="hold">
                                          <p:stCondLst>
                                            <p:cond delay="800"/>
                                          </p:stCondLst>
                                        </p:cTn>
                                        <p:tgtEl>
                                          <p:spTgt spid="1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3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5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8" dur="1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</p:bld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8" name="Rectangle 7">
            <a:extLst>
              <a:ext uri="{FF2B5EF4-FFF2-40B4-BE49-F238E27FC236}">
                <a16:creationId xmlns:a16="http://schemas.microsoft.com/office/drawing/2014/main" id="{22F15A2D-2324-487D-A02A-BF46C5C580EB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92000" cy="6858000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0" name="Freeform: Shape 9">
            <a:extLst>
              <a:ext uri="{FF2B5EF4-FFF2-40B4-BE49-F238E27FC236}">
                <a16:creationId xmlns:a16="http://schemas.microsoft.com/office/drawing/2014/main" id="{17A7F34E-D418-47E2-9F86-2C45BBC31210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321732" y="321733"/>
            <a:ext cx="11546828" cy="6214534"/>
          </a:xfrm>
          <a:custGeom>
            <a:avLst/>
            <a:gdLst>
              <a:gd name="connsiteX0" fmla="*/ 0 w 11546828"/>
              <a:gd name="connsiteY0" fmla="*/ 0 h 6214534"/>
              <a:gd name="connsiteX1" fmla="*/ 7965430 w 11546828"/>
              <a:gd name="connsiteY1" fmla="*/ 0 h 6214534"/>
              <a:gd name="connsiteX2" fmla="*/ 7965430 w 11546828"/>
              <a:gd name="connsiteY2" fmla="*/ 1786 h 6214534"/>
              <a:gd name="connsiteX3" fmla="*/ 11546828 w 11546828"/>
              <a:gd name="connsiteY3" fmla="*/ 1786 h 6214534"/>
              <a:gd name="connsiteX4" fmla="*/ 11546828 w 11546828"/>
              <a:gd name="connsiteY4" fmla="*/ 2866740 h 6214534"/>
              <a:gd name="connsiteX5" fmla="*/ 11225095 w 11546828"/>
              <a:gd name="connsiteY5" fmla="*/ 3179536 h 6214534"/>
              <a:gd name="connsiteX6" fmla="*/ 11225095 w 11546828"/>
              <a:gd name="connsiteY6" fmla="*/ 301542 h 6214534"/>
              <a:gd name="connsiteX7" fmla="*/ 320042 w 11546828"/>
              <a:gd name="connsiteY7" fmla="*/ 301542 h 6214534"/>
              <a:gd name="connsiteX8" fmla="*/ 320042 w 11546828"/>
              <a:gd name="connsiteY8" fmla="*/ 5909424 h 6214534"/>
              <a:gd name="connsiteX9" fmla="*/ 8417210 w 11546828"/>
              <a:gd name="connsiteY9" fmla="*/ 5909424 h 6214534"/>
              <a:gd name="connsiteX10" fmla="*/ 8103383 w 11546828"/>
              <a:gd name="connsiteY10" fmla="*/ 6214534 h 6214534"/>
              <a:gd name="connsiteX11" fmla="*/ 7222929 w 11546828"/>
              <a:gd name="connsiteY11" fmla="*/ 6214534 h 6214534"/>
              <a:gd name="connsiteX12" fmla="*/ 7222929 w 11546828"/>
              <a:gd name="connsiteY12" fmla="*/ 6212748 h 6214534"/>
              <a:gd name="connsiteX13" fmla="*/ 0 w 11546828"/>
              <a:gd name="connsiteY13" fmla="*/ 6212748 h 6214534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</a:cxnLst>
            <a:rect l="l" t="t" r="r" b="b"/>
            <a:pathLst>
              <a:path w="11546828" h="6214534">
                <a:moveTo>
                  <a:pt x="0" y="0"/>
                </a:moveTo>
                <a:lnTo>
                  <a:pt x="7965430" y="0"/>
                </a:lnTo>
                <a:lnTo>
                  <a:pt x="7965430" y="1786"/>
                </a:lnTo>
                <a:lnTo>
                  <a:pt x="11546828" y="1786"/>
                </a:lnTo>
                <a:lnTo>
                  <a:pt x="11546828" y="2866740"/>
                </a:lnTo>
                <a:lnTo>
                  <a:pt x="11225095" y="3179536"/>
                </a:lnTo>
                <a:lnTo>
                  <a:pt x="11225095" y="301542"/>
                </a:lnTo>
                <a:lnTo>
                  <a:pt x="320042" y="301542"/>
                </a:lnTo>
                <a:lnTo>
                  <a:pt x="320042" y="5909424"/>
                </a:lnTo>
                <a:lnTo>
                  <a:pt x="8417210" y="5909424"/>
                </a:lnTo>
                <a:lnTo>
                  <a:pt x="8103383" y="6214534"/>
                </a:lnTo>
                <a:lnTo>
                  <a:pt x="7222929" y="6214534"/>
                </a:lnTo>
                <a:lnTo>
                  <a:pt x="7222929" y="6212748"/>
                </a:lnTo>
                <a:lnTo>
                  <a:pt x="0" y="6212748"/>
                </a:lnTo>
                <a:close/>
              </a:path>
            </a:pathLst>
          </a:custGeom>
          <a:solidFill>
            <a:schemeClr val="tx1">
              <a:lumMod val="50000"/>
              <a:lumOff val="50000"/>
              <a:alpha val="2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algn="ctr"/>
            <a:endParaRPr lang="en-US"/>
          </a:p>
        </p:txBody>
      </p:sp>
      <p:sp>
        <p:nvSpPr>
          <p:cNvPr id="12" name="Right Triangle 11">
            <a:extLst>
              <a:ext uri="{FF2B5EF4-FFF2-40B4-BE49-F238E27FC236}">
                <a16:creationId xmlns:a16="http://schemas.microsoft.com/office/drawing/2014/main" id="{2AEAFA59-923A-4F54-8B49-44C970BCC323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flipH="1">
            <a:off x="8576720" y="3335867"/>
            <a:ext cx="3291840" cy="3200400"/>
          </a:xfrm>
          <a:prstGeom prst="rtTriangle">
            <a:avLst/>
          </a:prstGeom>
          <a:solidFill>
            <a:schemeClr val="accent4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pic>
        <p:nvPicPr>
          <p:cNvPr id="3" name="Picture 2" descr="A close up of a blackboard&#10;&#10;Description automatically generated">
            <a:extLst>
              <a:ext uri="{FF2B5EF4-FFF2-40B4-BE49-F238E27FC236}">
                <a16:creationId xmlns:a16="http://schemas.microsoft.com/office/drawing/2014/main" id="{7DE74B2B-71E5-492E-B36C-9444CD6FC310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85850" y="918546"/>
            <a:ext cx="7700963" cy="4979334"/>
          </a:xfrm>
          <a:prstGeom prst="rect">
            <a:avLst/>
          </a:prstGeom>
        </p:spPr>
      </p:pic>
      <p:sp>
        <p:nvSpPr>
          <p:cNvPr id="4" name="TextBox 3">
            <a:extLst>
              <a:ext uri="{FF2B5EF4-FFF2-40B4-BE49-F238E27FC236}">
                <a16:creationId xmlns:a16="http://schemas.microsoft.com/office/drawing/2014/main" id="{CCAC8029-EFEE-4C76-92A4-F30B1353E841}"/>
              </a:ext>
            </a:extLst>
          </p:cNvPr>
          <p:cNvSpPr txBox="1"/>
          <p:nvPr/>
        </p:nvSpPr>
        <p:spPr>
          <a:xfrm>
            <a:off x="3034153" y="2161117"/>
            <a:ext cx="3804355" cy="138499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ar-AE" sz="2800" dirty="0">
                <a:solidFill>
                  <a:schemeClr val="bg1"/>
                </a:solidFill>
                <a:cs typeface="(AH) Manal Black" pitchFamily="2" charset="-78"/>
              </a:rPr>
              <a:t>شكرا لكم يا أعزائي لقد كنتم رائعون اليوم </a:t>
            </a:r>
          </a:p>
          <a:p>
            <a:pPr algn="ctr"/>
            <a:r>
              <a:rPr lang="ar-AE" sz="2800" dirty="0">
                <a:solidFill>
                  <a:schemeClr val="bg1"/>
                </a:solidFill>
                <a:cs typeface="(AH) Manal Black" pitchFamily="2" charset="-78"/>
              </a:rPr>
              <a:t>إلى لقاء قريب مع السلامة </a:t>
            </a:r>
            <a:endParaRPr lang="en-US" sz="2800" dirty="0">
              <a:solidFill>
                <a:schemeClr val="bg1"/>
              </a:solidFill>
              <a:cs typeface="(AH) Manal Black" pitchFamily="2" charset="-78"/>
            </a:endParaRPr>
          </a:p>
        </p:txBody>
      </p:sp>
      <p:pic>
        <p:nvPicPr>
          <p:cNvPr id="6" name="Picture 5" descr="A picture containing drawing&#10;&#10;Description automatically generated">
            <a:extLst>
              <a:ext uri="{FF2B5EF4-FFF2-40B4-BE49-F238E27FC236}">
                <a16:creationId xmlns:a16="http://schemas.microsoft.com/office/drawing/2014/main" id="{6FC0CC87-FA57-49DB-AE03-5FBD013CFBA8}"/>
              </a:ext>
            </a:extLst>
          </p:cNvPr>
          <p:cNvPicPr>
            <a:picLocks noChangeAspect="1"/>
          </p:cNvPicPr>
          <p:nvPr/>
        </p:nvPicPr>
        <p:blipFill rotWithShape="1">
          <a:blip r:embed="rId3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b="7538"/>
          <a:stretch/>
        </p:blipFill>
        <p:spPr>
          <a:xfrm>
            <a:off x="9157847" y="1196622"/>
            <a:ext cx="1948303" cy="285150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251332177"/>
      </p:ext>
    </p:extLst>
  </p:cSld>
  <p:clrMapOvr>
    <a:masterClrMapping/>
  </p:clrMapOvr>
  <p:transition spd="slow">
    <p:wheel spokes="1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4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7" dur="500"/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4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10" dur="500"/>
                                        <p:tgtEl>
                                          <p:spTgt spid="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Facet</Template>
  <TotalTime>1194</TotalTime>
  <Words>222</Words>
  <Application>Microsoft Office PowerPoint</Application>
  <PresentationFormat>Widescreen</PresentationFormat>
  <Paragraphs>56</Paragraphs>
  <Slides>18</Slides>
  <Notes>3</Notes>
  <HiddenSlides>0</HiddenSlides>
  <MMClips>1</MMClips>
  <ScaleCrop>false</ScaleCrop>
  <HeadingPairs>
    <vt:vector size="4" baseType="variant">
      <vt:variant>
        <vt:lpstr>Theme</vt:lpstr>
      </vt:variant>
      <vt:variant>
        <vt:i4>1</vt:i4>
      </vt:variant>
      <vt:variant>
        <vt:lpstr>Slide Titles</vt:lpstr>
      </vt:variant>
      <vt:variant>
        <vt:i4>18</vt:i4>
      </vt:variant>
    </vt:vector>
  </HeadingPairs>
  <TitlesOfParts>
    <vt:vector size="19" baseType="lpstr">
      <vt:lpstr>Office Theme</vt:lpstr>
      <vt:lpstr>PowerPoint Presentation</vt:lpstr>
      <vt:lpstr>PowerPoint Presentation</vt:lpstr>
      <vt:lpstr>الإجراءات الاحترازية للوقاية من كوفيد 19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ابتسام حميد غانم علي</dc:creator>
  <cp:lastModifiedBy>Doaa Alznikah</cp:lastModifiedBy>
  <cp:revision>105</cp:revision>
  <dcterms:created xsi:type="dcterms:W3CDTF">2020-06-08T18:38:24Z</dcterms:created>
  <dcterms:modified xsi:type="dcterms:W3CDTF">2023-09-03T13:53:41Z</dcterms:modified>
</cp:coreProperties>
</file>