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48" r:id="rId2"/>
  </p:sldMasterIdLst>
  <p:notesMasterIdLst>
    <p:notesMasterId r:id="rId15"/>
  </p:notesMasterIdLst>
  <p:sldIdLst>
    <p:sldId id="256" r:id="rId3"/>
    <p:sldId id="265" r:id="rId4"/>
    <p:sldId id="267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-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EC9C22-68F7-4277-A4F4-C7DF9112F7F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4F10EE5-5978-456B-A120-E00E57A367A6}">
      <dgm:prSet/>
      <dgm:spPr/>
      <dgm:t>
        <a:bodyPr/>
        <a:lstStyle/>
        <a:p>
          <a:r>
            <a:rPr lang="en-US"/>
            <a:t>Come to class on time.</a:t>
          </a:r>
        </a:p>
      </dgm:t>
    </dgm:pt>
    <dgm:pt modelId="{5D29715B-90AF-4514-B17A-EF39DAD2129C}" type="parTrans" cxnId="{C15E346D-30B0-4E4D-A709-00C390D2C110}">
      <dgm:prSet/>
      <dgm:spPr/>
      <dgm:t>
        <a:bodyPr/>
        <a:lstStyle/>
        <a:p>
          <a:endParaRPr lang="en-US"/>
        </a:p>
      </dgm:t>
    </dgm:pt>
    <dgm:pt modelId="{C265472A-2F07-4715-B016-E2FAAD331B9D}" type="sibTrans" cxnId="{C15E346D-30B0-4E4D-A709-00C390D2C110}">
      <dgm:prSet/>
      <dgm:spPr/>
      <dgm:t>
        <a:bodyPr/>
        <a:lstStyle/>
        <a:p>
          <a:endParaRPr lang="en-US"/>
        </a:p>
      </dgm:t>
    </dgm:pt>
    <dgm:pt modelId="{2A254A86-80F4-489A-8C80-4C02DD1FB78B}">
      <dgm:prSet/>
      <dgm:spPr/>
      <dgm:t>
        <a:bodyPr/>
        <a:lstStyle/>
        <a:p>
          <a:r>
            <a:rPr lang="en-US" dirty="0"/>
            <a:t>If you do not respond to me verbally by saying your name or by typing your name in the chat, then you are absent.</a:t>
          </a:r>
        </a:p>
      </dgm:t>
    </dgm:pt>
    <dgm:pt modelId="{CF18A54F-6797-4335-952E-3770FBE4A5C6}" type="parTrans" cxnId="{2D9CDA0E-278D-4635-8B27-BEF8A1109AD9}">
      <dgm:prSet/>
      <dgm:spPr/>
      <dgm:t>
        <a:bodyPr/>
        <a:lstStyle/>
        <a:p>
          <a:endParaRPr lang="en-US"/>
        </a:p>
      </dgm:t>
    </dgm:pt>
    <dgm:pt modelId="{5F590A69-5F6C-4CE8-A6A8-81521A576006}" type="sibTrans" cxnId="{2D9CDA0E-278D-4635-8B27-BEF8A1109AD9}">
      <dgm:prSet/>
      <dgm:spPr/>
      <dgm:t>
        <a:bodyPr/>
        <a:lstStyle/>
        <a:p>
          <a:endParaRPr lang="en-US"/>
        </a:p>
      </dgm:t>
    </dgm:pt>
    <dgm:pt modelId="{8BC8071D-3315-4089-938E-93304AD0BA4D}">
      <dgm:prSet/>
      <dgm:spPr/>
      <dgm:t>
        <a:bodyPr/>
        <a:lstStyle/>
        <a:p>
          <a:r>
            <a:rPr lang="en-US" dirty="0"/>
            <a:t>Keep your mics on mute, until asked to share. Cameras should be turned on, and uniform shirts should be worn. </a:t>
          </a:r>
        </a:p>
      </dgm:t>
    </dgm:pt>
    <dgm:pt modelId="{EE35BDFC-FC90-4F41-B0B5-9366D7903AE6}" type="parTrans" cxnId="{157A04DD-B8FB-4F1F-9114-690B4831F01F}">
      <dgm:prSet/>
      <dgm:spPr/>
      <dgm:t>
        <a:bodyPr/>
        <a:lstStyle/>
        <a:p>
          <a:endParaRPr lang="en-US"/>
        </a:p>
      </dgm:t>
    </dgm:pt>
    <dgm:pt modelId="{2EA8F62C-58A5-49C5-A88E-F568D81B07A8}" type="sibTrans" cxnId="{157A04DD-B8FB-4F1F-9114-690B4831F01F}">
      <dgm:prSet/>
      <dgm:spPr/>
      <dgm:t>
        <a:bodyPr/>
        <a:lstStyle/>
        <a:p>
          <a:endParaRPr lang="en-US"/>
        </a:p>
      </dgm:t>
    </dgm:pt>
    <dgm:pt modelId="{72E4A317-2B52-48B2-BD95-7817949FAEB1}">
      <dgm:prSet/>
      <dgm:spPr/>
      <dgm:t>
        <a:bodyPr/>
        <a:lstStyle/>
        <a:p>
          <a:r>
            <a:rPr lang="en-US" dirty="0"/>
            <a:t>Please be on your best behavior.</a:t>
          </a:r>
        </a:p>
      </dgm:t>
    </dgm:pt>
    <dgm:pt modelId="{F78BAB26-A34E-479E-80AD-E6C0E2CB390C}" type="parTrans" cxnId="{0AAB5836-E35D-427C-B53B-CD4FB9F7AB23}">
      <dgm:prSet/>
      <dgm:spPr/>
      <dgm:t>
        <a:bodyPr/>
        <a:lstStyle/>
        <a:p>
          <a:endParaRPr lang="en-US"/>
        </a:p>
      </dgm:t>
    </dgm:pt>
    <dgm:pt modelId="{9C2E78E7-78B8-4009-9C89-22B585FC9309}" type="sibTrans" cxnId="{0AAB5836-E35D-427C-B53B-CD4FB9F7AB23}">
      <dgm:prSet/>
      <dgm:spPr/>
      <dgm:t>
        <a:bodyPr/>
        <a:lstStyle/>
        <a:p>
          <a:endParaRPr lang="en-US"/>
        </a:p>
      </dgm:t>
    </dgm:pt>
    <dgm:pt modelId="{553038D5-0D91-423B-90A6-D00F84B64330}">
      <dgm:prSet/>
      <dgm:spPr/>
      <dgm:t>
        <a:bodyPr/>
        <a:lstStyle/>
        <a:p>
          <a:r>
            <a:rPr lang="en-US" dirty="0"/>
            <a:t>No inappropriate profile pictures. Only pictures of yourself.</a:t>
          </a:r>
        </a:p>
      </dgm:t>
    </dgm:pt>
    <dgm:pt modelId="{A1A6F03D-C916-4111-9BAA-32155743A7E1}" type="parTrans" cxnId="{4F412E2E-7A5C-4958-A8F0-7FA979E0DF05}">
      <dgm:prSet/>
      <dgm:spPr/>
      <dgm:t>
        <a:bodyPr/>
        <a:lstStyle/>
        <a:p>
          <a:endParaRPr lang="en-US"/>
        </a:p>
      </dgm:t>
    </dgm:pt>
    <dgm:pt modelId="{AE0C4144-C91C-4C15-A1F0-D5B68F5FAB01}" type="sibTrans" cxnId="{4F412E2E-7A5C-4958-A8F0-7FA979E0DF05}">
      <dgm:prSet/>
      <dgm:spPr/>
      <dgm:t>
        <a:bodyPr/>
        <a:lstStyle/>
        <a:p>
          <a:endParaRPr lang="en-US"/>
        </a:p>
      </dgm:t>
    </dgm:pt>
    <dgm:pt modelId="{C5118D76-7B3B-4751-9A2C-27CC0BB3A927}">
      <dgm:prSet/>
      <dgm:spPr/>
      <dgm:t>
        <a:bodyPr/>
        <a:lstStyle/>
        <a:p>
          <a:r>
            <a:rPr lang="en-US" dirty="0"/>
            <a:t>Only educational content to be posted in the chat.</a:t>
          </a:r>
        </a:p>
      </dgm:t>
    </dgm:pt>
    <dgm:pt modelId="{35BF5AD3-921B-4D43-83E0-CF89B7A96265}" type="parTrans" cxnId="{7529CEF6-F86B-4E84-A56F-36C6EC871773}">
      <dgm:prSet/>
      <dgm:spPr/>
      <dgm:t>
        <a:bodyPr/>
        <a:lstStyle/>
        <a:p>
          <a:endParaRPr lang="en-US"/>
        </a:p>
      </dgm:t>
    </dgm:pt>
    <dgm:pt modelId="{49FE3C50-C1F7-45E0-8FD0-BADD282933D2}" type="sibTrans" cxnId="{7529CEF6-F86B-4E84-A56F-36C6EC871773}">
      <dgm:prSet/>
      <dgm:spPr/>
      <dgm:t>
        <a:bodyPr/>
        <a:lstStyle/>
        <a:p>
          <a:endParaRPr lang="en-US"/>
        </a:p>
      </dgm:t>
    </dgm:pt>
    <dgm:pt modelId="{3EA3D210-428A-480E-A40B-2C93F275368F}" type="pres">
      <dgm:prSet presAssocID="{02EC9C22-68F7-4277-A4F4-C7DF9112F7FA}" presName="root" presStyleCnt="0">
        <dgm:presLayoutVars>
          <dgm:dir/>
          <dgm:resizeHandles val="exact"/>
        </dgm:presLayoutVars>
      </dgm:prSet>
      <dgm:spPr/>
    </dgm:pt>
    <dgm:pt modelId="{C82F2993-EE1F-4C92-BA51-188BB4F3A8FC}" type="pres">
      <dgm:prSet presAssocID="{A4F10EE5-5978-456B-A120-E00E57A367A6}" presName="compNode" presStyleCnt="0"/>
      <dgm:spPr/>
    </dgm:pt>
    <dgm:pt modelId="{4D903048-2566-45E9-BE7C-DF0D54FDDA72}" type="pres">
      <dgm:prSet presAssocID="{A4F10EE5-5978-456B-A120-E00E57A367A6}" presName="bgRect" presStyleLbl="bgShp" presStyleIdx="0" presStyleCnt="6"/>
      <dgm:spPr/>
    </dgm:pt>
    <dgm:pt modelId="{F448AD58-4F67-45CB-B1DF-B03AE164CE41}" type="pres">
      <dgm:prSet presAssocID="{A4F10EE5-5978-456B-A120-E00E57A367A6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08EC8ED0-FDE6-42E8-86BD-17E685BC3899}" type="pres">
      <dgm:prSet presAssocID="{A4F10EE5-5978-456B-A120-E00E57A367A6}" presName="spaceRect" presStyleCnt="0"/>
      <dgm:spPr/>
    </dgm:pt>
    <dgm:pt modelId="{AB5254C9-A467-4243-878B-403106EE3B77}" type="pres">
      <dgm:prSet presAssocID="{A4F10EE5-5978-456B-A120-E00E57A367A6}" presName="parTx" presStyleLbl="revTx" presStyleIdx="0" presStyleCnt="6">
        <dgm:presLayoutVars>
          <dgm:chMax val="0"/>
          <dgm:chPref val="0"/>
        </dgm:presLayoutVars>
      </dgm:prSet>
      <dgm:spPr/>
    </dgm:pt>
    <dgm:pt modelId="{FE1891AA-E39D-47EA-976F-75B5E745F183}" type="pres">
      <dgm:prSet presAssocID="{C265472A-2F07-4715-B016-E2FAAD331B9D}" presName="sibTrans" presStyleCnt="0"/>
      <dgm:spPr/>
    </dgm:pt>
    <dgm:pt modelId="{0995272E-E1F6-4413-95B4-CCF4320761EE}" type="pres">
      <dgm:prSet presAssocID="{2A254A86-80F4-489A-8C80-4C02DD1FB78B}" presName="compNode" presStyleCnt="0"/>
      <dgm:spPr/>
    </dgm:pt>
    <dgm:pt modelId="{985E7B66-34E0-40BE-98B1-FD26216F0662}" type="pres">
      <dgm:prSet presAssocID="{2A254A86-80F4-489A-8C80-4C02DD1FB78B}" presName="bgRect" presStyleLbl="bgShp" presStyleIdx="1" presStyleCnt="6"/>
      <dgm:spPr/>
    </dgm:pt>
    <dgm:pt modelId="{F5F78CF6-1CDF-407C-9151-446B46D5CA2D}" type="pres">
      <dgm:prSet presAssocID="{2A254A86-80F4-489A-8C80-4C02DD1FB78B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8AFC7324-EC7A-4E50-92B8-50EE9B698CB9}" type="pres">
      <dgm:prSet presAssocID="{2A254A86-80F4-489A-8C80-4C02DD1FB78B}" presName="spaceRect" presStyleCnt="0"/>
      <dgm:spPr/>
    </dgm:pt>
    <dgm:pt modelId="{C4091AA6-C243-48DD-9519-7E34483CE855}" type="pres">
      <dgm:prSet presAssocID="{2A254A86-80F4-489A-8C80-4C02DD1FB78B}" presName="parTx" presStyleLbl="revTx" presStyleIdx="1" presStyleCnt="6">
        <dgm:presLayoutVars>
          <dgm:chMax val="0"/>
          <dgm:chPref val="0"/>
        </dgm:presLayoutVars>
      </dgm:prSet>
      <dgm:spPr/>
    </dgm:pt>
    <dgm:pt modelId="{7BAFD771-3DDA-4453-A9C4-F313479BC3FB}" type="pres">
      <dgm:prSet presAssocID="{5F590A69-5F6C-4CE8-A6A8-81521A576006}" presName="sibTrans" presStyleCnt="0"/>
      <dgm:spPr/>
    </dgm:pt>
    <dgm:pt modelId="{0889B3F9-3087-4615-9AB9-7D8A46C6EE13}" type="pres">
      <dgm:prSet presAssocID="{8BC8071D-3315-4089-938E-93304AD0BA4D}" presName="compNode" presStyleCnt="0"/>
      <dgm:spPr/>
    </dgm:pt>
    <dgm:pt modelId="{E18AC82B-514B-4740-A8A9-7E5881A7B201}" type="pres">
      <dgm:prSet presAssocID="{8BC8071D-3315-4089-938E-93304AD0BA4D}" presName="bgRect" presStyleLbl="bgShp" presStyleIdx="2" presStyleCnt="6"/>
      <dgm:spPr/>
    </dgm:pt>
    <dgm:pt modelId="{BACD7222-DE0A-4985-9C3F-26E3F34BFCE0}" type="pres">
      <dgm:prSet presAssocID="{8BC8071D-3315-4089-938E-93304AD0BA4D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te Ringer"/>
        </a:ext>
      </dgm:extLst>
    </dgm:pt>
    <dgm:pt modelId="{05AC18C9-A288-4E06-A4C1-A967F8C2568C}" type="pres">
      <dgm:prSet presAssocID="{8BC8071D-3315-4089-938E-93304AD0BA4D}" presName="spaceRect" presStyleCnt="0"/>
      <dgm:spPr/>
    </dgm:pt>
    <dgm:pt modelId="{C39E492E-7824-4AFF-9875-307DA18D6F3D}" type="pres">
      <dgm:prSet presAssocID="{8BC8071D-3315-4089-938E-93304AD0BA4D}" presName="parTx" presStyleLbl="revTx" presStyleIdx="2" presStyleCnt="6">
        <dgm:presLayoutVars>
          <dgm:chMax val="0"/>
          <dgm:chPref val="0"/>
        </dgm:presLayoutVars>
      </dgm:prSet>
      <dgm:spPr/>
    </dgm:pt>
    <dgm:pt modelId="{B2AA8500-06B5-4F45-9029-FCE71F14F4DA}" type="pres">
      <dgm:prSet presAssocID="{2EA8F62C-58A5-49C5-A88E-F568D81B07A8}" presName="sibTrans" presStyleCnt="0"/>
      <dgm:spPr/>
    </dgm:pt>
    <dgm:pt modelId="{0589EA69-C3C5-43A4-B6AC-95FAFFD046A3}" type="pres">
      <dgm:prSet presAssocID="{72E4A317-2B52-48B2-BD95-7817949FAEB1}" presName="compNode" presStyleCnt="0"/>
      <dgm:spPr/>
    </dgm:pt>
    <dgm:pt modelId="{B60986D4-7907-48C1-BD5E-4C3124F8D8FE}" type="pres">
      <dgm:prSet presAssocID="{72E4A317-2B52-48B2-BD95-7817949FAEB1}" presName="bgRect" presStyleLbl="bgShp" presStyleIdx="3" presStyleCnt="6"/>
      <dgm:spPr/>
    </dgm:pt>
    <dgm:pt modelId="{FD99C3EF-7BD8-4B05-8396-852F3EEBAABD}" type="pres">
      <dgm:prSet presAssocID="{72E4A317-2B52-48B2-BD95-7817949FAEB1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stache Face with Solid Fill"/>
        </a:ext>
      </dgm:extLst>
    </dgm:pt>
    <dgm:pt modelId="{7429F2CF-FB93-45DD-9698-B5A61EFCADFC}" type="pres">
      <dgm:prSet presAssocID="{72E4A317-2B52-48B2-BD95-7817949FAEB1}" presName="spaceRect" presStyleCnt="0"/>
      <dgm:spPr/>
    </dgm:pt>
    <dgm:pt modelId="{E6AB16BB-E2F8-4A27-8F53-D05EFB878711}" type="pres">
      <dgm:prSet presAssocID="{72E4A317-2B52-48B2-BD95-7817949FAEB1}" presName="parTx" presStyleLbl="revTx" presStyleIdx="3" presStyleCnt="6">
        <dgm:presLayoutVars>
          <dgm:chMax val="0"/>
          <dgm:chPref val="0"/>
        </dgm:presLayoutVars>
      </dgm:prSet>
      <dgm:spPr/>
    </dgm:pt>
    <dgm:pt modelId="{0AC93596-7BCB-4B2B-8573-1F720966CFA1}" type="pres">
      <dgm:prSet presAssocID="{9C2E78E7-78B8-4009-9C89-22B585FC9309}" presName="sibTrans" presStyleCnt="0"/>
      <dgm:spPr/>
    </dgm:pt>
    <dgm:pt modelId="{8C6E37B2-F586-468B-92EF-E98D99E5CE39}" type="pres">
      <dgm:prSet presAssocID="{553038D5-0D91-423B-90A6-D00F84B64330}" presName="compNode" presStyleCnt="0"/>
      <dgm:spPr/>
    </dgm:pt>
    <dgm:pt modelId="{4C5E3220-8747-4BC1-A3C8-9FE492168F71}" type="pres">
      <dgm:prSet presAssocID="{553038D5-0D91-423B-90A6-D00F84B64330}" presName="bgRect" presStyleLbl="bgShp" presStyleIdx="4" presStyleCnt="6"/>
      <dgm:spPr/>
    </dgm:pt>
    <dgm:pt modelId="{7409A779-D6AE-4983-9807-F13B93D35FFA}" type="pres">
      <dgm:prSet presAssocID="{553038D5-0D91-423B-90A6-D00F84B64330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mage"/>
        </a:ext>
      </dgm:extLst>
    </dgm:pt>
    <dgm:pt modelId="{3827EA84-7E5D-4BFD-A0CE-F40FDBE0D66D}" type="pres">
      <dgm:prSet presAssocID="{553038D5-0D91-423B-90A6-D00F84B64330}" presName="spaceRect" presStyleCnt="0"/>
      <dgm:spPr/>
    </dgm:pt>
    <dgm:pt modelId="{A989732F-50D8-4059-A2B6-5B26BEECFC1D}" type="pres">
      <dgm:prSet presAssocID="{553038D5-0D91-423B-90A6-D00F84B64330}" presName="parTx" presStyleLbl="revTx" presStyleIdx="4" presStyleCnt="6">
        <dgm:presLayoutVars>
          <dgm:chMax val="0"/>
          <dgm:chPref val="0"/>
        </dgm:presLayoutVars>
      </dgm:prSet>
      <dgm:spPr/>
    </dgm:pt>
    <dgm:pt modelId="{79839EE6-62ED-444A-9406-625572D80FEA}" type="pres">
      <dgm:prSet presAssocID="{AE0C4144-C91C-4C15-A1F0-D5B68F5FAB01}" presName="sibTrans" presStyleCnt="0"/>
      <dgm:spPr/>
    </dgm:pt>
    <dgm:pt modelId="{A151D85D-6CB6-455A-828A-7619BD795D26}" type="pres">
      <dgm:prSet presAssocID="{C5118D76-7B3B-4751-9A2C-27CC0BB3A927}" presName="compNode" presStyleCnt="0"/>
      <dgm:spPr/>
    </dgm:pt>
    <dgm:pt modelId="{2016249D-B545-4907-8188-15E870E971C8}" type="pres">
      <dgm:prSet presAssocID="{C5118D76-7B3B-4751-9A2C-27CC0BB3A927}" presName="bgRect" presStyleLbl="bgShp" presStyleIdx="5" presStyleCnt="6"/>
      <dgm:spPr/>
    </dgm:pt>
    <dgm:pt modelId="{DB76A1F3-961E-4076-8D9C-E80EA5B4E01D}" type="pres">
      <dgm:prSet presAssocID="{C5118D76-7B3B-4751-9A2C-27CC0BB3A927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5740B01C-6A10-4604-A6E9-2FAB01DEA6CC}" type="pres">
      <dgm:prSet presAssocID="{C5118D76-7B3B-4751-9A2C-27CC0BB3A927}" presName="spaceRect" presStyleCnt="0"/>
      <dgm:spPr/>
    </dgm:pt>
    <dgm:pt modelId="{1DD28EB8-FB45-44F2-A3BD-338DE338D97D}" type="pres">
      <dgm:prSet presAssocID="{C5118D76-7B3B-4751-9A2C-27CC0BB3A927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2D9CDA0E-278D-4635-8B27-BEF8A1109AD9}" srcId="{02EC9C22-68F7-4277-A4F4-C7DF9112F7FA}" destId="{2A254A86-80F4-489A-8C80-4C02DD1FB78B}" srcOrd="1" destOrd="0" parTransId="{CF18A54F-6797-4335-952E-3770FBE4A5C6}" sibTransId="{5F590A69-5F6C-4CE8-A6A8-81521A576006}"/>
    <dgm:cxn modelId="{430E702A-B5BF-422D-BF33-764571B50570}" type="presOf" srcId="{A4F10EE5-5978-456B-A120-E00E57A367A6}" destId="{AB5254C9-A467-4243-878B-403106EE3B77}" srcOrd="0" destOrd="0" presId="urn:microsoft.com/office/officeart/2018/2/layout/IconVerticalSolidList"/>
    <dgm:cxn modelId="{4F412E2E-7A5C-4958-A8F0-7FA979E0DF05}" srcId="{02EC9C22-68F7-4277-A4F4-C7DF9112F7FA}" destId="{553038D5-0D91-423B-90A6-D00F84B64330}" srcOrd="4" destOrd="0" parTransId="{A1A6F03D-C916-4111-9BAA-32155743A7E1}" sibTransId="{AE0C4144-C91C-4C15-A1F0-D5B68F5FAB01}"/>
    <dgm:cxn modelId="{0AAB5836-E35D-427C-B53B-CD4FB9F7AB23}" srcId="{02EC9C22-68F7-4277-A4F4-C7DF9112F7FA}" destId="{72E4A317-2B52-48B2-BD95-7817949FAEB1}" srcOrd="3" destOrd="0" parTransId="{F78BAB26-A34E-479E-80AD-E6C0E2CB390C}" sibTransId="{9C2E78E7-78B8-4009-9C89-22B585FC9309}"/>
    <dgm:cxn modelId="{FFB34B40-1207-4EAA-A7EF-5FFF33342600}" type="presOf" srcId="{2A254A86-80F4-489A-8C80-4C02DD1FB78B}" destId="{C4091AA6-C243-48DD-9519-7E34483CE855}" srcOrd="0" destOrd="0" presId="urn:microsoft.com/office/officeart/2018/2/layout/IconVerticalSolidList"/>
    <dgm:cxn modelId="{889DC065-FE9F-4F9C-A6A5-6DE4323F4F70}" type="presOf" srcId="{553038D5-0D91-423B-90A6-D00F84B64330}" destId="{A989732F-50D8-4059-A2B6-5B26BEECFC1D}" srcOrd="0" destOrd="0" presId="urn:microsoft.com/office/officeart/2018/2/layout/IconVerticalSolidList"/>
    <dgm:cxn modelId="{C15E346D-30B0-4E4D-A709-00C390D2C110}" srcId="{02EC9C22-68F7-4277-A4F4-C7DF9112F7FA}" destId="{A4F10EE5-5978-456B-A120-E00E57A367A6}" srcOrd="0" destOrd="0" parTransId="{5D29715B-90AF-4514-B17A-EF39DAD2129C}" sibTransId="{C265472A-2F07-4715-B016-E2FAAD331B9D}"/>
    <dgm:cxn modelId="{A2ABC56E-806E-4CF4-A239-1455AF9888BB}" type="presOf" srcId="{C5118D76-7B3B-4751-9A2C-27CC0BB3A927}" destId="{1DD28EB8-FB45-44F2-A3BD-338DE338D97D}" srcOrd="0" destOrd="0" presId="urn:microsoft.com/office/officeart/2018/2/layout/IconVerticalSolidList"/>
    <dgm:cxn modelId="{624A82CF-CF18-45D6-A6D2-160AC971296B}" type="presOf" srcId="{72E4A317-2B52-48B2-BD95-7817949FAEB1}" destId="{E6AB16BB-E2F8-4A27-8F53-D05EFB878711}" srcOrd="0" destOrd="0" presId="urn:microsoft.com/office/officeart/2018/2/layout/IconVerticalSolidList"/>
    <dgm:cxn modelId="{CAB998D4-51F9-444F-A455-A2B43DB0C115}" type="presOf" srcId="{02EC9C22-68F7-4277-A4F4-C7DF9112F7FA}" destId="{3EA3D210-428A-480E-A40B-2C93F275368F}" srcOrd="0" destOrd="0" presId="urn:microsoft.com/office/officeart/2018/2/layout/IconVerticalSolidList"/>
    <dgm:cxn modelId="{157A04DD-B8FB-4F1F-9114-690B4831F01F}" srcId="{02EC9C22-68F7-4277-A4F4-C7DF9112F7FA}" destId="{8BC8071D-3315-4089-938E-93304AD0BA4D}" srcOrd="2" destOrd="0" parTransId="{EE35BDFC-FC90-4F41-B0B5-9366D7903AE6}" sibTransId="{2EA8F62C-58A5-49C5-A88E-F568D81B07A8}"/>
    <dgm:cxn modelId="{24BB57DF-16E0-4B44-A626-CDBA1C506D8E}" type="presOf" srcId="{8BC8071D-3315-4089-938E-93304AD0BA4D}" destId="{C39E492E-7824-4AFF-9875-307DA18D6F3D}" srcOrd="0" destOrd="0" presId="urn:microsoft.com/office/officeart/2018/2/layout/IconVerticalSolidList"/>
    <dgm:cxn modelId="{7529CEF6-F86B-4E84-A56F-36C6EC871773}" srcId="{02EC9C22-68F7-4277-A4F4-C7DF9112F7FA}" destId="{C5118D76-7B3B-4751-9A2C-27CC0BB3A927}" srcOrd="5" destOrd="0" parTransId="{35BF5AD3-921B-4D43-83E0-CF89B7A96265}" sibTransId="{49FE3C50-C1F7-45E0-8FD0-BADD282933D2}"/>
    <dgm:cxn modelId="{F6D389CB-A984-4D9A-A34E-2D83D112ED97}" type="presParOf" srcId="{3EA3D210-428A-480E-A40B-2C93F275368F}" destId="{C82F2993-EE1F-4C92-BA51-188BB4F3A8FC}" srcOrd="0" destOrd="0" presId="urn:microsoft.com/office/officeart/2018/2/layout/IconVerticalSolidList"/>
    <dgm:cxn modelId="{6FCEEB3E-B149-4CD2-BB51-45BE13991E0E}" type="presParOf" srcId="{C82F2993-EE1F-4C92-BA51-188BB4F3A8FC}" destId="{4D903048-2566-45E9-BE7C-DF0D54FDDA72}" srcOrd="0" destOrd="0" presId="urn:microsoft.com/office/officeart/2018/2/layout/IconVerticalSolidList"/>
    <dgm:cxn modelId="{7565621C-9094-4ED7-94E3-C13AB0808646}" type="presParOf" srcId="{C82F2993-EE1F-4C92-BA51-188BB4F3A8FC}" destId="{F448AD58-4F67-45CB-B1DF-B03AE164CE41}" srcOrd="1" destOrd="0" presId="urn:microsoft.com/office/officeart/2018/2/layout/IconVerticalSolidList"/>
    <dgm:cxn modelId="{033D5660-1AF9-4C09-9F6F-2A2B71B867EA}" type="presParOf" srcId="{C82F2993-EE1F-4C92-BA51-188BB4F3A8FC}" destId="{08EC8ED0-FDE6-42E8-86BD-17E685BC3899}" srcOrd="2" destOrd="0" presId="urn:microsoft.com/office/officeart/2018/2/layout/IconVerticalSolidList"/>
    <dgm:cxn modelId="{DAA44CCD-5FA5-4A6E-9010-63711AE1EDD4}" type="presParOf" srcId="{C82F2993-EE1F-4C92-BA51-188BB4F3A8FC}" destId="{AB5254C9-A467-4243-878B-403106EE3B77}" srcOrd="3" destOrd="0" presId="urn:microsoft.com/office/officeart/2018/2/layout/IconVerticalSolidList"/>
    <dgm:cxn modelId="{D80E9B52-7278-4B73-9FF8-FEE36792514B}" type="presParOf" srcId="{3EA3D210-428A-480E-A40B-2C93F275368F}" destId="{FE1891AA-E39D-47EA-976F-75B5E745F183}" srcOrd="1" destOrd="0" presId="urn:microsoft.com/office/officeart/2018/2/layout/IconVerticalSolidList"/>
    <dgm:cxn modelId="{DEB5B9F9-FFED-491A-902D-FAE2B5CD1104}" type="presParOf" srcId="{3EA3D210-428A-480E-A40B-2C93F275368F}" destId="{0995272E-E1F6-4413-95B4-CCF4320761EE}" srcOrd="2" destOrd="0" presId="urn:microsoft.com/office/officeart/2018/2/layout/IconVerticalSolidList"/>
    <dgm:cxn modelId="{71522599-422D-4A7A-916B-3460CAD1D6A9}" type="presParOf" srcId="{0995272E-E1F6-4413-95B4-CCF4320761EE}" destId="{985E7B66-34E0-40BE-98B1-FD26216F0662}" srcOrd="0" destOrd="0" presId="urn:microsoft.com/office/officeart/2018/2/layout/IconVerticalSolidList"/>
    <dgm:cxn modelId="{B1D941FA-8222-41DA-A43F-AA45D817E7A5}" type="presParOf" srcId="{0995272E-E1F6-4413-95B4-CCF4320761EE}" destId="{F5F78CF6-1CDF-407C-9151-446B46D5CA2D}" srcOrd="1" destOrd="0" presId="urn:microsoft.com/office/officeart/2018/2/layout/IconVerticalSolidList"/>
    <dgm:cxn modelId="{769C8686-E06A-4817-83C1-92C2102A4F24}" type="presParOf" srcId="{0995272E-E1F6-4413-95B4-CCF4320761EE}" destId="{8AFC7324-EC7A-4E50-92B8-50EE9B698CB9}" srcOrd="2" destOrd="0" presId="urn:microsoft.com/office/officeart/2018/2/layout/IconVerticalSolidList"/>
    <dgm:cxn modelId="{809F4682-BF9B-4A3A-A25C-55FD86BF84F5}" type="presParOf" srcId="{0995272E-E1F6-4413-95B4-CCF4320761EE}" destId="{C4091AA6-C243-48DD-9519-7E34483CE855}" srcOrd="3" destOrd="0" presId="urn:microsoft.com/office/officeart/2018/2/layout/IconVerticalSolidList"/>
    <dgm:cxn modelId="{5D0D0306-AC12-4069-B1D0-FB3EF88707FA}" type="presParOf" srcId="{3EA3D210-428A-480E-A40B-2C93F275368F}" destId="{7BAFD771-3DDA-4453-A9C4-F313479BC3FB}" srcOrd="3" destOrd="0" presId="urn:microsoft.com/office/officeart/2018/2/layout/IconVerticalSolidList"/>
    <dgm:cxn modelId="{1D35CB08-4E6E-4B8D-A65C-BC489C1EFB6D}" type="presParOf" srcId="{3EA3D210-428A-480E-A40B-2C93F275368F}" destId="{0889B3F9-3087-4615-9AB9-7D8A46C6EE13}" srcOrd="4" destOrd="0" presId="urn:microsoft.com/office/officeart/2018/2/layout/IconVerticalSolidList"/>
    <dgm:cxn modelId="{58FA7109-7A9E-449C-8A18-44F28A4B809D}" type="presParOf" srcId="{0889B3F9-3087-4615-9AB9-7D8A46C6EE13}" destId="{E18AC82B-514B-4740-A8A9-7E5881A7B201}" srcOrd="0" destOrd="0" presId="urn:microsoft.com/office/officeart/2018/2/layout/IconVerticalSolidList"/>
    <dgm:cxn modelId="{F525D985-114A-4F21-B60A-4D79894F2C7B}" type="presParOf" srcId="{0889B3F9-3087-4615-9AB9-7D8A46C6EE13}" destId="{BACD7222-DE0A-4985-9C3F-26E3F34BFCE0}" srcOrd="1" destOrd="0" presId="urn:microsoft.com/office/officeart/2018/2/layout/IconVerticalSolidList"/>
    <dgm:cxn modelId="{2240C40C-EB7E-4DAE-8FCA-1C961059C3A2}" type="presParOf" srcId="{0889B3F9-3087-4615-9AB9-7D8A46C6EE13}" destId="{05AC18C9-A288-4E06-A4C1-A967F8C2568C}" srcOrd="2" destOrd="0" presId="urn:microsoft.com/office/officeart/2018/2/layout/IconVerticalSolidList"/>
    <dgm:cxn modelId="{290135AE-DB34-4B50-8408-98853789FD3F}" type="presParOf" srcId="{0889B3F9-3087-4615-9AB9-7D8A46C6EE13}" destId="{C39E492E-7824-4AFF-9875-307DA18D6F3D}" srcOrd="3" destOrd="0" presId="urn:microsoft.com/office/officeart/2018/2/layout/IconVerticalSolidList"/>
    <dgm:cxn modelId="{341F2355-8AA2-42EB-8BC1-004432F654AC}" type="presParOf" srcId="{3EA3D210-428A-480E-A40B-2C93F275368F}" destId="{B2AA8500-06B5-4F45-9029-FCE71F14F4DA}" srcOrd="5" destOrd="0" presId="urn:microsoft.com/office/officeart/2018/2/layout/IconVerticalSolidList"/>
    <dgm:cxn modelId="{84731462-0201-450D-AAB7-609FB480DBF7}" type="presParOf" srcId="{3EA3D210-428A-480E-A40B-2C93F275368F}" destId="{0589EA69-C3C5-43A4-B6AC-95FAFFD046A3}" srcOrd="6" destOrd="0" presId="urn:microsoft.com/office/officeart/2018/2/layout/IconVerticalSolidList"/>
    <dgm:cxn modelId="{AC29B9FD-71E9-41B7-B895-B1237B83061E}" type="presParOf" srcId="{0589EA69-C3C5-43A4-B6AC-95FAFFD046A3}" destId="{B60986D4-7907-48C1-BD5E-4C3124F8D8FE}" srcOrd="0" destOrd="0" presId="urn:microsoft.com/office/officeart/2018/2/layout/IconVerticalSolidList"/>
    <dgm:cxn modelId="{C3B09B96-C827-4056-910A-8F7F442A9477}" type="presParOf" srcId="{0589EA69-C3C5-43A4-B6AC-95FAFFD046A3}" destId="{FD99C3EF-7BD8-4B05-8396-852F3EEBAABD}" srcOrd="1" destOrd="0" presId="urn:microsoft.com/office/officeart/2018/2/layout/IconVerticalSolidList"/>
    <dgm:cxn modelId="{7266078C-0C23-456D-968D-1AC423D6DEFC}" type="presParOf" srcId="{0589EA69-C3C5-43A4-B6AC-95FAFFD046A3}" destId="{7429F2CF-FB93-45DD-9698-B5A61EFCADFC}" srcOrd="2" destOrd="0" presId="urn:microsoft.com/office/officeart/2018/2/layout/IconVerticalSolidList"/>
    <dgm:cxn modelId="{06AB2AE8-EB09-4D41-A9CC-7728406AC9F2}" type="presParOf" srcId="{0589EA69-C3C5-43A4-B6AC-95FAFFD046A3}" destId="{E6AB16BB-E2F8-4A27-8F53-D05EFB878711}" srcOrd="3" destOrd="0" presId="urn:microsoft.com/office/officeart/2018/2/layout/IconVerticalSolidList"/>
    <dgm:cxn modelId="{DEB3E919-FF1A-46DD-808F-78EDF25ABA5E}" type="presParOf" srcId="{3EA3D210-428A-480E-A40B-2C93F275368F}" destId="{0AC93596-7BCB-4B2B-8573-1F720966CFA1}" srcOrd="7" destOrd="0" presId="urn:microsoft.com/office/officeart/2018/2/layout/IconVerticalSolidList"/>
    <dgm:cxn modelId="{0695ACF8-3D05-42BD-A817-D3F1F1C70E98}" type="presParOf" srcId="{3EA3D210-428A-480E-A40B-2C93F275368F}" destId="{8C6E37B2-F586-468B-92EF-E98D99E5CE39}" srcOrd="8" destOrd="0" presId="urn:microsoft.com/office/officeart/2018/2/layout/IconVerticalSolidList"/>
    <dgm:cxn modelId="{6575E4AB-BE43-4754-9330-8B9A208B5463}" type="presParOf" srcId="{8C6E37B2-F586-468B-92EF-E98D99E5CE39}" destId="{4C5E3220-8747-4BC1-A3C8-9FE492168F71}" srcOrd="0" destOrd="0" presId="urn:microsoft.com/office/officeart/2018/2/layout/IconVerticalSolidList"/>
    <dgm:cxn modelId="{D78C97F0-49D5-4737-8D70-29180E4E6323}" type="presParOf" srcId="{8C6E37B2-F586-468B-92EF-E98D99E5CE39}" destId="{7409A779-D6AE-4983-9807-F13B93D35FFA}" srcOrd="1" destOrd="0" presId="urn:microsoft.com/office/officeart/2018/2/layout/IconVerticalSolidList"/>
    <dgm:cxn modelId="{85F1AD05-4365-4284-BE6E-7AB766B942C9}" type="presParOf" srcId="{8C6E37B2-F586-468B-92EF-E98D99E5CE39}" destId="{3827EA84-7E5D-4BFD-A0CE-F40FDBE0D66D}" srcOrd="2" destOrd="0" presId="urn:microsoft.com/office/officeart/2018/2/layout/IconVerticalSolidList"/>
    <dgm:cxn modelId="{624DD56F-DA17-440A-AA23-C733CFBF9133}" type="presParOf" srcId="{8C6E37B2-F586-468B-92EF-E98D99E5CE39}" destId="{A989732F-50D8-4059-A2B6-5B26BEECFC1D}" srcOrd="3" destOrd="0" presId="urn:microsoft.com/office/officeart/2018/2/layout/IconVerticalSolidList"/>
    <dgm:cxn modelId="{7F3884BD-D5C6-4715-9B93-7F388D1B54B1}" type="presParOf" srcId="{3EA3D210-428A-480E-A40B-2C93F275368F}" destId="{79839EE6-62ED-444A-9406-625572D80FEA}" srcOrd="9" destOrd="0" presId="urn:microsoft.com/office/officeart/2018/2/layout/IconVerticalSolidList"/>
    <dgm:cxn modelId="{6A4CDD3A-C3E6-4718-9282-3F5B9A59C667}" type="presParOf" srcId="{3EA3D210-428A-480E-A40B-2C93F275368F}" destId="{A151D85D-6CB6-455A-828A-7619BD795D26}" srcOrd="10" destOrd="0" presId="urn:microsoft.com/office/officeart/2018/2/layout/IconVerticalSolidList"/>
    <dgm:cxn modelId="{EF083F78-10E0-418B-89E1-931FF4DCE82F}" type="presParOf" srcId="{A151D85D-6CB6-455A-828A-7619BD795D26}" destId="{2016249D-B545-4907-8188-15E870E971C8}" srcOrd="0" destOrd="0" presId="urn:microsoft.com/office/officeart/2018/2/layout/IconVerticalSolidList"/>
    <dgm:cxn modelId="{12381716-A790-4180-99C8-7E2605D63005}" type="presParOf" srcId="{A151D85D-6CB6-455A-828A-7619BD795D26}" destId="{DB76A1F3-961E-4076-8D9C-E80EA5B4E01D}" srcOrd="1" destOrd="0" presId="urn:microsoft.com/office/officeart/2018/2/layout/IconVerticalSolidList"/>
    <dgm:cxn modelId="{91DFF372-0CA8-4F2D-8194-EF6D0DF4D555}" type="presParOf" srcId="{A151D85D-6CB6-455A-828A-7619BD795D26}" destId="{5740B01C-6A10-4604-A6E9-2FAB01DEA6CC}" srcOrd="2" destOrd="0" presId="urn:microsoft.com/office/officeart/2018/2/layout/IconVerticalSolidList"/>
    <dgm:cxn modelId="{4427DE44-1F76-4A57-A31A-D867F40DB618}" type="presParOf" srcId="{A151D85D-6CB6-455A-828A-7619BD795D26}" destId="{1DD28EB8-FB45-44F2-A3BD-338DE338D97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903048-2566-45E9-BE7C-DF0D54FDDA72}">
      <dsp:nvSpPr>
        <dsp:cNvPr id="0" name=""/>
        <dsp:cNvSpPr/>
      </dsp:nvSpPr>
      <dsp:spPr>
        <a:xfrm>
          <a:off x="0" y="1829"/>
          <a:ext cx="6248400" cy="7796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48AD58-4F67-45CB-B1DF-B03AE164CE41}">
      <dsp:nvSpPr>
        <dsp:cNvPr id="0" name=""/>
        <dsp:cNvSpPr/>
      </dsp:nvSpPr>
      <dsp:spPr>
        <a:xfrm>
          <a:off x="235850" y="177255"/>
          <a:ext cx="428818" cy="42881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5254C9-A467-4243-878B-403106EE3B77}">
      <dsp:nvSpPr>
        <dsp:cNvPr id="0" name=""/>
        <dsp:cNvSpPr/>
      </dsp:nvSpPr>
      <dsp:spPr>
        <a:xfrm>
          <a:off x="900518" y="1829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Come to class on time.</a:t>
          </a:r>
        </a:p>
      </dsp:txBody>
      <dsp:txXfrm>
        <a:off x="900518" y="1829"/>
        <a:ext cx="5347881" cy="779669"/>
      </dsp:txXfrm>
    </dsp:sp>
    <dsp:sp modelId="{985E7B66-34E0-40BE-98B1-FD26216F0662}">
      <dsp:nvSpPr>
        <dsp:cNvPr id="0" name=""/>
        <dsp:cNvSpPr/>
      </dsp:nvSpPr>
      <dsp:spPr>
        <a:xfrm>
          <a:off x="0" y="976416"/>
          <a:ext cx="6248400" cy="77966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F78CF6-1CDF-407C-9151-446B46D5CA2D}">
      <dsp:nvSpPr>
        <dsp:cNvPr id="0" name=""/>
        <dsp:cNvSpPr/>
      </dsp:nvSpPr>
      <dsp:spPr>
        <a:xfrm>
          <a:off x="235850" y="1151842"/>
          <a:ext cx="428818" cy="42881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091AA6-C243-48DD-9519-7E34483CE855}">
      <dsp:nvSpPr>
        <dsp:cNvPr id="0" name=""/>
        <dsp:cNvSpPr/>
      </dsp:nvSpPr>
      <dsp:spPr>
        <a:xfrm>
          <a:off x="900518" y="976416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If you do not respond to me verbally by saying your name or by typing your name in the chat, then you are absent.</a:t>
          </a:r>
        </a:p>
      </dsp:txBody>
      <dsp:txXfrm>
        <a:off x="900518" y="976416"/>
        <a:ext cx="5347881" cy="779669"/>
      </dsp:txXfrm>
    </dsp:sp>
    <dsp:sp modelId="{E18AC82B-514B-4740-A8A9-7E5881A7B201}">
      <dsp:nvSpPr>
        <dsp:cNvPr id="0" name=""/>
        <dsp:cNvSpPr/>
      </dsp:nvSpPr>
      <dsp:spPr>
        <a:xfrm>
          <a:off x="0" y="1951003"/>
          <a:ext cx="6248400" cy="77966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CD7222-DE0A-4985-9C3F-26E3F34BFCE0}">
      <dsp:nvSpPr>
        <dsp:cNvPr id="0" name=""/>
        <dsp:cNvSpPr/>
      </dsp:nvSpPr>
      <dsp:spPr>
        <a:xfrm>
          <a:off x="235850" y="2126428"/>
          <a:ext cx="428818" cy="42881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9E492E-7824-4AFF-9875-307DA18D6F3D}">
      <dsp:nvSpPr>
        <dsp:cNvPr id="0" name=""/>
        <dsp:cNvSpPr/>
      </dsp:nvSpPr>
      <dsp:spPr>
        <a:xfrm>
          <a:off x="900518" y="1951003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Keep your mics on mute, until asked to share. Cameras should be turned on, and uniform shirts should be worn. </a:t>
          </a:r>
        </a:p>
      </dsp:txBody>
      <dsp:txXfrm>
        <a:off x="900518" y="1951003"/>
        <a:ext cx="5347881" cy="779669"/>
      </dsp:txXfrm>
    </dsp:sp>
    <dsp:sp modelId="{B60986D4-7907-48C1-BD5E-4C3124F8D8FE}">
      <dsp:nvSpPr>
        <dsp:cNvPr id="0" name=""/>
        <dsp:cNvSpPr/>
      </dsp:nvSpPr>
      <dsp:spPr>
        <a:xfrm>
          <a:off x="0" y="2925590"/>
          <a:ext cx="6248400" cy="77966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99C3EF-7BD8-4B05-8396-852F3EEBAABD}">
      <dsp:nvSpPr>
        <dsp:cNvPr id="0" name=""/>
        <dsp:cNvSpPr/>
      </dsp:nvSpPr>
      <dsp:spPr>
        <a:xfrm>
          <a:off x="235850" y="3101015"/>
          <a:ext cx="428818" cy="42881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AB16BB-E2F8-4A27-8F53-D05EFB878711}">
      <dsp:nvSpPr>
        <dsp:cNvPr id="0" name=""/>
        <dsp:cNvSpPr/>
      </dsp:nvSpPr>
      <dsp:spPr>
        <a:xfrm>
          <a:off x="900518" y="2925590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Please be on your best behavior.</a:t>
          </a:r>
        </a:p>
      </dsp:txBody>
      <dsp:txXfrm>
        <a:off x="900518" y="2925590"/>
        <a:ext cx="5347881" cy="779669"/>
      </dsp:txXfrm>
    </dsp:sp>
    <dsp:sp modelId="{4C5E3220-8747-4BC1-A3C8-9FE492168F71}">
      <dsp:nvSpPr>
        <dsp:cNvPr id="0" name=""/>
        <dsp:cNvSpPr/>
      </dsp:nvSpPr>
      <dsp:spPr>
        <a:xfrm>
          <a:off x="0" y="3900177"/>
          <a:ext cx="6248400" cy="77966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09A779-D6AE-4983-9807-F13B93D35FFA}">
      <dsp:nvSpPr>
        <dsp:cNvPr id="0" name=""/>
        <dsp:cNvSpPr/>
      </dsp:nvSpPr>
      <dsp:spPr>
        <a:xfrm>
          <a:off x="235850" y="4075602"/>
          <a:ext cx="428818" cy="42881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89732F-50D8-4059-A2B6-5B26BEECFC1D}">
      <dsp:nvSpPr>
        <dsp:cNvPr id="0" name=""/>
        <dsp:cNvSpPr/>
      </dsp:nvSpPr>
      <dsp:spPr>
        <a:xfrm>
          <a:off x="900518" y="3900177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No inappropriate profile pictures. Only pictures of yourself.</a:t>
          </a:r>
        </a:p>
      </dsp:txBody>
      <dsp:txXfrm>
        <a:off x="900518" y="3900177"/>
        <a:ext cx="5347881" cy="779669"/>
      </dsp:txXfrm>
    </dsp:sp>
    <dsp:sp modelId="{2016249D-B545-4907-8188-15E870E971C8}">
      <dsp:nvSpPr>
        <dsp:cNvPr id="0" name=""/>
        <dsp:cNvSpPr/>
      </dsp:nvSpPr>
      <dsp:spPr>
        <a:xfrm>
          <a:off x="0" y="4874763"/>
          <a:ext cx="6248400" cy="7796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76A1F3-961E-4076-8D9C-E80EA5B4E01D}">
      <dsp:nvSpPr>
        <dsp:cNvPr id="0" name=""/>
        <dsp:cNvSpPr/>
      </dsp:nvSpPr>
      <dsp:spPr>
        <a:xfrm>
          <a:off x="235850" y="5050189"/>
          <a:ext cx="428818" cy="42881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D28EB8-FB45-44F2-A3BD-338DE338D97D}">
      <dsp:nvSpPr>
        <dsp:cNvPr id="0" name=""/>
        <dsp:cNvSpPr/>
      </dsp:nvSpPr>
      <dsp:spPr>
        <a:xfrm>
          <a:off x="900518" y="4874763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Only educational content to be posted in the chat.</a:t>
          </a:r>
        </a:p>
      </dsp:txBody>
      <dsp:txXfrm>
        <a:off x="900518" y="4874763"/>
        <a:ext cx="5347881" cy="7796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6EF16F-8981-42B2-85A0-3941B39B4CBB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7877E4-7C13-4152-AB3B-6E97E1A4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370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A39BC-44BF-4652-B358-7FD2C46E86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E79335-781C-440C-A9E0-5D57469E5A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07C7C-2D26-4A46-9A29-7325760C8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B4981-B457-4100-997D-B8261A660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F6FC3F-A070-4037-8854-B8B6B771C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012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AAEEA-5B7F-4FE2-AF9A-407CCC942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499F0-893C-4450-984A-14AEE34C21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DDE1B-49E3-40C1-BAFF-CD82A7C64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B1AF15-F82C-4D82-988B-44569B64E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88D54-CAF3-497B-80C3-AFB3A4511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663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97DAE-F8CD-4A11-9E5F-A9B1EB137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45F6AD-9BAA-4DF3-972C-7659B30E3C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8B068-76A8-4FB9-B302-A9A866215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F39F50-61C5-40CF-BC49-AA35817C6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DD7137-0FFD-48C9-9670-D40469429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695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FA589-8B54-4BBC-B2A4-33F7762B0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24477-E74F-483A-8D92-5DCF01C1E8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0595C9-388F-43C7-B858-CDC5E3E583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8B2546-3726-4CC3-8067-239ACD0D3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D291DD-D44B-4E10-A7FC-914466F60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B3ED3B-FD5B-4202-82E4-5777F3017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00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BDFC6-ECA7-4A16-9AB2-B7D7136AD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DCC908-F509-458D-8552-FEA0B2362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8000A8-8DB3-42E0-8C16-D5F2F23210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D8ED2C-0862-4D52-AE1F-D326CF4D24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66FDE7-FCFD-45ED-A851-AFB6D79356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F14123-965B-483E-AE52-9FAC492D5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8FF23B-6FEC-422E-A7FC-BA1E485FA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B0B7F5-6E43-42FE-B377-DEAE3FFD8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12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288FD-0AB6-4D88-87C1-09F6B1324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7C634E-FEAF-4F1A-94DA-222E50F80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9E9946-1DED-4D03-873E-8FEF91DD8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AACC85-6CD6-49F7-B0C8-B247A4027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339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03D593-CF3E-43D0-A631-315168F08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87BEC8-F12B-4850-91B7-AA588EE3B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EFE7C2-F3B1-4C84-8D0E-3FA93CC84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481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C995D-863C-4C9E-A77D-6F35AE089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ADEFC2-2F75-446B-9C90-7E26A80E2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632FFE-BDD5-402A-AB52-337055BB5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0B33BD-5BDC-48AB-B4B1-106532C0B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9EFC0-058E-4689-93B7-8DBCFFF92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FEA6E2-B0E8-411F-B695-3AABC4BC3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96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ECACA-5D16-4A08-B882-AD6FEA453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0E59B6-54B0-4206-B72D-CDE6659BAE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630A9A-14D6-4623-9CBB-09457E7F36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A45EA-5D5C-4A4D-A76C-81A7BFDFC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27D108-ACD9-4C82-9171-161B48EA3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0B9D03-D7FB-4AA2-AC41-F12E168F1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772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FBA09-FD82-48FE-865D-8F32C618C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2BC8F8-F22E-4263-AC11-1AAF1A46C6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8CAECF-36AB-44F5-830D-1F871E105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AD0F8-2B21-4790-A656-784B33FC3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3EA2D2-AC4C-40C8-95D7-AAE252CB6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253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31B817-F88A-4F55-9679-12FF5116A1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A8E5CF-47D2-4481-A585-47FF1FCDD2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988E0-445C-43F2-AD81-CEA261B20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2F98C-5AC7-4BB7-B355-9FC292465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C03CB-B65B-43A4-A939-EA7C5B5A0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8000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6EA4B-D8C3-46D9-9EE7-9953D4AF8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7D43E8-5E66-480F-AFCF-988626CFEB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13A65-4244-471E-B07B-707F2B5ED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B954-743F-46C6-B771-0AF2CB0238F9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A08418-599F-4D05-8F3B-1A0A65291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BA9B19-9C68-4D19-AD09-A5B772C4E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609FB-A0ED-47D9-AEEE-DA3CF1BB9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434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536F87-28E9-44B3-A95A-06B4430B3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FA865D-F863-4147-AFC4-15373723CD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4E1AE9-013E-4E3F-B15F-AC922A77FF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DEA00-136C-48DC-9883-AFE01E7B3206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553388-305D-45A4-AE78-FF8A2232C6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4595D1-E2A7-44E4-BE2F-619BB59D50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4A5F1-2D5A-4A1F-A79B-D04B36B47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663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85A1FE-8AEB-441D-8448-DD484C2E5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566F19-80FB-4919-9271-C2D94E91AE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FE759-D5AA-43E9-8191-CEE309BD12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CB954-743F-46C6-B771-0AF2CB0238F9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FC7CE3-5A03-47DB-B43B-E434F869C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359E63-0DE0-4EFC-AAD9-DB34A4DD3D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609FB-A0ED-47D9-AEEE-DA3CF1BB9C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017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9intHqlzhc?feature=oembed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91D78D-80BD-47F2-8555-E3BED8311F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026" y="1153572"/>
            <a:ext cx="3728208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8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English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861ABC-2E37-4F4C-B090-15CF9139B3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dirty="0"/>
              <a:t>Access Book 5</a:t>
            </a:r>
          </a:p>
          <a:p>
            <a:r>
              <a:rPr lang="en-US" sz="3200" dirty="0"/>
              <a:t>Unit 1: Lesson 2 (pages 3 &amp; 4)</a:t>
            </a:r>
          </a:p>
          <a:p>
            <a:r>
              <a:rPr lang="en-US" sz="3200" dirty="0"/>
              <a:t>Different Homes</a:t>
            </a:r>
          </a:p>
          <a:p>
            <a:r>
              <a:rPr lang="en-US" sz="3200" dirty="0"/>
              <a:t>Mr. Michael</a:t>
            </a:r>
          </a:p>
          <a:p>
            <a:r>
              <a:rPr lang="en-US" sz="3200" dirty="0"/>
              <a:t>Tuesday, September 15</a:t>
            </a:r>
            <a:r>
              <a:rPr lang="en-US" sz="3200" baseline="30000" dirty="0"/>
              <a:t>th</a:t>
            </a:r>
            <a:r>
              <a:rPr lang="en-US" sz="3200" dirty="0"/>
              <a:t>, 2020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930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8575C10-8187-4AC4-AD72-C754EAFD28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65429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49E55F-D9D4-487A-A2A9-78037BCBE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559678"/>
            <a:ext cx="3567915" cy="4952492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Rules &amp; Procedures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4E776C9-ED67-41B7-B3A3-4DF76EF3A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99730"/>
            <a:ext cx="429768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451F566-9778-4B64-9B9D-FC3B1D521C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8389784"/>
              </p:ext>
            </p:extLst>
          </p:nvPr>
        </p:nvGraphicFramePr>
        <p:xfrm>
          <a:off x="5181600" y="568325"/>
          <a:ext cx="6248400" cy="5656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99980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0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3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AD3583-0B07-4790-A1E5-B2516251C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635714"/>
            <a:ext cx="10264697" cy="1212102"/>
          </a:xfrm>
        </p:spPr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rgbClr val="FFFFFF"/>
                </a:solidFill>
              </a:rPr>
              <a:t>Learning Outcomes</a:t>
            </a:r>
          </a:p>
        </p:txBody>
      </p:sp>
      <p:sp>
        <p:nvSpPr>
          <p:cNvPr id="74" name="Content Placeholder 2">
            <a:extLst>
              <a:ext uri="{FF2B5EF4-FFF2-40B4-BE49-F238E27FC236}">
                <a16:creationId xmlns:a16="http://schemas.microsoft.com/office/drawing/2014/main" id="{75907A67-4256-43BB-A781-B04CAAEB71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4139" y="2543175"/>
            <a:ext cx="10874814" cy="4314824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4300" b="1" i="1" u="sng" dirty="0">
                <a:solidFill>
                  <a:srgbClr val="FF0000"/>
                </a:solidFill>
              </a:rPr>
              <a:t>Students will be able to: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000" dirty="0"/>
              <a:t>Analyze pictures.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000" dirty="0"/>
              <a:t>Review the grammar points.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000" dirty="0"/>
              <a:t>Complete the sentences with words from the box.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000" dirty="0"/>
              <a:t>Read different texts.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000" dirty="0"/>
              <a:t>Circle the correct words that relate to the texts.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000" dirty="0"/>
              <a:t>Complete the table with the correct words from the box.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000" dirty="0"/>
              <a:t>Write sentences about the houses.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000" dirty="0"/>
              <a:t>Watch a short video on parts of a house.</a:t>
            </a:r>
          </a:p>
          <a:p>
            <a:pPr marL="514350" indent="-514350">
              <a:buFont typeface="+mj-lt"/>
              <a:buAutoNum type="arabicPeriod"/>
            </a:pPr>
            <a:endParaRPr lang="en-US" sz="3200" dirty="0"/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54884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FD5B5F-E1A2-4823-B7E8-AEF6D5074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Starter: Look at the picture. What do you see?</a:t>
            </a:r>
          </a:p>
        </p:txBody>
      </p:sp>
      <p:pic>
        <p:nvPicPr>
          <p:cNvPr id="4" name="Picture 3" descr="A house that is parked on the side of a building&#10;&#10;Description automatically generated">
            <a:extLst>
              <a:ext uri="{FF2B5EF4-FFF2-40B4-BE49-F238E27FC236}">
                <a16:creationId xmlns:a16="http://schemas.microsoft.com/office/drawing/2014/main" id="{CECD99BD-93F4-4A7C-8E29-0DC54F41F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7217" y="55134"/>
            <a:ext cx="5102149" cy="680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821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8">
            <a:extLst>
              <a:ext uri="{FF2B5EF4-FFF2-40B4-BE49-F238E27FC236}">
                <a16:creationId xmlns:a16="http://schemas.microsoft.com/office/drawing/2014/main" id="{9C898F85-4225-4931-9F2F-17B4AF8BA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3482F598-370A-4FB1-90C8-763462A65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31871A-6DF2-45F5-95A4-572AAA053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928048"/>
            <a:ext cx="6095999" cy="333915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dirty="0">
                <a:solidFill>
                  <a:schemeClr val="bg1">
                    <a:alpha val="60000"/>
                  </a:schemeClr>
                </a:solidFill>
              </a:rPr>
              <a:t>Review Grammar Points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D997E1-CEB6-46DF-B0F8-044407590F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186" b="1"/>
          <a:stretch/>
        </p:blipFill>
        <p:spPr>
          <a:xfrm>
            <a:off x="7498079" y="1737148"/>
            <a:ext cx="3235569" cy="3235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44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5DE2E194-876D-4541-BB4B-4847DE3E5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957" y="643466"/>
            <a:ext cx="10638085" cy="55710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5CDCEB-2EE1-4DE6-BD21-942CBDD04D0A}"/>
              </a:ext>
            </a:extLst>
          </p:cNvPr>
          <p:cNvSpPr txBox="1"/>
          <p:nvPr/>
        </p:nvSpPr>
        <p:spPr>
          <a:xfrm>
            <a:off x="2676940" y="5459895"/>
            <a:ext cx="11297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stone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AF611E-D937-47B9-B5AE-FB0FEFD1050F}"/>
              </a:ext>
            </a:extLst>
          </p:cNvPr>
          <p:cNvSpPr txBox="1"/>
          <p:nvPr/>
        </p:nvSpPr>
        <p:spPr>
          <a:xfrm>
            <a:off x="6095999" y="5459894"/>
            <a:ext cx="1149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wood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48DE75-C6FC-4157-9F81-6CB0E25A8A3C}"/>
              </a:ext>
            </a:extLst>
          </p:cNvPr>
          <p:cNvSpPr txBox="1"/>
          <p:nvPr/>
        </p:nvSpPr>
        <p:spPr>
          <a:xfrm>
            <a:off x="9660835" y="5459893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glass</a:t>
            </a:r>
          </a:p>
        </p:txBody>
      </p:sp>
    </p:spTree>
    <p:extLst>
      <p:ext uri="{BB962C8B-B14F-4D97-AF65-F5344CB8AC3E}">
        <p14:creationId xmlns:p14="http://schemas.microsoft.com/office/powerpoint/2010/main" val="40069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AFEBEA-8FCC-4D86-946F-1332EAD24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803" y="0"/>
            <a:ext cx="8174394" cy="6857999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50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1BAC2E10-CCFF-4C14-A18D-3262ECD89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298892"/>
            <a:ext cx="9951041" cy="425407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A9C6BFC8-2313-4DFE-A3E9-E922088D66DB}"/>
              </a:ext>
            </a:extLst>
          </p:cNvPr>
          <p:cNvSpPr/>
          <p:nvPr/>
        </p:nvSpPr>
        <p:spPr>
          <a:xfrm>
            <a:off x="3776870" y="2676939"/>
            <a:ext cx="516834" cy="27829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849AEB8-91A9-49AC-A836-659AE70FBD00}"/>
              </a:ext>
            </a:extLst>
          </p:cNvPr>
          <p:cNvSpPr/>
          <p:nvPr/>
        </p:nvSpPr>
        <p:spPr>
          <a:xfrm>
            <a:off x="2358887" y="2955235"/>
            <a:ext cx="516834" cy="27829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B3F0F12-CE06-47E0-9491-D2CD70556779}"/>
              </a:ext>
            </a:extLst>
          </p:cNvPr>
          <p:cNvSpPr/>
          <p:nvPr/>
        </p:nvSpPr>
        <p:spPr>
          <a:xfrm>
            <a:off x="4518990" y="3356647"/>
            <a:ext cx="662609" cy="30811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A16DE9F-D040-4C0A-AEAF-1413D2AE3A1A}"/>
              </a:ext>
            </a:extLst>
          </p:cNvPr>
          <p:cNvSpPr/>
          <p:nvPr/>
        </p:nvSpPr>
        <p:spPr>
          <a:xfrm>
            <a:off x="8574157" y="2676939"/>
            <a:ext cx="516834" cy="27829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C2B9BE7-565E-427A-8558-486C5152F48F}"/>
              </a:ext>
            </a:extLst>
          </p:cNvPr>
          <p:cNvSpPr/>
          <p:nvPr/>
        </p:nvSpPr>
        <p:spPr>
          <a:xfrm>
            <a:off x="7898296" y="2955235"/>
            <a:ext cx="509406" cy="40141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7335DF2-8419-4F29-83DE-AEC176DD11A9}"/>
              </a:ext>
            </a:extLst>
          </p:cNvPr>
          <p:cNvSpPr/>
          <p:nvPr/>
        </p:nvSpPr>
        <p:spPr>
          <a:xfrm>
            <a:off x="9448800" y="3356647"/>
            <a:ext cx="509406" cy="30811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1D52B7A-7070-4924-B558-F0B17E409F26}"/>
              </a:ext>
            </a:extLst>
          </p:cNvPr>
          <p:cNvSpPr/>
          <p:nvPr/>
        </p:nvSpPr>
        <p:spPr>
          <a:xfrm>
            <a:off x="6281530" y="4280452"/>
            <a:ext cx="424070" cy="3048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F5C43BA-6E30-4580-AAD9-63DE43ED677D}"/>
              </a:ext>
            </a:extLst>
          </p:cNvPr>
          <p:cNvSpPr/>
          <p:nvPr/>
        </p:nvSpPr>
        <p:spPr>
          <a:xfrm>
            <a:off x="6957391" y="4585252"/>
            <a:ext cx="649357" cy="3048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98219B1-11C4-4211-A36B-BBC4B2520FB4}"/>
              </a:ext>
            </a:extLst>
          </p:cNvPr>
          <p:cNvSpPr/>
          <p:nvPr/>
        </p:nvSpPr>
        <p:spPr>
          <a:xfrm>
            <a:off x="5314122" y="4890052"/>
            <a:ext cx="397565" cy="3048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54B5EA-96ED-4ECF-A568-1B0464C5AC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939" y="1736035"/>
            <a:ext cx="11324306" cy="35515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F143EC6-0683-4ECD-9B75-F0491400BB7D}"/>
              </a:ext>
            </a:extLst>
          </p:cNvPr>
          <p:cNvSpPr txBox="1"/>
          <p:nvPr/>
        </p:nvSpPr>
        <p:spPr>
          <a:xfrm>
            <a:off x="5128591" y="3283226"/>
            <a:ext cx="25974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His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Her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Their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129A4E-1434-4FEB-A581-A64217241B17}"/>
              </a:ext>
            </a:extLst>
          </p:cNvPr>
          <p:cNvSpPr txBox="1"/>
          <p:nvPr/>
        </p:nvSpPr>
        <p:spPr>
          <a:xfrm>
            <a:off x="8270734" y="4995229"/>
            <a:ext cx="3921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Now, repeat after me.</a:t>
            </a:r>
          </a:p>
        </p:txBody>
      </p:sp>
    </p:spTree>
    <p:extLst>
      <p:ext uri="{BB962C8B-B14F-4D97-AF65-F5344CB8AC3E}">
        <p14:creationId xmlns:p14="http://schemas.microsoft.com/office/powerpoint/2010/main" val="1017476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4A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DCCB1B-47E9-4B97-83A8-1261DC7B2B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430" y="480060"/>
            <a:ext cx="9121140" cy="58978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ED10CA-0E0B-4F84-84B7-4212199EF55A}"/>
              </a:ext>
            </a:extLst>
          </p:cNvPr>
          <p:cNvSpPr txBox="1"/>
          <p:nvPr/>
        </p:nvSpPr>
        <p:spPr>
          <a:xfrm>
            <a:off x="5168348" y="1457739"/>
            <a:ext cx="11544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Their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764AF7-A7A4-433A-9F6C-157AB3190A82}"/>
              </a:ext>
            </a:extLst>
          </p:cNvPr>
          <p:cNvSpPr txBox="1"/>
          <p:nvPr/>
        </p:nvSpPr>
        <p:spPr>
          <a:xfrm>
            <a:off x="6480313" y="1934818"/>
            <a:ext cx="11297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stone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AC902E-4494-4A43-964E-ED02EFB3C21D}"/>
              </a:ext>
            </a:extLst>
          </p:cNvPr>
          <p:cNvSpPr txBox="1"/>
          <p:nvPr/>
        </p:nvSpPr>
        <p:spPr>
          <a:xfrm>
            <a:off x="2110928" y="3945740"/>
            <a:ext cx="7970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Her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9EA777-F304-491D-A334-2691DA18E725}"/>
              </a:ext>
            </a:extLst>
          </p:cNvPr>
          <p:cNvSpPr txBox="1"/>
          <p:nvPr/>
        </p:nvSpPr>
        <p:spPr>
          <a:xfrm>
            <a:off x="4280452" y="3945739"/>
            <a:ext cx="10855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small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AFEECD-6265-4C72-8E8B-CBC81CA460AC}"/>
              </a:ext>
            </a:extLst>
          </p:cNvPr>
          <p:cNvSpPr txBox="1"/>
          <p:nvPr/>
        </p:nvSpPr>
        <p:spPr>
          <a:xfrm>
            <a:off x="3211863" y="4377009"/>
            <a:ext cx="1508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glass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black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19A4F96-C60B-42A8-99AF-6C8EDA467566}"/>
              </a:ext>
            </a:extLst>
          </p:cNvPr>
          <p:cNvSpPr txBox="1"/>
          <p:nvPr/>
        </p:nvSpPr>
        <p:spPr>
          <a:xfrm>
            <a:off x="6322831" y="2373819"/>
            <a:ext cx="2148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dark brown</a:t>
            </a:r>
          </a:p>
        </p:txBody>
      </p:sp>
    </p:spTree>
    <p:extLst>
      <p:ext uri="{BB962C8B-B14F-4D97-AF65-F5344CB8AC3E}">
        <p14:creationId xmlns:p14="http://schemas.microsoft.com/office/powerpoint/2010/main" val="407893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8334C6-3732-4D9B-8DAD-41BF5DA84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Plenary: Watch the short video</a:t>
            </a:r>
          </a:p>
        </p:txBody>
      </p:sp>
      <p:pic>
        <p:nvPicPr>
          <p:cNvPr id="5" name="Online Media 4" title="Kids vocabulary - [Old] House - Parts of the House -  English educational video">
            <a:hlinkClick r:id="" action="ppaction://media"/>
            <a:extLst>
              <a:ext uri="{FF2B5EF4-FFF2-40B4-BE49-F238E27FC236}">
                <a16:creationId xmlns:a16="http://schemas.microsoft.com/office/drawing/2014/main" id="{DF22FEED-E1A3-49EA-9326-5761F1A9244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797083" y="1380677"/>
            <a:ext cx="7349081" cy="413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33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8">
            <a:extLst>
              <a:ext uri="{FF2B5EF4-FFF2-40B4-BE49-F238E27FC236}">
                <a16:creationId xmlns:a16="http://schemas.microsoft.com/office/drawing/2014/main" id="{42A5316D-ED2F-4F89-B4B4-8D9240B1A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524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4E7732-62F2-4E8B-A2CD-4797F45B7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510" y="1487272"/>
            <a:ext cx="2743200" cy="2743200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200" dirty="0">
                <a:solidFill>
                  <a:srgbClr val="FFFFFF"/>
                </a:solidFill>
              </a:rPr>
              <a:t>Self-Evaluation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3D0C0C-36E2-4FCC-9E36-FC31F7773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1313299"/>
            <a:ext cx="4737080" cy="309114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69249A-09B1-4B49-B323-1036E640A7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6600" y="4557672"/>
            <a:ext cx="7188199" cy="1973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1" u="sng" dirty="0"/>
              <a:t>Evaluate your learning for today in the chat: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rgbClr val="FF0000"/>
                </a:solidFill>
              </a:rPr>
              <a:t>Type a </a:t>
            </a:r>
            <a:r>
              <a:rPr lang="en-US" sz="2400" b="1" dirty="0"/>
              <a:t>1</a:t>
            </a:r>
            <a:r>
              <a:rPr lang="en-US" sz="2400" dirty="0">
                <a:solidFill>
                  <a:srgbClr val="FF0000"/>
                </a:solidFill>
              </a:rPr>
              <a:t> if you are confused.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rgbClr val="FFC000"/>
                </a:solidFill>
              </a:rPr>
              <a:t>Type a </a:t>
            </a:r>
            <a:r>
              <a:rPr lang="en-US" sz="2400" b="1" dirty="0"/>
              <a:t>2 </a:t>
            </a:r>
            <a:r>
              <a:rPr lang="en-US" sz="2400" dirty="0">
                <a:solidFill>
                  <a:srgbClr val="FFC000"/>
                </a:solidFill>
              </a:rPr>
              <a:t>if you are getting there.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rgbClr val="00B050"/>
                </a:solidFill>
              </a:rPr>
              <a:t>Type a </a:t>
            </a:r>
            <a:r>
              <a:rPr lang="en-US" sz="2400" b="1" dirty="0"/>
              <a:t>3</a:t>
            </a:r>
            <a:r>
              <a:rPr lang="en-US" sz="2400" dirty="0">
                <a:solidFill>
                  <a:srgbClr val="00B050"/>
                </a:solidFill>
              </a:rPr>
              <a:t> if you got it!</a:t>
            </a:r>
          </a:p>
        </p:txBody>
      </p:sp>
    </p:spTree>
    <p:extLst>
      <p:ext uri="{BB962C8B-B14F-4D97-AF65-F5344CB8AC3E}">
        <p14:creationId xmlns:p14="http://schemas.microsoft.com/office/powerpoint/2010/main" val="2631461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254</Words>
  <Application>Microsoft Office PowerPoint</Application>
  <PresentationFormat>Widescreen</PresentationFormat>
  <Paragraphs>45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Office Theme</vt:lpstr>
      <vt:lpstr>English </vt:lpstr>
      <vt:lpstr>Rules &amp; Procedures</vt:lpstr>
      <vt:lpstr>Learning Outcomes</vt:lpstr>
      <vt:lpstr>Starter: Look at the picture. What do you see?</vt:lpstr>
      <vt:lpstr>Review Grammar 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Plenary: Watch the short video</vt:lpstr>
      <vt:lpstr>Self-Evaluation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</dc:title>
  <dc:creator>MICHAEL ANGELO ORENGO</dc:creator>
  <cp:lastModifiedBy>MICHAEL ANGELO ORENGO</cp:lastModifiedBy>
  <cp:revision>6</cp:revision>
  <dcterms:created xsi:type="dcterms:W3CDTF">2020-09-14T22:03:02Z</dcterms:created>
  <dcterms:modified xsi:type="dcterms:W3CDTF">2020-09-15T07:02:41Z</dcterms:modified>
</cp:coreProperties>
</file>