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9" r:id="rId1"/>
  </p:sldMasterIdLst>
  <p:notesMasterIdLst>
    <p:notesMasterId r:id="rId5"/>
  </p:notesMasterIdLst>
  <p:sldIdLst>
    <p:sldId id="1534" r:id="rId2"/>
    <p:sldId id="1505" r:id="rId3"/>
    <p:sldId id="1533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66"/>
    <a:srgbClr val="663300"/>
    <a:srgbClr val="000099"/>
    <a:srgbClr val="666633"/>
    <a:srgbClr val="FFFF00"/>
    <a:srgbClr val="00CC00"/>
    <a:srgbClr val="9933FF"/>
    <a:srgbClr val="FF99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662" autoAdjust="0"/>
    <p:restoredTop sz="94259" autoAdjust="0"/>
  </p:normalViewPr>
  <p:slideViewPr>
    <p:cSldViewPr snapToGrid="0">
      <p:cViewPr>
        <p:scale>
          <a:sx n="72" d="100"/>
          <a:sy n="72" d="100"/>
        </p:scale>
        <p:origin x="-60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7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B820EF-74B7-4A20-8616-3ABC99DE4DF8}" type="datetimeFigureOut">
              <a:rPr lang="ar-SA" smtClean="0"/>
              <a:t>04/12/43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F39A50E-275D-4185-9259-14F271B5D5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604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9A50E-275D-4185-9259-14F271B5D505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292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9A50E-275D-4185-9259-14F271B5D505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394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1E9C77-4346-413A-97D1-BBD35AA46228}" type="datetimeFigureOut">
              <a:rPr lang="ar-AE" smtClean="0"/>
              <a:t>04/12/1443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40E145-D50C-4536-AA64-93BA54B30F30}" type="slidenum">
              <a:rPr lang="ar-AE" smtClean="0"/>
              <a:t>‹#›</a:t>
            </a:fld>
            <a:endParaRPr lang="ar-AE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05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9C77-4346-413A-97D1-BBD35AA46228}" type="datetimeFigureOut">
              <a:rPr lang="ar-AE" smtClean="0"/>
              <a:t>04/12/1443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E145-D50C-4536-AA64-93BA54B30F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103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9C77-4346-413A-97D1-BBD35AA46228}" type="datetimeFigureOut">
              <a:rPr lang="ar-AE" smtClean="0"/>
              <a:t>04/12/1443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E145-D50C-4536-AA64-93BA54B30F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19486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9C77-4346-413A-97D1-BBD35AA46228}" type="datetimeFigureOut">
              <a:rPr lang="ar-AE" smtClean="0"/>
              <a:t>04/12/1443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E145-D50C-4536-AA64-93BA54B30F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9195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9C77-4346-413A-97D1-BBD35AA46228}" type="datetimeFigureOut">
              <a:rPr lang="ar-AE" smtClean="0"/>
              <a:t>04/12/1443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E145-D50C-4536-AA64-93BA54B30F30}" type="slidenum">
              <a:rPr lang="ar-AE" smtClean="0"/>
              <a:t>‹#›</a:t>
            </a:fld>
            <a:endParaRPr lang="ar-AE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6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9C77-4346-413A-97D1-BBD35AA46228}" type="datetimeFigureOut">
              <a:rPr lang="ar-AE" smtClean="0"/>
              <a:t>04/12/1443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E145-D50C-4536-AA64-93BA54B30F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265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9C77-4346-413A-97D1-BBD35AA46228}" type="datetimeFigureOut">
              <a:rPr lang="ar-AE" smtClean="0"/>
              <a:t>04/12/1443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E145-D50C-4536-AA64-93BA54B30F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907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9C77-4346-413A-97D1-BBD35AA46228}" type="datetimeFigureOut">
              <a:rPr lang="ar-AE" smtClean="0"/>
              <a:t>04/12/1443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E145-D50C-4536-AA64-93BA54B30F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6644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9C77-4346-413A-97D1-BBD35AA46228}" type="datetimeFigureOut">
              <a:rPr lang="ar-AE" smtClean="0"/>
              <a:t>04/12/1443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E145-D50C-4536-AA64-93BA54B30F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29733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9C77-4346-413A-97D1-BBD35AA46228}" type="datetimeFigureOut">
              <a:rPr lang="ar-AE" smtClean="0"/>
              <a:t>04/12/1443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E145-D50C-4536-AA64-93BA54B30F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56112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9C77-4346-413A-97D1-BBD35AA46228}" type="datetimeFigureOut">
              <a:rPr lang="ar-AE" smtClean="0"/>
              <a:t>04/12/1443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E145-D50C-4536-AA64-93BA54B30F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1083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A1E9C77-4346-413A-97D1-BBD35AA46228}" type="datetimeFigureOut">
              <a:rPr lang="ar-AE" smtClean="0"/>
              <a:t>04/12/1443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A40E145-D50C-4536-AA64-93BA54B30F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1144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34;p47">
            <a:extLst>
              <a:ext uri="{FF2B5EF4-FFF2-40B4-BE49-F238E27FC236}">
                <a16:creationId xmlns:a16="http://schemas.microsoft.com/office/drawing/2014/main" xmlns="" id="{996EDE97-29C7-4C56-8669-45232936DDB3}"/>
              </a:ext>
            </a:extLst>
          </p:cNvPr>
          <p:cNvSpPr/>
          <p:nvPr/>
        </p:nvSpPr>
        <p:spPr>
          <a:xfrm>
            <a:off x="2173574" y="1637058"/>
            <a:ext cx="8229600" cy="4195395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1335;p47">
            <a:extLst>
              <a:ext uri="{FF2B5EF4-FFF2-40B4-BE49-F238E27FC236}">
                <a16:creationId xmlns:a16="http://schemas.microsoft.com/office/drawing/2014/main" xmlns="" id="{2F6D4938-C450-4A0F-A1DC-A8D44DEC632A}"/>
              </a:ext>
            </a:extLst>
          </p:cNvPr>
          <p:cNvSpPr/>
          <p:nvPr/>
        </p:nvSpPr>
        <p:spPr>
          <a:xfrm>
            <a:off x="1828800" y="1087200"/>
            <a:ext cx="8814216" cy="4423653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Picture 2" descr="C:\Users\Administrator\Desktop\56e262d2db7dc.png">
            <a:extLst>
              <a:ext uri="{FF2B5EF4-FFF2-40B4-BE49-F238E27FC236}">
                <a16:creationId xmlns:a16="http://schemas.microsoft.com/office/drawing/2014/main" xmlns="" id="{BA2F1C0C-6EB6-40BA-9BE1-5A04C0D48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997" y="2162760"/>
            <a:ext cx="1345394" cy="122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56e262d2db7dc.png">
            <a:extLst>
              <a:ext uri="{FF2B5EF4-FFF2-40B4-BE49-F238E27FC236}">
                <a16:creationId xmlns:a16="http://schemas.microsoft.com/office/drawing/2014/main" xmlns="" id="{6C4A2A5D-9EC1-4AAB-BADE-557CF1274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407" y="2779229"/>
            <a:ext cx="840716" cy="76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A5341DF9-2A16-40FC-91F1-21AB0FDD6051}"/>
              </a:ext>
            </a:extLst>
          </p:cNvPr>
          <p:cNvSpPr txBox="1"/>
          <p:nvPr/>
        </p:nvSpPr>
        <p:spPr>
          <a:xfrm>
            <a:off x="1572460" y="1637058"/>
            <a:ext cx="895149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黑体"/>
                <a:cs typeface="Arial" panose="020B0604020202020204" pitchFamily="34" charset="0"/>
              </a:rPr>
              <a:t>عمل مجاني للاستفادة منه فقط لا أحلل بيعه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黑体"/>
                <a:cs typeface="Arial" panose="020B0604020202020204" pitchFamily="34" charset="0"/>
              </a:rPr>
              <a:t>أذكروني بدعوة لي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黑体"/>
                <a:cs typeface="Arial" panose="020B0604020202020204" pitchFamily="34" charset="0"/>
              </a:rPr>
              <a:t>ولوالديَ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黑体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5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xmlns="" id="{6D911B20-B026-4859-B8EF-4F70E3F5DAA6}"/>
              </a:ext>
            </a:extLst>
          </p:cNvPr>
          <p:cNvSpPr/>
          <p:nvPr/>
        </p:nvSpPr>
        <p:spPr>
          <a:xfrm>
            <a:off x="9330596" y="2046334"/>
            <a:ext cx="1941094" cy="1700463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>
                <a:solidFill>
                  <a:schemeClr val="tx1"/>
                </a:solidFill>
              </a:rPr>
              <a:t>أ</a:t>
            </a:r>
          </a:p>
        </p:txBody>
      </p:sp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xmlns="" id="{5EFE1F67-F70E-4427-B2CC-9C7AA17EF103}"/>
              </a:ext>
            </a:extLst>
          </p:cNvPr>
          <p:cNvSpPr/>
          <p:nvPr/>
        </p:nvSpPr>
        <p:spPr>
          <a:xfrm>
            <a:off x="7247127" y="2046334"/>
            <a:ext cx="1941094" cy="1700463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>
                <a:solidFill>
                  <a:schemeClr val="tx1"/>
                </a:solidFill>
              </a:rPr>
              <a:t>ب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A201814C-8FC7-4691-8BCE-7DC17C626BA0}"/>
              </a:ext>
            </a:extLst>
          </p:cNvPr>
          <p:cNvSpPr/>
          <p:nvPr/>
        </p:nvSpPr>
        <p:spPr>
          <a:xfrm>
            <a:off x="5163658" y="2046334"/>
            <a:ext cx="1941094" cy="170046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>
                <a:solidFill>
                  <a:schemeClr val="tx1"/>
                </a:solidFill>
              </a:rPr>
              <a:t>ث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D8230C27-EB77-4C1E-BC82-A2BCB60AFFE6}"/>
              </a:ext>
            </a:extLst>
          </p:cNvPr>
          <p:cNvSpPr/>
          <p:nvPr/>
        </p:nvSpPr>
        <p:spPr>
          <a:xfrm>
            <a:off x="3014018" y="2046334"/>
            <a:ext cx="1941094" cy="17004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>
                <a:solidFill>
                  <a:schemeClr val="tx1"/>
                </a:solidFill>
              </a:rPr>
              <a:t>ج</a:t>
            </a:r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B66C7F1D-C608-4259-9C08-4DA7D4113384}"/>
              </a:ext>
            </a:extLst>
          </p:cNvPr>
          <p:cNvSpPr/>
          <p:nvPr/>
        </p:nvSpPr>
        <p:spPr>
          <a:xfrm>
            <a:off x="732027" y="2046334"/>
            <a:ext cx="1941094" cy="170046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>
                <a:solidFill>
                  <a:schemeClr val="tx1"/>
                </a:solidFill>
              </a:rPr>
              <a:t>ت</a:t>
            </a:r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xmlns="" id="{5072C468-F4DC-4BD4-98A9-167E8881B282}"/>
              </a:ext>
            </a:extLst>
          </p:cNvPr>
          <p:cNvSpPr/>
          <p:nvPr/>
        </p:nvSpPr>
        <p:spPr>
          <a:xfrm>
            <a:off x="9330596" y="4035653"/>
            <a:ext cx="1941094" cy="170046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>
                <a:solidFill>
                  <a:schemeClr val="tx1"/>
                </a:solidFill>
              </a:rPr>
              <a:t>ن</a:t>
            </a: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xmlns="" id="{0F1491F9-2CB2-41F5-9502-4AAAFF5805C7}"/>
              </a:ext>
            </a:extLst>
          </p:cNvPr>
          <p:cNvSpPr/>
          <p:nvPr/>
        </p:nvSpPr>
        <p:spPr>
          <a:xfrm>
            <a:off x="7247127" y="4035653"/>
            <a:ext cx="1941094" cy="1700463"/>
          </a:xfrm>
          <a:prstGeom prst="round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>
                <a:solidFill>
                  <a:schemeClr val="tx1"/>
                </a:solidFill>
              </a:rPr>
              <a:t>خ</a:t>
            </a: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xmlns="" id="{B7308AE1-2C3B-4049-9E0D-8052E570CE13}"/>
              </a:ext>
            </a:extLst>
          </p:cNvPr>
          <p:cNvSpPr/>
          <p:nvPr/>
        </p:nvSpPr>
        <p:spPr>
          <a:xfrm>
            <a:off x="5163658" y="4035653"/>
            <a:ext cx="1941094" cy="170046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>
                <a:solidFill>
                  <a:schemeClr val="tx1"/>
                </a:solidFill>
              </a:rPr>
              <a:t>د</a:t>
            </a:r>
          </a:p>
        </p:txBody>
      </p:sp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xmlns="" id="{5F043982-AEAB-49EC-A2CA-E043810E21B3}"/>
              </a:ext>
            </a:extLst>
          </p:cNvPr>
          <p:cNvSpPr/>
          <p:nvPr/>
        </p:nvSpPr>
        <p:spPr>
          <a:xfrm>
            <a:off x="3014018" y="4035653"/>
            <a:ext cx="1941094" cy="1700463"/>
          </a:xfrm>
          <a:prstGeom prst="roundRect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>
                <a:solidFill>
                  <a:schemeClr val="tx1"/>
                </a:solidFill>
              </a:rPr>
              <a:t>ز</a:t>
            </a:r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xmlns="" id="{35E1B797-D110-412F-8586-CFAACE71249E}"/>
              </a:ext>
            </a:extLst>
          </p:cNvPr>
          <p:cNvSpPr/>
          <p:nvPr/>
        </p:nvSpPr>
        <p:spPr>
          <a:xfrm>
            <a:off x="732027" y="4035653"/>
            <a:ext cx="1941094" cy="170046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>
                <a:solidFill>
                  <a:schemeClr val="tx1"/>
                </a:solidFill>
              </a:rPr>
              <a:t>ش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9F6DDCE5-73C8-4F99-889B-CD6BF757B634}"/>
              </a:ext>
            </a:extLst>
          </p:cNvPr>
          <p:cNvSpPr txBox="1"/>
          <p:nvPr/>
        </p:nvSpPr>
        <p:spPr>
          <a:xfrm>
            <a:off x="2673121" y="754573"/>
            <a:ext cx="843946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في أي مربع يوجد حرف ؟</a:t>
            </a:r>
          </a:p>
        </p:txBody>
      </p:sp>
    </p:spTree>
    <p:extLst>
      <p:ext uri="{BB962C8B-B14F-4D97-AF65-F5344CB8AC3E}">
        <p14:creationId xmlns:p14="http://schemas.microsoft.com/office/powerpoint/2010/main" val="164230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xmlns="" id="{AD96D27D-93BB-4024-BEF6-EF3E0939C1BC}"/>
              </a:ext>
            </a:extLst>
          </p:cNvPr>
          <p:cNvSpPr/>
          <p:nvPr/>
        </p:nvSpPr>
        <p:spPr>
          <a:xfrm>
            <a:off x="9405547" y="1904749"/>
            <a:ext cx="1941094" cy="17004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Tahoma" panose="020B0604030504040204" pitchFamily="34" charset="0"/>
              </a:rPr>
              <a:t>ش</a:t>
            </a:r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xmlns="" id="{39F4570E-B16E-463B-8FA6-F51995717388}"/>
              </a:ext>
            </a:extLst>
          </p:cNvPr>
          <p:cNvSpPr/>
          <p:nvPr/>
        </p:nvSpPr>
        <p:spPr>
          <a:xfrm>
            <a:off x="7322078" y="1904749"/>
            <a:ext cx="1941094" cy="1700463"/>
          </a:xfrm>
          <a:prstGeom prst="roundRect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Tahoma" panose="020B0604030504040204" pitchFamily="34" charset="0"/>
              </a:rPr>
              <a:t>ب</a:t>
            </a:r>
          </a:p>
        </p:txBody>
      </p:sp>
      <p:sp>
        <p:nvSpPr>
          <p:cNvPr id="19" name="مستطيل: زوايا مستديرة 18">
            <a:extLst>
              <a:ext uri="{FF2B5EF4-FFF2-40B4-BE49-F238E27FC236}">
                <a16:creationId xmlns:a16="http://schemas.microsoft.com/office/drawing/2014/main" xmlns="" id="{EB95ECCC-C487-435B-B0A1-57432C821AF3}"/>
              </a:ext>
            </a:extLst>
          </p:cNvPr>
          <p:cNvSpPr/>
          <p:nvPr/>
        </p:nvSpPr>
        <p:spPr>
          <a:xfrm>
            <a:off x="5238609" y="1904749"/>
            <a:ext cx="1941094" cy="170046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Tahoma" panose="020B0604030504040204" pitchFamily="34" charset="0"/>
              </a:rPr>
              <a:t>أ</a:t>
            </a:r>
          </a:p>
        </p:txBody>
      </p: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xmlns="" id="{6412CE48-96DA-486C-AB5C-B7264F156B1A}"/>
              </a:ext>
            </a:extLst>
          </p:cNvPr>
          <p:cNvSpPr/>
          <p:nvPr/>
        </p:nvSpPr>
        <p:spPr>
          <a:xfrm>
            <a:off x="3088969" y="1904749"/>
            <a:ext cx="1941094" cy="1700463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Tahoma" panose="020B0604030504040204" pitchFamily="34" charset="0"/>
              </a:rPr>
              <a:t>ب</a:t>
            </a:r>
          </a:p>
        </p:txBody>
      </p:sp>
      <p:sp>
        <p:nvSpPr>
          <p:cNvPr id="21" name="مستطيل: زوايا مستديرة 20">
            <a:extLst>
              <a:ext uri="{FF2B5EF4-FFF2-40B4-BE49-F238E27FC236}">
                <a16:creationId xmlns:a16="http://schemas.microsoft.com/office/drawing/2014/main" xmlns="" id="{580DCE3D-E3E4-4961-A83D-D5F9D1103F88}"/>
              </a:ext>
            </a:extLst>
          </p:cNvPr>
          <p:cNvSpPr/>
          <p:nvPr/>
        </p:nvSpPr>
        <p:spPr>
          <a:xfrm>
            <a:off x="806978" y="1904749"/>
            <a:ext cx="1941094" cy="17004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Tahoma" panose="020B0604030504040204" pitchFamily="34" charset="0"/>
              </a:rPr>
              <a:t>ت</a:t>
            </a:r>
          </a:p>
        </p:txBody>
      </p:sp>
      <p:sp>
        <p:nvSpPr>
          <p:cNvPr id="22" name="مستطيل: زوايا مستديرة 21">
            <a:extLst>
              <a:ext uri="{FF2B5EF4-FFF2-40B4-BE49-F238E27FC236}">
                <a16:creationId xmlns:a16="http://schemas.microsoft.com/office/drawing/2014/main" xmlns="" id="{B46225C0-896D-4DA5-B353-960DD5B7D5EC}"/>
              </a:ext>
            </a:extLst>
          </p:cNvPr>
          <p:cNvSpPr/>
          <p:nvPr/>
        </p:nvSpPr>
        <p:spPr>
          <a:xfrm>
            <a:off x="9405547" y="1921647"/>
            <a:ext cx="1941094" cy="17004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23" name="مستطيل: زوايا مستديرة 22">
            <a:extLst>
              <a:ext uri="{FF2B5EF4-FFF2-40B4-BE49-F238E27FC236}">
                <a16:creationId xmlns:a16="http://schemas.microsoft.com/office/drawing/2014/main" xmlns="" id="{CAC5C3D1-571E-4F38-9475-1BFC32359A92}"/>
              </a:ext>
            </a:extLst>
          </p:cNvPr>
          <p:cNvSpPr/>
          <p:nvPr/>
        </p:nvSpPr>
        <p:spPr>
          <a:xfrm>
            <a:off x="7322078" y="1913591"/>
            <a:ext cx="1941094" cy="1700463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24" name="مستطيل: زوايا مستديرة 23">
            <a:extLst>
              <a:ext uri="{FF2B5EF4-FFF2-40B4-BE49-F238E27FC236}">
                <a16:creationId xmlns:a16="http://schemas.microsoft.com/office/drawing/2014/main" xmlns="" id="{0D7A0AD3-1CE9-4352-933C-6E6564C6E104}"/>
              </a:ext>
            </a:extLst>
          </p:cNvPr>
          <p:cNvSpPr/>
          <p:nvPr/>
        </p:nvSpPr>
        <p:spPr>
          <a:xfrm>
            <a:off x="5223506" y="1904748"/>
            <a:ext cx="1941094" cy="1700463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25" name="مستطيل: زوايا مستديرة 24">
            <a:extLst>
              <a:ext uri="{FF2B5EF4-FFF2-40B4-BE49-F238E27FC236}">
                <a16:creationId xmlns:a16="http://schemas.microsoft.com/office/drawing/2014/main" xmlns="" id="{340A2D6B-EA02-4B3B-94C2-640F7C2077FF}"/>
              </a:ext>
            </a:extLst>
          </p:cNvPr>
          <p:cNvSpPr/>
          <p:nvPr/>
        </p:nvSpPr>
        <p:spPr>
          <a:xfrm>
            <a:off x="3111223" y="1913591"/>
            <a:ext cx="1941094" cy="170046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26" name="مستطيل: زوايا مستديرة 25">
            <a:extLst>
              <a:ext uri="{FF2B5EF4-FFF2-40B4-BE49-F238E27FC236}">
                <a16:creationId xmlns:a16="http://schemas.microsoft.com/office/drawing/2014/main" xmlns="" id="{0ED19EBB-3CD2-44E2-8095-FCA33297F22C}"/>
              </a:ext>
            </a:extLst>
          </p:cNvPr>
          <p:cNvSpPr/>
          <p:nvPr/>
        </p:nvSpPr>
        <p:spPr>
          <a:xfrm>
            <a:off x="819208" y="1913591"/>
            <a:ext cx="1941094" cy="1700463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27" name="مستطيل: زوايا مستديرة 26">
            <a:extLst>
              <a:ext uri="{FF2B5EF4-FFF2-40B4-BE49-F238E27FC236}">
                <a16:creationId xmlns:a16="http://schemas.microsoft.com/office/drawing/2014/main" xmlns="" id="{8167E49C-82C3-4A8B-BD86-00D29C8A7366}"/>
              </a:ext>
            </a:extLst>
          </p:cNvPr>
          <p:cNvSpPr/>
          <p:nvPr/>
        </p:nvSpPr>
        <p:spPr>
          <a:xfrm>
            <a:off x="9405547" y="4003372"/>
            <a:ext cx="1941094" cy="17004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Tahoma" panose="020B0604030504040204" pitchFamily="34" charset="0"/>
              </a:rPr>
              <a:t>د</a:t>
            </a:r>
          </a:p>
        </p:txBody>
      </p:sp>
      <p:sp>
        <p:nvSpPr>
          <p:cNvPr id="28" name="مستطيل: زوايا مستديرة 27">
            <a:extLst>
              <a:ext uri="{FF2B5EF4-FFF2-40B4-BE49-F238E27FC236}">
                <a16:creationId xmlns:a16="http://schemas.microsoft.com/office/drawing/2014/main" xmlns="" id="{F92F429F-8D40-4F93-998E-01CCE0E8D40F}"/>
              </a:ext>
            </a:extLst>
          </p:cNvPr>
          <p:cNvSpPr/>
          <p:nvPr/>
        </p:nvSpPr>
        <p:spPr>
          <a:xfrm>
            <a:off x="7322078" y="4003372"/>
            <a:ext cx="1941094" cy="1700463"/>
          </a:xfrm>
          <a:prstGeom prst="roundRect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7200" b="1" dirty="0">
                <a:solidFill>
                  <a:srgbClr val="000000"/>
                </a:solidFill>
                <a:latin typeface="Corbel" panose="020B0503020204020204"/>
                <a:cs typeface="Tahoma" panose="020B0604030504040204" pitchFamily="34" charset="0"/>
              </a:rPr>
              <a:t>م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29" name="مستطيل: زوايا مستديرة 28">
            <a:extLst>
              <a:ext uri="{FF2B5EF4-FFF2-40B4-BE49-F238E27FC236}">
                <a16:creationId xmlns:a16="http://schemas.microsoft.com/office/drawing/2014/main" xmlns="" id="{D0AFD037-0F27-4597-807A-E39312D30854}"/>
              </a:ext>
            </a:extLst>
          </p:cNvPr>
          <p:cNvSpPr/>
          <p:nvPr/>
        </p:nvSpPr>
        <p:spPr>
          <a:xfrm>
            <a:off x="5238609" y="4003372"/>
            <a:ext cx="1941094" cy="170046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7200" b="1" dirty="0">
                <a:solidFill>
                  <a:srgbClr val="000000"/>
                </a:solidFill>
                <a:latin typeface="Corbel" panose="020B0503020204020204"/>
                <a:cs typeface="Tahoma" panose="020B0604030504040204" pitchFamily="34" charset="0"/>
              </a:rPr>
              <a:t>ف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30" name="مستطيل: زوايا مستديرة 29">
            <a:extLst>
              <a:ext uri="{FF2B5EF4-FFF2-40B4-BE49-F238E27FC236}">
                <a16:creationId xmlns:a16="http://schemas.microsoft.com/office/drawing/2014/main" xmlns="" id="{EA3F2315-76CB-4B60-9F1D-E03A7A6591E5}"/>
              </a:ext>
            </a:extLst>
          </p:cNvPr>
          <p:cNvSpPr/>
          <p:nvPr/>
        </p:nvSpPr>
        <p:spPr>
          <a:xfrm>
            <a:off x="3088969" y="4003372"/>
            <a:ext cx="1941094" cy="1700463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Tahoma" panose="020B0604030504040204" pitchFamily="34" charset="0"/>
              </a:rPr>
              <a:t>ن</a:t>
            </a:r>
          </a:p>
        </p:txBody>
      </p:sp>
      <p:sp>
        <p:nvSpPr>
          <p:cNvPr id="31" name="مستطيل: زوايا مستديرة 30">
            <a:extLst>
              <a:ext uri="{FF2B5EF4-FFF2-40B4-BE49-F238E27FC236}">
                <a16:creationId xmlns:a16="http://schemas.microsoft.com/office/drawing/2014/main" xmlns="" id="{C3D933CC-0415-4E42-BFC2-84DD5FDDD278}"/>
              </a:ext>
            </a:extLst>
          </p:cNvPr>
          <p:cNvSpPr/>
          <p:nvPr/>
        </p:nvSpPr>
        <p:spPr>
          <a:xfrm>
            <a:off x="806978" y="4003372"/>
            <a:ext cx="1941094" cy="17004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7200" b="1" dirty="0">
                <a:solidFill>
                  <a:srgbClr val="000000"/>
                </a:solidFill>
                <a:latin typeface="Corbel" panose="020B0503020204020204"/>
                <a:cs typeface="Tahoma" panose="020B0604030504040204" pitchFamily="34" charset="0"/>
              </a:rPr>
              <a:t>ي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32" name="مستطيل: زوايا مستديرة 31">
            <a:extLst>
              <a:ext uri="{FF2B5EF4-FFF2-40B4-BE49-F238E27FC236}">
                <a16:creationId xmlns:a16="http://schemas.microsoft.com/office/drawing/2014/main" xmlns="" id="{2B4384B3-DEFC-4B7E-AE08-CAEEADD9B1C6}"/>
              </a:ext>
            </a:extLst>
          </p:cNvPr>
          <p:cNvSpPr/>
          <p:nvPr/>
        </p:nvSpPr>
        <p:spPr>
          <a:xfrm>
            <a:off x="9405547" y="4023456"/>
            <a:ext cx="1941094" cy="170046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33" name="مستطيل: زوايا مستديرة 32">
            <a:extLst>
              <a:ext uri="{FF2B5EF4-FFF2-40B4-BE49-F238E27FC236}">
                <a16:creationId xmlns:a16="http://schemas.microsoft.com/office/drawing/2014/main" xmlns="" id="{77BCDF6A-895B-4099-86EF-195C19083A7A}"/>
              </a:ext>
            </a:extLst>
          </p:cNvPr>
          <p:cNvSpPr/>
          <p:nvPr/>
        </p:nvSpPr>
        <p:spPr>
          <a:xfrm>
            <a:off x="7322078" y="4012213"/>
            <a:ext cx="1941094" cy="1700463"/>
          </a:xfrm>
          <a:prstGeom prst="round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34" name="مستطيل: زوايا مستديرة 33">
            <a:extLst>
              <a:ext uri="{FF2B5EF4-FFF2-40B4-BE49-F238E27FC236}">
                <a16:creationId xmlns:a16="http://schemas.microsoft.com/office/drawing/2014/main" xmlns="" id="{F658241C-DB0F-409F-9D53-20202EB939A4}"/>
              </a:ext>
            </a:extLst>
          </p:cNvPr>
          <p:cNvSpPr/>
          <p:nvPr/>
        </p:nvSpPr>
        <p:spPr>
          <a:xfrm>
            <a:off x="5238609" y="4003370"/>
            <a:ext cx="1941094" cy="170046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35" name="مستطيل: زوايا مستديرة 34">
            <a:extLst>
              <a:ext uri="{FF2B5EF4-FFF2-40B4-BE49-F238E27FC236}">
                <a16:creationId xmlns:a16="http://schemas.microsoft.com/office/drawing/2014/main" xmlns="" id="{830221DB-8421-48EC-8783-B6C97C31F38E}"/>
              </a:ext>
            </a:extLst>
          </p:cNvPr>
          <p:cNvSpPr/>
          <p:nvPr/>
        </p:nvSpPr>
        <p:spPr>
          <a:xfrm>
            <a:off x="3073231" y="4023455"/>
            <a:ext cx="1941094" cy="170046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36" name="مستطيل: زوايا مستديرة 35">
            <a:extLst>
              <a:ext uri="{FF2B5EF4-FFF2-40B4-BE49-F238E27FC236}">
                <a16:creationId xmlns:a16="http://schemas.microsoft.com/office/drawing/2014/main" xmlns="" id="{8672B2EC-EEA1-458A-83B8-F8B551256DDE}"/>
              </a:ext>
            </a:extLst>
          </p:cNvPr>
          <p:cNvSpPr/>
          <p:nvPr/>
        </p:nvSpPr>
        <p:spPr>
          <a:xfrm>
            <a:off x="806978" y="3991117"/>
            <a:ext cx="1941094" cy="170046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37" name="مربع نص 36">
            <a:extLst>
              <a:ext uri="{FF2B5EF4-FFF2-40B4-BE49-F238E27FC236}">
                <a16:creationId xmlns:a16="http://schemas.microsoft.com/office/drawing/2014/main" xmlns="" id="{FDA3A366-64C7-460C-9150-AA8A198C0D92}"/>
              </a:ext>
            </a:extLst>
          </p:cNvPr>
          <p:cNvSpPr txBox="1"/>
          <p:nvPr/>
        </p:nvSpPr>
        <p:spPr>
          <a:xfrm>
            <a:off x="1473908" y="872471"/>
            <a:ext cx="843946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أختر لون وأخبرنا ما الحرف الذي خلف البطاقة</a:t>
            </a:r>
          </a:p>
        </p:txBody>
      </p:sp>
      <p:sp>
        <p:nvSpPr>
          <p:cNvPr id="38" name="مربع نص 37">
            <a:extLst>
              <a:ext uri="{FF2B5EF4-FFF2-40B4-BE49-F238E27FC236}">
                <a16:creationId xmlns:a16="http://schemas.microsoft.com/office/drawing/2014/main" xmlns="" id="{0AE18E67-B166-4099-AB3C-B1C2B085384B}"/>
              </a:ext>
            </a:extLst>
          </p:cNvPr>
          <p:cNvSpPr txBox="1"/>
          <p:nvPr/>
        </p:nvSpPr>
        <p:spPr>
          <a:xfrm>
            <a:off x="0" y="6258409"/>
            <a:ext cx="17025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9447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الأساس">
  <a:themeElements>
    <a:clrScheme name="الأساس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الأساس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الأساس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</TotalTime>
  <Words>48</Words>
  <Application>Microsoft Office PowerPoint</Application>
  <PresentationFormat>مخصص</PresentationFormat>
  <Paragraphs>26</Paragraphs>
  <Slides>3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الأساس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اسمهان الصفحي</dc:creator>
  <cp:lastModifiedBy>Click</cp:lastModifiedBy>
  <cp:revision>82</cp:revision>
  <dcterms:created xsi:type="dcterms:W3CDTF">2021-08-21T04:34:15Z</dcterms:created>
  <dcterms:modified xsi:type="dcterms:W3CDTF">2022-07-03T20:18:27Z</dcterms:modified>
</cp:coreProperties>
</file>